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AAE0E-06E5-41E5-9733-99BB507FD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9776" y="355410"/>
            <a:ext cx="5587052" cy="909851"/>
          </a:xfrm>
        </p:spPr>
        <p:txBody>
          <a:bodyPr/>
          <a:lstStyle/>
          <a:p>
            <a:r>
              <a:rPr lang="en-US" dirty="0" err="1"/>
              <a:t>kidswear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6D212-A66F-493F-8F80-83E1219D0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4306" y="5571990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Coding mum batch2</a:t>
            </a:r>
          </a:p>
          <a:p>
            <a:r>
              <a:rPr lang="en-US" dirty="0" err="1"/>
              <a:t>yuliati</a:t>
            </a:r>
            <a:r>
              <a:rPr lang="en-US" dirty="0"/>
              <a:t> </a:t>
            </a:r>
          </a:p>
          <a:p>
            <a:r>
              <a:rPr lang="en-US" dirty="0"/>
              <a:t>  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0BCDFF3-A358-42B7-AC8F-D3D0E2535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306" y="1265261"/>
            <a:ext cx="7663944" cy="409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68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1B041-765A-4903-815A-D8F0CA8B2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4884" y="922360"/>
            <a:ext cx="3781567" cy="826259"/>
          </a:xfr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kidswear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848F5-8ECC-4CA4-8510-1595E9472A3F}"/>
              </a:ext>
            </a:extLst>
          </p:cNvPr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Kidswear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toko</a:t>
            </a:r>
            <a:r>
              <a:rPr lang="en-US" dirty="0"/>
              <a:t> </a:t>
            </a:r>
            <a:r>
              <a:rPr lang="en-US" dirty="0" err="1"/>
              <a:t>baju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keperluan</a:t>
            </a:r>
            <a:r>
              <a:rPr lang="en-US" dirty="0"/>
              <a:t> </a:t>
            </a:r>
            <a:r>
              <a:rPr lang="en-US" dirty="0" err="1"/>
              <a:t>dri</a:t>
            </a:r>
            <a:r>
              <a:rPr lang="en-US" dirty="0"/>
              <a:t> </a:t>
            </a:r>
            <a:r>
              <a:rPr lang="en-US" dirty="0" err="1"/>
              <a:t>bayi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lahir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umur</a:t>
            </a:r>
            <a:r>
              <a:rPr lang="en-US" dirty="0"/>
              <a:t> 12thn.</a:t>
            </a:r>
          </a:p>
          <a:p>
            <a:r>
              <a:rPr lang="en-US" dirty="0"/>
              <a:t> </a:t>
            </a:r>
            <a:r>
              <a:rPr lang="en-US" dirty="0" err="1"/>
              <a:t>toko</a:t>
            </a:r>
            <a:r>
              <a:rPr lang="en-US" dirty="0"/>
              <a:t> </a:t>
            </a:r>
            <a:r>
              <a:rPr lang="en-US" dirty="0" err="1"/>
              <a:t>baju</a:t>
            </a:r>
            <a:r>
              <a:rPr lang="en-US" dirty="0"/>
              <a:t> </a:t>
            </a:r>
            <a:r>
              <a:rPr lang="en-US" dirty="0" err="1"/>
              <a:t>memang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marak</a:t>
            </a:r>
            <a:r>
              <a:rPr lang="en-US" dirty="0"/>
              <a:t> tp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website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memperluas</a:t>
            </a:r>
            <a:r>
              <a:rPr lang="en-US" dirty="0"/>
              <a:t> </a:t>
            </a:r>
            <a:r>
              <a:rPr lang="en-US" dirty="0" err="1"/>
              <a:t>pasaran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pembeli</a:t>
            </a:r>
            <a:r>
              <a:rPr lang="en-US" dirty="0"/>
              <a:t> </a:t>
            </a:r>
          </a:p>
          <a:p>
            <a:r>
              <a:rPr lang="en-US" dirty="0"/>
              <a:t>Di </a:t>
            </a:r>
            <a:r>
              <a:rPr lang="en-US" dirty="0" err="1"/>
              <a:t>sini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jg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parsel</a:t>
            </a:r>
            <a:r>
              <a:rPr lang="en-US" dirty="0"/>
              <a:t> </a:t>
            </a:r>
            <a:r>
              <a:rPr lang="en-US" dirty="0" err="1"/>
              <a:t>parsel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keperluan</a:t>
            </a:r>
            <a:r>
              <a:rPr lang="en-US" dirty="0"/>
              <a:t> </a:t>
            </a:r>
            <a:r>
              <a:rPr lang="en-US" dirty="0" err="1"/>
              <a:t>bayi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pelengkapan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.</a:t>
            </a:r>
          </a:p>
          <a:p>
            <a:r>
              <a:rPr lang="en-US" dirty="0"/>
              <a:t>Di </a:t>
            </a:r>
            <a:r>
              <a:rPr lang="en-US" dirty="0" err="1"/>
              <a:t>sini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spesial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 reseller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yang </a:t>
            </a:r>
            <a:r>
              <a:rPr lang="en-US" dirty="0" err="1"/>
              <a:t>murah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tentukan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73731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3122D-553F-40CE-9230-6ABD4F663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2222" y="5188685"/>
            <a:ext cx="8596668" cy="1308217"/>
          </a:xfrm>
        </p:spPr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 </a:t>
            </a:r>
            <a:r>
              <a:rPr lang="en-US" dirty="0" err="1"/>
              <a:t>kasih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mentor </a:t>
            </a:r>
            <a:r>
              <a:rPr lang="en-US" dirty="0" err="1"/>
              <a:t>mentor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membagi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ilmunya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.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C1719-1E5E-4EF4-B08D-8E2C3D2B4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2314" y="1421795"/>
            <a:ext cx="4918881" cy="1066078"/>
          </a:xfrm>
        </p:spPr>
        <p:txBody>
          <a:bodyPr/>
          <a:lstStyle/>
          <a:p>
            <a:r>
              <a:rPr lang="en-US" dirty="0"/>
              <a:t>coding mum SG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8552061-E9C3-4940-87F6-46BBB2F2F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127" y="2260410"/>
            <a:ext cx="4511975" cy="272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6047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Facet</vt:lpstr>
      <vt:lpstr>kidswear</vt:lpstr>
      <vt:lpstr>kidswear</vt:lpstr>
      <vt:lpstr>coding mum SG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kidswear</dc:title>
  <cp:revision>1</cp:revision>
  <dcterms:modified xsi:type="dcterms:W3CDTF">2017-05-27T15:39:49Z</dcterms:modified>
</cp:coreProperties>
</file>