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E02C-2ED9-4666-A325-C7DF3E2252B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8A04-8A58-4AC5-B7C0-D81087AF339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7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E02C-2ED9-4666-A325-C7DF3E2252B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8A04-8A58-4AC5-B7C0-D81087AF339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E02C-2ED9-4666-A325-C7DF3E2252B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8A04-8A58-4AC5-B7C0-D81087AF339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5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E02C-2ED9-4666-A325-C7DF3E2252B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8A04-8A58-4AC5-B7C0-D81087AF339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34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E02C-2ED9-4666-A325-C7DF3E2252B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8A04-8A58-4AC5-B7C0-D81087AF339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03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E02C-2ED9-4666-A325-C7DF3E2252B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8A04-8A58-4AC5-B7C0-D81087AF339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45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E02C-2ED9-4666-A325-C7DF3E2252B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8A04-8A58-4AC5-B7C0-D81087AF339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68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E02C-2ED9-4666-A325-C7DF3E2252B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8A04-8A58-4AC5-B7C0-D81087AF339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41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E02C-2ED9-4666-A325-C7DF3E2252B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8A04-8A58-4AC5-B7C0-D81087AF339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2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E02C-2ED9-4666-A325-C7DF3E2252B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8A04-8A58-4AC5-B7C0-D81087AF339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3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E02C-2ED9-4666-A325-C7DF3E2252B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8A04-8A58-4AC5-B7C0-D81087AF339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3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E02C-2ED9-4666-A325-C7DF3E2252B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8A04-8A58-4AC5-B7C0-D81087AF339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9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E02C-2ED9-4666-A325-C7DF3E2252B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8A04-8A58-4AC5-B7C0-D81087AF339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5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E02C-2ED9-4666-A325-C7DF3E2252B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8A04-8A58-4AC5-B7C0-D81087AF339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8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E02C-2ED9-4666-A325-C7DF3E2252B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8A04-8A58-4AC5-B7C0-D81087AF339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6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E02C-2ED9-4666-A325-C7DF3E2252B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8A04-8A58-4AC5-B7C0-D81087AF339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7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9C1E02C-2ED9-4666-A325-C7DF3E2252B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7518A04-8A58-4AC5-B7C0-D81087AF339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2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9C1E02C-2ED9-4666-A325-C7DF3E2252B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7518A04-8A58-4AC5-B7C0-D81087AF339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83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/>
              <a:t>Інформаційна система для аудиторської компанії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359702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Мета роботи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03312" y="863600"/>
            <a:ext cx="8946541" cy="5384799"/>
          </a:xfrm>
        </p:spPr>
        <p:txBody>
          <a:bodyPr>
            <a:normAutofit/>
          </a:bodyPr>
          <a:lstStyle/>
          <a:p>
            <a:r>
              <a:rPr lang="uk-UA" sz="2400"/>
              <a:t>Метою курсової роботи є досліження теоритичних основ ІС та реалізація </a:t>
            </a:r>
            <a:r>
              <a:rPr lang="en-US" sz="2400"/>
              <a:t>WEB-</a:t>
            </a:r>
            <a:r>
              <a:rPr lang="uk-UA" sz="2400"/>
              <a:t>орієнтованої системи замовлення послуг аудиторської компанії з використанням баз </a:t>
            </a:r>
            <a:r>
              <a:rPr lang="uk-UA" sz="2400"/>
              <a:t>даних</a:t>
            </a:r>
            <a:r>
              <a:rPr lang="uk-UA" sz="2400" smtClean="0"/>
              <a:t>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Завдання: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/>
              <a:t>Відповідно до мети було визначено такі завдання:</a:t>
            </a:r>
            <a:endParaRPr lang="en-US"/>
          </a:p>
          <a:p>
            <a:pPr lvl="0"/>
            <a:r>
              <a:rPr lang="en-US"/>
              <a:t>проаналізувати предметну область</a:t>
            </a:r>
            <a:r>
              <a:rPr lang="uk-UA"/>
              <a:t> та</a:t>
            </a:r>
            <a:r>
              <a:rPr lang="en-US"/>
              <a:t> здійснити проектування БД аудиторської компанії </a:t>
            </a:r>
            <a:r>
              <a:rPr lang="uk-UA"/>
              <a:t>на основі системи управління базами даних MYSQL</a:t>
            </a:r>
            <a:r>
              <a:rPr lang="en-US"/>
              <a:t>;</a:t>
            </a:r>
          </a:p>
          <a:p>
            <a:pPr lvl="0"/>
            <a:r>
              <a:rPr lang="en-US"/>
              <a:t>забезпечити редагування даних таблиць БД</a:t>
            </a:r>
            <a:r>
              <a:rPr lang="uk-UA"/>
              <a:t> та взаємозв'язків між різними таблицями</a:t>
            </a:r>
            <a:r>
              <a:rPr lang="en-US"/>
              <a:t>;</a:t>
            </a:r>
          </a:p>
          <a:p>
            <a:pPr lvl="0"/>
            <a:r>
              <a:rPr lang="uk-UA"/>
              <a:t>розробити інтерфейс web-сторінки і організувати взаємодію її з БД на основі PHP.</a:t>
            </a:r>
            <a:endParaRPr lang="en-US"/>
          </a:p>
          <a:p>
            <a:pPr lvl="0"/>
            <a:r>
              <a:rPr lang="en-US"/>
              <a:t>визначити шляхи подальшого вдосконалення розробленої ІС, навести рекомендації стосовно її експлуатації;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Бізнес-ідея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03312" y="1727200"/>
            <a:ext cx="8946541" cy="4521199"/>
          </a:xfrm>
        </p:spPr>
        <p:txBody>
          <a:bodyPr/>
          <a:lstStyle/>
          <a:p>
            <a:r>
              <a:rPr lang="uk-UA"/>
              <a:t>Інформаційна система для аудиторської компанії допомагає оптимізувувати процес замовлення послуг. Вона оперує інформацією про послуги, які надає дана компанія.</a:t>
            </a:r>
            <a:endParaRPr lang="en-US"/>
          </a:p>
          <a:p>
            <a:r>
              <a:rPr lang="uk-UA"/>
              <a:t>Інформація про користувача зберігається у вигляді емейла та імені. ІС дозволить проводити замовлення без участі другої сторони, що зменшить затрати людських ресурсів. Основним завдання ІС є формування замовлення та передача його до бази даних та сторінки адміністратора.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9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138038"/>
            <a:ext cx="9404723" cy="1400530"/>
          </a:xfrm>
        </p:spPr>
        <p:txBody>
          <a:bodyPr/>
          <a:lstStyle/>
          <a:p>
            <a:r>
              <a:rPr lang="uk-UA" smtClean="0"/>
              <a:t>Моделі </a:t>
            </a:r>
            <a:r>
              <a:rPr lang="uk-UA"/>
              <a:t>варіантів використання веб-сайту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41400" y="1443318"/>
            <a:ext cx="9008453" cy="5160682"/>
          </a:xfrm>
        </p:spPr>
        <p:txBody>
          <a:bodyPr>
            <a:normAutofit lnSpcReduction="10000"/>
          </a:bodyPr>
          <a:lstStyle/>
          <a:p>
            <a:endParaRPr lang="uk-UA" smtClean="0"/>
          </a:p>
          <a:p>
            <a:endParaRPr lang="uk-UA"/>
          </a:p>
          <a:p>
            <a:endParaRPr lang="uk-UA" smtClean="0"/>
          </a:p>
          <a:p>
            <a:endParaRPr lang="uk-UA"/>
          </a:p>
          <a:p>
            <a:endParaRPr lang="uk-UA" smtClean="0"/>
          </a:p>
          <a:p>
            <a:endParaRPr lang="uk-UA"/>
          </a:p>
          <a:p>
            <a:endParaRPr lang="uk-UA" smtClean="0"/>
          </a:p>
          <a:p>
            <a:endParaRPr lang="uk-UA"/>
          </a:p>
          <a:p>
            <a:endParaRPr lang="uk-UA" smtClean="0"/>
          </a:p>
          <a:p>
            <a:pPr algn="ctr"/>
            <a:endParaRPr lang="uk-UA" i="1" smtClean="0"/>
          </a:p>
          <a:p>
            <a:pPr algn="ctr"/>
            <a:endParaRPr lang="uk-UA" i="1"/>
          </a:p>
          <a:p>
            <a:pPr marL="0" indent="0" algn="ctr">
              <a:buNone/>
            </a:pPr>
            <a:r>
              <a:rPr lang="uk-UA" i="1" smtClean="0"/>
              <a:t>Рис</a:t>
            </a:r>
            <a:r>
              <a:rPr lang="uk-UA" i="1"/>
              <a:t>. </a:t>
            </a:r>
            <a:r>
              <a:rPr lang="uk-UA" i="1" smtClean="0"/>
              <a:t>1 </a:t>
            </a:r>
            <a:r>
              <a:rPr lang="uk-UA" i="1"/>
              <a:t>– Діаграма варіантів використання для користувача</a:t>
            </a:r>
            <a:endParaRPr lang="en-US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16380" t="40258" r="20241" b="6471"/>
          <a:stretch/>
        </p:blipFill>
        <p:spPr bwMode="auto">
          <a:xfrm>
            <a:off x="1441450" y="1538568"/>
            <a:ext cx="8208352" cy="44113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946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uk-UA" i="1" smtClean="0"/>
          </a:p>
          <a:p>
            <a:pPr marL="0" indent="0">
              <a:buNone/>
            </a:pPr>
            <a:endParaRPr lang="uk-UA" i="1"/>
          </a:p>
          <a:p>
            <a:pPr marL="0" indent="0">
              <a:buNone/>
            </a:pPr>
            <a:endParaRPr lang="uk-UA" i="1" smtClean="0"/>
          </a:p>
          <a:p>
            <a:pPr marL="0" indent="0">
              <a:buNone/>
            </a:pPr>
            <a:endParaRPr lang="uk-UA" i="1"/>
          </a:p>
          <a:p>
            <a:pPr marL="0" indent="0">
              <a:buNone/>
            </a:pPr>
            <a:endParaRPr lang="uk-UA" i="1" smtClean="0"/>
          </a:p>
          <a:p>
            <a:pPr marL="0" indent="0">
              <a:buNone/>
            </a:pPr>
            <a:endParaRPr lang="uk-UA" i="1"/>
          </a:p>
          <a:p>
            <a:pPr marL="0" indent="0">
              <a:buNone/>
            </a:pPr>
            <a:endParaRPr lang="uk-UA" i="1" smtClean="0"/>
          </a:p>
          <a:p>
            <a:pPr marL="0" indent="0">
              <a:buNone/>
            </a:pPr>
            <a:endParaRPr lang="uk-UA" i="1"/>
          </a:p>
          <a:p>
            <a:pPr marL="0" indent="0">
              <a:buNone/>
            </a:pPr>
            <a:endParaRPr lang="uk-UA" i="1" smtClean="0"/>
          </a:p>
          <a:p>
            <a:pPr marL="0" indent="0" algn="ctr">
              <a:buNone/>
            </a:pPr>
            <a:r>
              <a:rPr lang="uk-UA" i="1" smtClean="0"/>
              <a:t>Рис</a:t>
            </a:r>
            <a:r>
              <a:rPr lang="uk-UA" i="1"/>
              <a:t>. </a:t>
            </a:r>
            <a:r>
              <a:rPr lang="uk-UA" i="1" smtClean="0"/>
              <a:t>2 </a:t>
            </a:r>
            <a:r>
              <a:rPr lang="uk-UA" i="1"/>
              <a:t>– Діаграма варіантів використання для адміністратора</a:t>
            </a:r>
            <a:endParaRPr lang="en-US"/>
          </a:p>
          <a:p>
            <a:endParaRPr lang="en-US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19866" t="43135" r="28210" b="13832"/>
          <a:stretch/>
        </p:blipFill>
        <p:spPr bwMode="auto">
          <a:xfrm>
            <a:off x="1439253" y="1028700"/>
            <a:ext cx="8479447" cy="4305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2316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Висновки: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03312" y="1536700"/>
            <a:ext cx="8946541" cy="4711699"/>
          </a:xfrm>
        </p:spPr>
        <p:txBody>
          <a:bodyPr/>
          <a:lstStyle/>
          <a:p>
            <a:pPr marL="0" indent="0">
              <a:buNone/>
            </a:pPr>
            <a:r>
              <a:rPr lang="uk-UA" smtClean="0"/>
              <a:t>В результаті роботи отримано продукт, який забезпечує базові потреби аудиторської компанії:</a:t>
            </a:r>
          </a:p>
          <a:p>
            <a:pPr marL="0" indent="0">
              <a:buNone/>
            </a:pPr>
            <a:r>
              <a:rPr lang="uk-UA" smtClean="0"/>
              <a:t>1)Перегляд послуг;</a:t>
            </a:r>
          </a:p>
          <a:p>
            <a:pPr marL="0" indent="0">
              <a:buNone/>
            </a:pPr>
            <a:r>
              <a:rPr lang="uk-UA" smtClean="0"/>
              <a:t>2)Замовлення послуг;</a:t>
            </a:r>
          </a:p>
          <a:p>
            <a:pPr marL="0" indent="0">
              <a:buNone/>
            </a:pPr>
            <a:r>
              <a:rPr lang="uk-UA" smtClean="0"/>
              <a:t>3)Зв</a:t>
            </a:r>
            <a:r>
              <a:rPr lang="en-US" smtClean="0"/>
              <a:t>’</a:t>
            </a:r>
            <a:r>
              <a:rPr lang="uk-UA" smtClean="0"/>
              <a:t>язок клієнта з компанії, при виникненні запитань.</a:t>
            </a:r>
          </a:p>
          <a:p>
            <a:pPr marL="0" indent="0">
              <a:buNone/>
            </a:pPr>
            <a:r>
              <a:rPr lang="uk-UA" smtClean="0"/>
              <a:t> Слід </a:t>
            </a:r>
            <a:r>
              <a:rPr lang="uk-UA"/>
              <a:t>зазначити, що </a:t>
            </a:r>
            <a:r>
              <a:rPr lang="en-US"/>
              <a:t>web-</a:t>
            </a:r>
            <a:r>
              <a:rPr lang="uk-UA"/>
              <a:t>сайт завжди потребує допрацювання та оновлення.</a:t>
            </a:r>
            <a:endParaRPr lang="en-US"/>
          </a:p>
          <a:p>
            <a:pPr marL="0" indent="0">
              <a:buNone/>
            </a:pPr>
            <a:r>
              <a:rPr lang="uk-UA"/>
              <a:t>В подальшому планується:</a:t>
            </a:r>
            <a:endParaRPr lang="en-US"/>
          </a:p>
          <a:p>
            <a:pPr marL="0" lvl="0" indent="0">
              <a:buNone/>
            </a:pPr>
            <a:r>
              <a:rPr lang="uk-UA"/>
              <a:t>додати сторінкам динамічності;</a:t>
            </a:r>
            <a:endParaRPr lang="en-US"/>
          </a:p>
          <a:p>
            <a:pPr marL="0" lvl="0" indent="0">
              <a:buNone/>
            </a:pPr>
            <a:r>
              <a:rPr lang="uk-UA"/>
              <a:t>надання адміністратору можливості керувати замовленнями.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8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ітчаста">
  <a:themeElements>
    <a:clrScheme name="Синьо-зелени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ітчаст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ітчаст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Мережа</Template>
  <TotalTime>26</TotalTime>
  <Words>238</Words>
  <Application>Microsoft Office PowerPoint</Application>
  <PresentationFormat>Широкий екран</PresentationFormat>
  <Paragraphs>44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Сітчаста</vt:lpstr>
      <vt:lpstr>Інформаційна система для аудиторської компанії</vt:lpstr>
      <vt:lpstr>Мета роботи</vt:lpstr>
      <vt:lpstr>Завдання:</vt:lpstr>
      <vt:lpstr>Бізнес-ідея</vt:lpstr>
      <vt:lpstr>Моделі варіантів використання веб-сайту</vt:lpstr>
      <vt:lpstr>Презентація PowerPoint</vt:lpstr>
      <vt:lpstr>Висновки: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Інформаційна система для аудиторської компанії</dc:title>
  <dc:creator>Пользователь Windows</dc:creator>
  <cp:lastModifiedBy>Пользователь Windows</cp:lastModifiedBy>
  <cp:revision>3</cp:revision>
  <dcterms:created xsi:type="dcterms:W3CDTF">2020-05-24T19:16:09Z</dcterms:created>
  <dcterms:modified xsi:type="dcterms:W3CDTF">2020-05-24T19:42:52Z</dcterms:modified>
</cp:coreProperties>
</file>