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11/09/2017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11/09/2017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11/09/2017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1</a:t>
            </a:r>
            <a:b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Pengenalan Visual C# .Net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26607"/>
              </p:ext>
            </p:extLst>
          </p:nvPr>
        </p:nvGraphicFramePr>
        <p:xfrm>
          <a:off x="163774" y="1828801"/>
          <a:ext cx="878915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672"/>
                <a:gridCol w="48414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err="1" smtClean="0">
                          <a:latin typeface="Courier New" pitchFamily="49" charset="0"/>
                          <a:cs typeface="Courier New" pitchFamily="49" charset="0"/>
                        </a:rPr>
                        <a:t>Console.BackgroundColor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set </a:t>
                      </a:r>
                      <a:r>
                        <a:rPr lang="en-US" sz="2000" err="1" smtClean="0"/>
                        <a:t>warna</a:t>
                      </a:r>
                      <a:r>
                        <a:rPr lang="en-US" sz="2000" smtClean="0"/>
                        <a:t> </a:t>
                      </a:r>
                      <a:r>
                        <a:rPr lang="en-US" sz="2000" err="1" smtClean="0"/>
                        <a:t>latar</a:t>
                      </a:r>
                      <a:endParaRPr lang="id-ID" sz="20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err="1" smtClean="0">
                          <a:latin typeface="Courier New" pitchFamily="49" charset="0"/>
                          <a:cs typeface="Courier New" pitchFamily="49" charset="0"/>
                        </a:rPr>
                        <a:t>Console.ForegroundColor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set </a:t>
                      </a:r>
                      <a:r>
                        <a:rPr lang="en-US" sz="2000" err="1" smtClean="0"/>
                        <a:t>warna</a:t>
                      </a:r>
                      <a:r>
                        <a:rPr lang="en-US" sz="2000" smtClean="0"/>
                        <a:t> </a:t>
                      </a:r>
                      <a:r>
                        <a:rPr lang="en-US" sz="2000" err="1" smtClean="0"/>
                        <a:t>tulisan</a:t>
                      </a:r>
                      <a:endParaRPr lang="id-ID" sz="20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err="1" smtClean="0">
                          <a:latin typeface="Courier New" pitchFamily="49" charset="0"/>
                          <a:cs typeface="Courier New" pitchFamily="49" charset="0"/>
                        </a:rPr>
                        <a:t>Console.CapsLock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Mengambil</a:t>
                      </a:r>
                      <a:r>
                        <a:rPr lang="en-US" sz="2000" smtClean="0"/>
                        <a:t> status</a:t>
                      </a:r>
                      <a:r>
                        <a:rPr lang="id-ID" sz="2000" smtClean="0"/>
                        <a:t> tombol Caps Lock</a:t>
                      </a:r>
                      <a:endParaRPr lang="id-ID" sz="20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Console.NumberLock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status </a:t>
                      </a:r>
                      <a:r>
                        <a:rPr lang="id-ID" sz="2000" smtClean="0"/>
                        <a:t>tombol Number Lock</a:t>
                      </a:r>
                      <a:endParaRPr lang="id-ID" sz="20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Console.CursorVisible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mengaktif/nonaktifkan tampilan kursor</a:t>
                      </a:r>
                      <a:endParaRPr lang="id-ID" sz="20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Console.Title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set </a:t>
                      </a:r>
                      <a:r>
                        <a:rPr lang="en-US" sz="2000" err="1" smtClean="0"/>
                        <a:t>tulisan</a:t>
                      </a:r>
                      <a:r>
                        <a:rPr lang="en-US" sz="2000" smtClean="0"/>
                        <a:t> </a:t>
                      </a:r>
                      <a:r>
                        <a:rPr lang="en-US" sz="2000" err="1" smtClean="0"/>
                        <a:t>pada</a:t>
                      </a:r>
                      <a:r>
                        <a:rPr lang="en-US" sz="2000" smtClean="0"/>
                        <a:t> </a:t>
                      </a:r>
                      <a:r>
                        <a:rPr lang="en-US" sz="2000" err="1" smtClean="0"/>
                        <a:t>jendela</a:t>
                      </a:r>
                      <a:r>
                        <a:rPr lang="en-US" sz="2000" smtClean="0"/>
                        <a:t> Command Line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Pendahuluan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 itu Framework .NET ?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Perkembangan Framework .NET dan versinya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Visual Studio .NET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Perkembangan Microsoft Visual Studio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Visual C# .NET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78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 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</a:t>
            </a:r>
            <a:b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C#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3050" indent="-273050"/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Pengenalan Visual C# .NET</a:t>
            </a:r>
          </a:p>
          <a:p>
            <a:pPr marL="273050" indent="-273050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Data, Variabel </a:t>
            </a:r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</a:t>
            </a:r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Tipe Data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indent="-273050"/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dan Perulangan</a:t>
            </a:r>
          </a:p>
          <a:p>
            <a:pPr marL="273050" indent="-273050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</a:t>
            </a:r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Enumerasi</a:t>
            </a:r>
          </a:p>
          <a:p>
            <a:pPr marL="273050" indent="-273050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Penanganan Kesalahan</a:t>
            </a:r>
          </a:p>
          <a:p>
            <a:pPr marL="273050" indent="-273050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dan Koleksi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indent="-273050"/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Manipulasi String</a:t>
            </a:r>
          </a:p>
          <a:p>
            <a:pPr marL="273050" indent="-273050"/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</a:t>
            </a:r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1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Visual C#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salah satu bahasa pemrograman dari Microsoft Visual Studio.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tingkatan struktur file :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File (.sln)</a:t>
            </a:r>
          </a:p>
          <a:p>
            <a:pPr marL="531813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terdiri dari banyak Project dengan bahasa yang berbeda-beda dalam Visual Studio.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File (.csproj)</a:t>
            </a:r>
          </a:p>
          <a:p>
            <a:pPr marL="531813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terdiri dari banyak Item tergantung kebutuhan user.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File (.cs, .rpt, .xsd, .rdlc, dan lain-lain)</a:t>
            </a:r>
          </a:p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7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Visual C#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Application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Application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 Application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 Control Library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Application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MVC Web Application</a:t>
            </a:r>
          </a:p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6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Bahasa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Mengadopsi bahasa C dan Java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Bersifat Case-Sensitive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bahasa menggunakan struktur blok ({ dan })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 sintaks harus diakhiri dengan ;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line 1, statement 1&gt;;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line 2, statement 2&gt;</a:t>
            </a:r>
          </a:p>
          <a:p>
            <a:pPr marL="1433513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line 3, statement 2&gt;;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3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Bahasa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baris komentar, terdapat 2 jenis :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komentar 1 baris, gunakan // di depan baris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komentar 1 blok baris, gunakan /* sebagai pembuka komentar, dan */ sebagai penutup komentar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is a comment.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/* This is a different sort of comment */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/* And so…</a:t>
            </a:r>
          </a:p>
          <a:p>
            <a:pPr marL="2962275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is this! */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8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Berbasis Console (Command Line Mode)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memiliki GUI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 untuk implementasi Mata Kuliah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 Class Console untuk I/O</a:t>
            </a:r>
          </a:p>
          <a:p>
            <a:endParaRPr lang="id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49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38124"/>
              </p:ext>
            </p:extLst>
          </p:nvPr>
        </p:nvGraphicFramePr>
        <p:xfrm>
          <a:off x="152400" y="1839275"/>
          <a:ext cx="88005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110"/>
                <a:gridCol w="4749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 smtClean="0">
                          <a:latin typeface="Courier New" pitchFamily="49" charset="0"/>
                          <a:cs typeface="Courier New" pitchFamily="49" charset="0"/>
                        </a:rPr>
                        <a:t>Console.Clear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membersihkan layar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Console.ReadKey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menerima input 1 karakter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Console.ReadLine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menerima</a:t>
                      </a:r>
                      <a:r>
                        <a:rPr lang="en-US" sz="2000" smtClean="0"/>
                        <a:t> input string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Console.ResetColor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reset warna latar dan tulisan ke warna default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Console.CursorLeft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set posisi kursor pada posisi X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Console.CursorTop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set posisi kursor pada posisi Y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Console.SetCursorPosition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set posisi kursor pada posisi X dan Y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Console.Write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menampilkan nilai tanpa Enter di belakang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Console.WriteLine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000" smtClean="0"/>
                        <a:t>menampilkan nilai dengan Enter di belakang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6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51</TotalTime>
  <Words>414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Sesi 1 Pengenalan Visual C# .Net</vt:lpstr>
      <vt:lpstr>Pendahuluan</vt:lpstr>
      <vt:lpstr>Materi Pengantar Pemrograman C#</vt:lpstr>
      <vt:lpstr>Microsoft Visual C# .NET</vt:lpstr>
      <vt:lpstr>Microsoft Visual C# .NET</vt:lpstr>
      <vt:lpstr>Bahasa C#</vt:lpstr>
      <vt:lpstr>Bahasa C#</vt:lpstr>
      <vt:lpstr>Console Application</vt:lpstr>
      <vt:lpstr>Class Console</vt:lpstr>
      <vt:lpstr>Class Console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Ng Poi Wong</cp:lastModifiedBy>
  <cp:revision>20</cp:revision>
  <dcterms:created xsi:type="dcterms:W3CDTF">2017-07-27T04:50:50Z</dcterms:created>
  <dcterms:modified xsi:type="dcterms:W3CDTF">2017-09-11T08:52:35Z</dcterms:modified>
</cp:coreProperties>
</file>