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305" r:id="rId5"/>
    <p:sldId id="330" r:id="rId6"/>
    <p:sldId id="306" r:id="rId7"/>
    <p:sldId id="321" r:id="rId8"/>
    <p:sldId id="327" r:id="rId9"/>
    <p:sldId id="328" r:id="rId10"/>
    <p:sldId id="329" r:id="rId11"/>
    <p:sldId id="322" r:id="rId12"/>
    <p:sldId id="331" r:id="rId13"/>
    <p:sldId id="332" r:id="rId14"/>
    <p:sldId id="333" r:id="rId15"/>
    <p:sldId id="334" r:id="rId16"/>
    <p:sldId id="343" r:id="rId17"/>
    <p:sldId id="344" r:id="rId18"/>
    <p:sldId id="345" r:id="rId19"/>
    <p:sldId id="335" r:id="rId20"/>
    <p:sldId id="336" r:id="rId21"/>
    <p:sldId id="337" r:id="rId22"/>
    <p:sldId id="338" r:id="rId23"/>
    <p:sldId id="339" r:id="rId24"/>
    <p:sldId id="340" r:id="rId25"/>
    <p:sldId id="346" r:id="rId26"/>
    <p:sldId id="347" r:id="rId27"/>
    <p:sldId id="348" r:id="rId28"/>
    <p:sldId id="349" r:id="rId29"/>
    <p:sldId id="350" r:id="rId30"/>
    <p:sldId id="351" r:id="rId31"/>
    <p:sldId id="341" r:id="rId32"/>
    <p:sldId id="352" r:id="rId33"/>
    <p:sldId id="360" r:id="rId34"/>
    <p:sldId id="361" r:id="rId35"/>
    <p:sldId id="362" r:id="rId36"/>
    <p:sldId id="353" r:id="rId37"/>
    <p:sldId id="354" r:id="rId38"/>
    <p:sldId id="363" r:id="rId39"/>
    <p:sldId id="364" r:id="rId40"/>
    <p:sldId id="365" r:id="rId41"/>
    <p:sldId id="355" r:id="rId42"/>
    <p:sldId id="366" r:id="rId43"/>
    <p:sldId id="372" r:id="rId44"/>
    <p:sldId id="373" r:id="rId45"/>
    <p:sldId id="374" r:id="rId46"/>
    <p:sldId id="375" r:id="rId47"/>
    <p:sldId id="367" r:id="rId48"/>
    <p:sldId id="376" r:id="rId49"/>
    <p:sldId id="379" r:id="rId50"/>
    <p:sldId id="380" r:id="rId51"/>
    <p:sldId id="381" r:id="rId52"/>
    <p:sldId id="377" r:id="rId53"/>
    <p:sldId id="382" r:id="rId54"/>
    <p:sldId id="388" r:id="rId55"/>
    <p:sldId id="389" r:id="rId56"/>
    <p:sldId id="390" r:id="rId57"/>
    <p:sldId id="391" r:id="rId58"/>
    <p:sldId id="392" r:id="rId59"/>
    <p:sldId id="383" r:id="rId60"/>
    <p:sldId id="393" r:id="rId61"/>
    <p:sldId id="398" r:id="rId62"/>
    <p:sldId id="399" r:id="rId63"/>
    <p:sldId id="400" r:id="rId64"/>
    <p:sldId id="401" r:id="rId65"/>
    <p:sldId id="394" r:id="rId66"/>
    <p:sldId id="274" r:id="rId6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08/01/2018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08/01/2018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</a:t>
            </a: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dan Polymorphism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test2.cetakTambah</a:t>
            </a: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test2.cetakKurang();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test2.cetakKali();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test2.cetakBagi();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02" y="2931459"/>
            <a:ext cx="4294948" cy="324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37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dan Sealed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 mendefinisikan kelas, dapat diberikan statement Abstract dan Sealed.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Abstract diberikan apabila kelas tersebut hanya boleh diturunkan ke kelas lain, tidak dapat digunakan sebagai objek.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Sealed diberikan apabila kelas tersebut tidak boleh diturunkan ke kelas lain.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43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dan Sealed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contoh kelas Abstract, ubah baris dari contoh sebelumnya :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id-ID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 :</a:t>
            </a:r>
          </a:p>
          <a:p>
            <a:pPr marL="723900" indent="0">
              <a:buNone/>
            </a:pPr>
            <a:r>
              <a:rPr lang="id-ID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abstract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 pada class Program, untuk baris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berikut: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23900" indent="0">
              <a:buNone/>
            </a:pPr>
            <a:r>
              <a:rPr lang="id-ID" sz="2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test1 = </a:t>
            </a:r>
            <a:r>
              <a:rPr lang="id-ID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2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id-ID"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 mengalami error : “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 create an instance of the abstract class or interface ‘…’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14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dan Sealed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contoh kelas Sealed, ubah baris dari contoh sebelumnya :</a:t>
            </a:r>
          </a:p>
          <a:p>
            <a:pPr marL="723900" indent="0">
              <a:spcBef>
                <a:spcPts val="600"/>
              </a:spcBef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menjadi :</a:t>
            </a:r>
          </a:p>
          <a:p>
            <a:pPr marL="723900" indent="0">
              <a:buNone/>
            </a:pP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sealed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 pada class Anak, untuk baris berikut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Induk</a:t>
            </a:r>
            <a:endParaRPr lang="id-ID" sz="32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 mengalami error : “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‘…’: cannot derive from sealed type ‘…’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02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 default, kelas turunan tidak dapat meng-override method yang ada di kelas induk.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Agar kelas induk dapat meng-override methodnya ke kelas turunan, maka harus digunakan pendefinisian virtual pada method kelas induk dan override pada method di kelas turunan.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200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virtual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cetakTambah()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//Meng-override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A +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cetakKurang()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-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A -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410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//Turunan kelas Induk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override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cetakTambah()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//Di-override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+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{1}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+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{2}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A + B + C);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cetakKali()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x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A *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cetakBagi()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/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)A /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326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test1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test2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test1.A = 10;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test1.B = 20;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test1.cetakTambah();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test1.cetakKurang();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test2.A = 30;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test2.B = 40;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 = 50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251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test2.cetakTambah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test2.cetakKurang();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test2.cetakKali();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test2.cetakBagi();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68915"/>
            <a:ext cx="4629150" cy="300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60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yang telah di-override pada kelas turunan, dapat mengakses method yang meng-override pada kelas induk dengan menggunakan statement base.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58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dan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Turunan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dan Sealed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Kelas Turunan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IS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 contoh, tambahkan baris berikut pada method cetakTambah pada kelas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Anak: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base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.cetakTambah();</a:t>
            </a: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Sehingga menjadi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override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cetakTambah()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base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.cetakTambah();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"{0}+{1}+{2}={3}"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A + B + C);</a:t>
            </a:r>
          </a:p>
          <a:p>
            <a:pPr marL="72390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81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08150" algn="ctr"/>
                <a:tab pos="6010275" algn="ctr"/>
              </a:tabLst>
            </a:pP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Sebelum edit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Sesudah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</a:t>
            </a:r>
          </a:p>
          <a:p>
            <a:pPr marL="0" indent="0">
              <a:buNone/>
            </a:pP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82" y="2371165"/>
            <a:ext cx="367130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87" y="2371165"/>
            <a:ext cx="36535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48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turunan dapat dibuat lebih dari 1 tingkatan, dimana suatu kelas induk dapat menurunkan sifatnya ke suatu kelas anak. Kelas anak tersebut juga dapat menurunkan sifatnya ke suatu kelas anak lainnya. 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 penggunaan definisi virtual dan override pada method, tidak dibatasi hingga sejauh mana kelas yang di-override methodnya.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82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membatasi kelas yang menggunakan method yang di-override oleh kelas induk, maka dapat digunakan pendefinisian sealed override di method pada salah satu kelas turunan, sehingga kelas turunan tersebut tidak akan meng-override methodnya lagi ke kelas turunan berikutnya.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863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virtual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cetakTambah()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//Meng-override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A +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nb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nb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b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virtual</a:t>
            </a:r>
            <a:r>
              <a:rPr lang="nb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b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nb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cetakKurang()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nb-NO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//Meng-override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-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A -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virtual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cetakKali()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//Meng-override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x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A * B);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5345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virtual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cetakBagi()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//Meng-override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/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)A /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Anak1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override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cetakTambah()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//Di-override &amp; Meng-override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+ {2} = 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A + B + C);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395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nb-NO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nb-NO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b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override</a:t>
            </a:r>
            <a:r>
              <a:rPr lang="nb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nb-NO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nb-NO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cetakKurang()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nb-NO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//Di-override &amp; Meng-override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- {1} - {2} = 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A - B - C);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sealed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override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cetakKali()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//Di-override &amp; Tidak Meng-override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x {1} x {2} = 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A * B * C);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39031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Anak2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sealed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override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cetakBagi()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//Di-override &amp; Tidak Meng-override</a:t>
            </a:r>
            <a:endParaRPr lang="en-US" sz="1800" b="1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/ {1} / {2} = {3}"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)A / B / C);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Cucu1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Anak1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017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sealed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override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cetakTambah()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//Di-override &amp; Tidak Meng-override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+ {2} + {3} = {4}"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D, A + B + C + D);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Cucu2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Anak1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sealed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override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cetakKurang()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//Di-override &amp; Tidak Meng-override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- {1} - {2} - {3} = {4}"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C, D, A - B - C - D);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073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Anak2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Anak2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Cucu1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test1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Cucu1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Cucu2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test2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Cucu2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test.A = 10;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test.B = 20;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 = 30;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test.cetakBagi();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test1.A = 20;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test1.B = 40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1018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43844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test1.C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 60;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test1.D = 80;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test1.cetakKali();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test1.cetakTambah();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test2.A = 30;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test2.B = 50;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 = 70;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test2.D = 90;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test2.cetakKali();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test2.cetakKurang();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387" y="3966882"/>
            <a:ext cx="5166613" cy="221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192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kelas turunan, Instant Variabel, Method, Assesor, dan Mutator, dapat didefinisikan agar hanya dapat digunakan oleh kelas turunan, tidak dapat diakses dari luar, yakni pendefinisian diawali dengan Protected.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65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+ B;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Kurang()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- B;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4392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varA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5256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varB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"({0} + {1}) x ({2} - {3}) = {4}"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A,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B, Tambah() * Kurang());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6337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test.varA = 10;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test.varB = 20;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test.cetak();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583031"/>
            <a:ext cx="6019800" cy="159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77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Definisi Protected juga dapat diberikan pada hanya Assesor saja atau hanya Mutator saja, sehingga Assesor atau Mutator bersangkutan hanya dapat diakses oleh kelas turunannya.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392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varA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32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varB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Tambah()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 + B;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21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Kurang()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 - B;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Kali()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varA * varB;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cetak()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"{0} +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varA, varB, Tambah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0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28" y="161365"/>
            <a:ext cx="5398144" cy="6567742"/>
          </a:xfrm>
        </p:spPr>
      </p:pic>
    </p:spTree>
    <p:extLst>
      <p:ext uri="{BB962C8B-B14F-4D97-AF65-F5344CB8AC3E}">
        <p14:creationId xmlns:p14="http://schemas.microsoft.com/office/powerpoint/2010/main" val="57847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"{0} -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varA, varB, Kurang());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"{0} x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varA, varB, Kali());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test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test.varA = 10;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test.varB = 20;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test.cetak();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390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24" y="3405188"/>
            <a:ext cx="3784076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951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kelas turunan, dapat didefinisikan Constructor.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dapat berada pada kelas induk, maupun kelas anak.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kelas anak, dapat memanggil Constructor  yang berada pada kelas induk dengan menambahkan statement base pada Constructor kelas anak.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8233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Induk()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1;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2;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Induk(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B)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.A = A;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.B = B;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3421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Tambah()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+ B;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Kurang()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- B;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Anak()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: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//Panggil Constructor Kelas Induk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 = 1;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9539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en-US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B,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: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(A, B) 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//Panggil Constructor Kelas Induk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 = C;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varA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8627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varB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value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{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return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"({0} + {1}) x ({2} - {3}) / {4} = {5}"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varA, varB, C,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)Tambah() * Kurang() / C);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9261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test1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test2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(10, 20, 40);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test1.cetak();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test2.cetak();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30" y="4477871"/>
            <a:ext cx="7208770" cy="169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563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Definisi Interface sama dengan Kelas, dengan perbedaan sebagai berikut :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dapat didefinisikan public, private, protected, static, virtual, abstract, atau sealed.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dapat berisikan kode program di dalam definisi method.</a:t>
            </a:r>
          </a:p>
          <a:p>
            <a:pPr marL="538163" lvl="1" indent="-269875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 dapat didefinisikan instant variable.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905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interface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sifatInduk1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{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cetakA();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interface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sifatInduk2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 {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cetakB();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X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808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protected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"X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X);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sifatInduk1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sifatInduk2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private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cetakA()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A);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165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4" y="0"/>
            <a:ext cx="7291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93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cetakB()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 = A * 10;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cetakX()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X =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Math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.Pow(A, 2);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.cetak();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7348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anak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anak.A = 20;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anak.cetakA();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anak.cetakB();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anak.cetakX();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09" y="3079376"/>
            <a:ext cx="3366942" cy="3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533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 adalah suatu kondisi dimana suatu kelas memiliki sifat yang sama dengan kelas lain, sehingga kelas tersebut dapat menjadi kelas lain secara implisit.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439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nama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Binatang()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"no-name"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Binatang(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nama)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.nama = nama;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Tidur()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"\"{0}\" sedang Tidur"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nama);</a:t>
            </a:r>
          </a:p>
          <a:p>
            <a:pPr marL="3556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9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Bangun()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"\"{0}\" sudah Bangun"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nama);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Anjing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Anjing()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"no-name"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Anjing(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nama)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(nama)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318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Gonggong()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"\"{0}\" sedang Menggonggong"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nama);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Merpati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Merpati()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"no-name"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Merpati(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nama)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(nama)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74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Terbang()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"\"{0}\" sedang Terbang"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nama);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Anjing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puppy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Anjing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"puppy"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Merpati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tweety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Merpati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"tweety"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binatang = puppy;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//implementasi Polymorphism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binatang.Tidur();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binatang.Bangun();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puppy.Gonggong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06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 = tweety;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//implementasi Polymorphism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binatang.Tidur();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binatang.Bangun();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tweety.Terbang();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Binatang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unggas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Merpati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//implementasi Polymorphism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unggas.Tidur();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unggas.Bangun();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79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Merpati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burung =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Merpati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)unggas;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//implementasi Polymorphism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burung.Tidur();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burung.Bangun();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burung.Terbang();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55522"/>
            <a:ext cx="5000625" cy="450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8761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IS adalah statement untuk mengecek apakah suatu objek berasal dari kelas tertentu atau objek tersebut dapat dijadikan objek dari kelas lain.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28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 OOP, suatu kelas dapat berupa kelas yang mewarisi sifat-sifat dari kelas lain. Kelas yang mewarisi sifat tersebut dinamakan sebagai Kelas Turunan (Inheritance).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yang mewarisi sifatnya ke kelas lain (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adalah kelas induk, sedangkan kelas yang mewarisi sifat dari kelas lain (</a:t>
            </a:r>
            <a:r>
              <a:rPr lang="en-US" sz="32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inherited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adalah kelas anak.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341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Kendaraan()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cetakStatus()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SepedaMotor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SepedaMotor()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cetakStatus() 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"Ini adalah kelas Sepeda Motor"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02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Mobil()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cetakStatus() 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"Ini adalah kelas Mobil"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Bus()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535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cetakStatus() 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"Ini adalah kelas Bus"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 args) 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Kendaraan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&gt; kend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id-ID" sz="18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Kendaraan</a:t>
            </a:r>
            <a:r>
              <a:rPr lang="id-ID" sz="1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rnd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jlh, tmp, jlhSepeda = 0, jlhMobil = 0, jlhBus = 0;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"Jumlah Kendaraan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jlh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26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 = 0; i 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 jlh;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i++) {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tmp = rnd.Next(1, 4);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(tmp) {</a:t>
            </a:r>
          </a:p>
          <a:p>
            <a:pPr marL="14335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</a:p>
          <a:p>
            <a:pPr marL="1787525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kend.Add(</a:t>
            </a: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SepedaMotor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87525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335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2:</a:t>
            </a:r>
          </a:p>
          <a:p>
            <a:pPr marL="1787525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kend.Add(</a:t>
            </a: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87525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4335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3:</a:t>
            </a:r>
          </a:p>
          <a:p>
            <a:pPr marL="1787525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kend.Add(</a:t>
            </a: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87525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013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39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Kendaraan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kend)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SepedaMotor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4335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jlhSepeda++;</a:t>
            </a:r>
          </a:p>
          <a:p>
            <a:pPr marL="1077913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Mobil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4335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jlhMobil++;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335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jlhBus++;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"Jumlah Sepeda Motor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jlhSepeda);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"Jumlah Mobil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jlhMobil);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"Jumlah Bus = {0}"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jlhBus);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.ReadKey();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71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55" y="1825624"/>
            <a:ext cx="6498291" cy="315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2172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A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B {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get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 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cetakTambah()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+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A +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cetakKurang()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-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A -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143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 </a:t>
            </a:r>
            <a:r>
              <a:rPr lang="id-ID" sz="18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//Turunan kelas Induk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cetakKali()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x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A *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public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cetakBagi()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0" indent="0">
              <a:buNone/>
            </a:pP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/ {1} =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A, B, 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float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)A / B);</a:t>
            </a:r>
          </a:p>
          <a:p>
            <a:pPr marL="3556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61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 Turunan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class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Program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static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void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Main(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[] args)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test1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Induk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test2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Anak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test1.A = 10;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test1.B = 20;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test1.cetakTambah();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test1.cetakKurang();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test2.A = 30;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test2.B = 40;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099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110</TotalTime>
  <Words>2957</Words>
  <Application>Microsoft Office PowerPoint</Application>
  <PresentationFormat>On-screen Show (4:3)</PresentationFormat>
  <Paragraphs>572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Office Theme</vt:lpstr>
      <vt:lpstr>Sesi 2 Inheritance dan Polymorphism</vt:lpstr>
      <vt:lpstr>Inheritance dan Polymorphism</vt:lpstr>
      <vt:lpstr>Kelas Turunan</vt:lpstr>
      <vt:lpstr>PowerPoint Presentation</vt:lpstr>
      <vt:lpstr>PowerPoint Presentation</vt:lpstr>
      <vt:lpstr>Kelas Turunan</vt:lpstr>
      <vt:lpstr>Kelas Turunan</vt:lpstr>
      <vt:lpstr>Kelas Turunan</vt:lpstr>
      <vt:lpstr>Kelas Turunan</vt:lpstr>
      <vt:lpstr>Kelas Turunan</vt:lpstr>
      <vt:lpstr>Abstract dan Sealed</vt:lpstr>
      <vt:lpstr>Abstract dan Sealed</vt:lpstr>
      <vt:lpstr>Abstract dan Sealed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Overriding Method</vt:lpstr>
      <vt:lpstr>Protected</vt:lpstr>
      <vt:lpstr>Protected</vt:lpstr>
      <vt:lpstr>Protected</vt:lpstr>
      <vt:lpstr>Protected</vt:lpstr>
      <vt:lpstr>Protected</vt:lpstr>
      <vt:lpstr>Protected</vt:lpstr>
      <vt:lpstr>Protected</vt:lpstr>
      <vt:lpstr>Protected</vt:lpstr>
      <vt:lpstr>Protected</vt:lpstr>
      <vt:lpstr>Protected</vt:lpstr>
      <vt:lpstr>Constructor Kelas Turunan</vt:lpstr>
      <vt:lpstr>Constructor Kelas Turunan</vt:lpstr>
      <vt:lpstr>Constructor Kelas Turunan</vt:lpstr>
      <vt:lpstr>Constructor Kelas Turunan</vt:lpstr>
      <vt:lpstr>Constructor Kelas Turunan</vt:lpstr>
      <vt:lpstr>Constructor Kelas Turunan</vt:lpstr>
      <vt:lpstr>Interface</vt:lpstr>
      <vt:lpstr>Interface</vt:lpstr>
      <vt:lpstr>Interface</vt:lpstr>
      <vt:lpstr>Interface</vt:lpstr>
      <vt:lpstr>Interface</vt:lpstr>
      <vt:lpstr>Polymorphism</vt:lpstr>
      <vt:lpstr>Polymorphism</vt:lpstr>
      <vt:lpstr>Polymorphism</vt:lpstr>
      <vt:lpstr>Polymorphism</vt:lpstr>
      <vt:lpstr>Polymorphism</vt:lpstr>
      <vt:lpstr>Polymorphism</vt:lpstr>
      <vt:lpstr>Polymorphism</vt:lpstr>
      <vt:lpstr>Operator IS</vt:lpstr>
      <vt:lpstr>Operator IS</vt:lpstr>
      <vt:lpstr>Operator IS</vt:lpstr>
      <vt:lpstr>Operator IS</vt:lpstr>
      <vt:lpstr>Operator IS</vt:lpstr>
      <vt:lpstr>Operator IS</vt:lpstr>
      <vt:lpstr>Operator IS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35</cp:revision>
  <dcterms:created xsi:type="dcterms:W3CDTF">2017-07-27T04:50:50Z</dcterms:created>
  <dcterms:modified xsi:type="dcterms:W3CDTF">2018-01-08T12:56:00Z</dcterms:modified>
</cp:coreProperties>
</file>