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304" r:id="rId4"/>
    <p:sldId id="305" r:id="rId5"/>
    <p:sldId id="306" r:id="rId6"/>
    <p:sldId id="307" r:id="rId7"/>
    <p:sldId id="321" r:id="rId8"/>
    <p:sldId id="322" r:id="rId9"/>
    <p:sldId id="323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6" r:id="rId18"/>
    <p:sldId id="337" r:id="rId19"/>
    <p:sldId id="338" r:id="rId20"/>
    <p:sldId id="339" r:id="rId21"/>
    <p:sldId id="342" r:id="rId22"/>
    <p:sldId id="340" r:id="rId23"/>
    <p:sldId id="341" r:id="rId24"/>
    <p:sldId id="308" r:id="rId25"/>
    <p:sldId id="343" r:id="rId26"/>
    <p:sldId id="344" r:id="rId27"/>
    <p:sldId id="345" r:id="rId28"/>
    <p:sldId id="309" r:id="rId29"/>
    <p:sldId id="310" r:id="rId30"/>
    <p:sldId id="346" r:id="rId31"/>
    <p:sldId id="347" r:id="rId32"/>
    <p:sldId id="348" r:id="rId33"/>
    <p:sldId id="311" r:id="rId34"/>
    <p:sldId id="349" r:id="rId35"/>
    <p:sldId id="274" r:id="rId3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08/01/2018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59306" y="225261"/>
            <a:ext cx="8598091" cy="638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78100" y="5305427"/>
            <a:ext cx="58801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  <a:endParaRPr lang="id-ID" sz="20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65" y="4781609"/>
            <a:ext cx="5384127" cy="952381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>
          <a:xfrm>
            <a:off x="8001000" y="188496"/>
            <a:ext cx="9525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reeform 20"/>
          <p:cNvSpPr/>
          <p:nvPr userDrawn="1"/>
        </p:nvSpPr>
        <p:spPr>
          <a:xfrm>
            <a:off x="4686300" y="188496"/>
            <a:ext cx="4279900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21"/>
          <p:cNvSpPr/>
          <p:nvPr userDrawn="1"/>
        </p:nvSpPr>
        <p:spPr>
          <a:xfrm>
            <a:off x="6842122" y="225261"/>
            <a:ext cx="211455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 userDrawn="1"/>
        </p:nvSpPr>
        <p:spPr>
          <a:xfrm>
            <a:off x="4686300" y="188497"/>
            <a:ext cx="4282407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08/01/2018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xtLst/>
        </p:spPr>
      </p:pic>
      <p:sp>
        <p:nvSpPr>
          <p:cNvPr id="13" name="Freeform 12"/>
          <p:cNvSpPr/>
          <p:nvPr userDrawn="1"/>
        </p:nvSpPr>
        <p:spPr>
          <a:xfrm>
            <a:off x="7308850" y="133885"/>
            <a:ext cx="165735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 14"/>
          <p:cNvSpPr/>
          <p:nvPr userDrawn="1"/>
        </p:nvSpPr>
        <p:spPr>
          <a:xfrm>
            <a:off x="8557146" y="191069"/>
            <a:ext cx="450376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 userDrawn="1"/>
        </p:nvSpPr>
        <p:spPr>
          <a:xfrm>
            <a:off x="7451678" y="136478"/>
            <a:ext cx="1610435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 16"/>
          <p:cNvSpPr/>
          <p:nvPr userDrawn="1"/>
        </p:nvSpPr>
        <p:spPr>
          <a:xfrm>
            <a:off x="8161361" y="204716"/>
            <a:ext cx="818866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6DB-75EA-4626-8F7E-22F6AA9CAC52}" type="datetimeFigureOut">
              <a:rPr lang="id-ID" smtClean="0"/>
              <a:t>08/01/2018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308"/>
            <a:ext cx="7772400" cy="2387600"/>
          </a:xfrm>
        </p:spPr>
        <p:txBody>
          <a:bodyPr>
            <a:normAutofit/>
          </a:bodyPr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Sesi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dan Event</a:t>
            </a:r>
            <a:endParaRPr lang="id-ID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7983"/>
            <a:ext cx="6858000" cy="1655762"/>
          </a:xfrm>
        </p:spPr>
        <p:txBody>
          <a:bodyPr>
            <a:normAutofit lnSpcReduction="10000"/>
          </a:bodyPr>
          <a:lstStyle/>
          <a:p>
            <a:endParaRPr lang="id-ID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Poi Wong, S.Kom., M.T.I. 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Khristian Tanselmus, S.Kom., M.TI.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6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Setiap Form memiliki area View Code tersendiri.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Penulisan kode program pada Form adalah berbasis-Event (Event-Driven Programming).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Event-Driven Programming adalah jenis paradigma pemrograman yang berdasarkan pada apa event/aksi dari pengguna.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Setiap objek memiliki eventnya masing-masing, termasuk Form.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439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Berikut adalah daftar Event yang umum digunakan pada Form dan objek kontrol lainnya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689760"/>
              </p:ext>
            </p:extLst>
          </p:nvPr>
        </p:nvGraphicFramePr>
        <p:xfrm>
          <a:off x="174812" y="3236255"/>
          <a:ext cx="8758517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435"/>
                <a:gridCol w="70910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Event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Load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Sesaat</a:t>
                      </a:r>
                      <a:r>
                        <a:rPr lang="en-US" sz="2000" baseline="0" smtClean="0"/>
                        <a:t> setelah program dieksekusi dan sebelum Form muncul ke layar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FormClosing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</a:t>
                      </a:r>
                      <a:r>
                        <a:rPr lang="en-US" sz="2000" baseline="0" smtClean="0"/>
                        <a:t> Form sedang dalam proses tutup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FormClosed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Form selesai ditutup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Click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Form di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smtClean="0"/>
                        <a:t>klik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DoubleClick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Form di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smtClean="0"/>
                        <a:t>double-klik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Enter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Form mendapatkan</a:t>
                      </a:r>
                      <a:r>
                        <a:rPr lang="en-US" sz="2000" baseline="0" smtClean="0"/>
                        <a:t> fokus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73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17277"/>
              </p:ext>
            </p:extLst>
          </p:nvPr>
        </p:nvGraphicFramePr>
        <p:xfrm>
          <a:off x="174812" y="1863760"/>
          <a:ext cx="875851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788"/>
                <a:gridCol w="64187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Event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Leave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Form kehilangan fokus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MouseClick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Sama</a:t>
                      </a:r>
                      <a:r>
                        <a:rPr lang="en-US" sz="2000" baseline="0" smtClean="0"/>
                        <a:t> dengan event </a:t>
                      </a:r>
                      <a:r>
                        <a:rPr lang="en-US" sz="2000" b="1" baseline="0" smtClean="0"/>
                        <a:t>Click</a:t>
                      </a:r>
                      <a:endParaRPr lang="id-ID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MouseDoubleClick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Sama</a:t>
                      </a:r>
                      <a:r>
                        <a:rPr lang="en-US" sz="2000" baseline="0" smtClean="0"/>
                        <a:t> dengan event </a:t>
                      </a:r>
                      <a:r>
                        <a:rPr lang="en-US" sz="2000" b="1" baseline="0" smtClean="0"/>
                        <a:t>DoubleClick</a:t>
                      </a:r>
                      <a:endParaRPr lang="id-ID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MouseDown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</a:t>
                      </a:r>
                      <a:r>
                        <a:rPr lang="en-US" sz="2000" baseline="0" smtClean="0"/>
                        <a:t> mouse sedang dalam kondisi di klik dan di tahan pada area Form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MouseUp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mouse sedang dalam kondisi klik dilepas pada</a:t>
                      </a:r>
                      <a:r>
                        <a:rPr lang="en-US" sz="2000" baseline="0" smtClean="0"/>
                        <a:t> area Form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MouseEnter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kursor mouse memasuki area Form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MouseLeave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kursor mouse meninggalkan area Form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MouseMove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kursor mouse sedang kondisi bergerak di</a:t>
                      </a:r>
                      <a:r>
                        <a:rPr lang="en-US" sz="2000" baseline="0" smtClean="0"/>
                        <a:t> area Form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Resize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Form mengalami perubahan</a:t>
                      </a:r>
                      <a:r>
                        <a:rPr lang="en-US" sz="2000" baseline="0" smtClean="0"/>
                        <a:t> ukuran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44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69720"/>
              </p:ext>
            </p:extLst>
          </p:nvPr>
        </p:nvGraphicFramePr>
        <p:xfrm>
          <a:off x="174812" y="1863760"/>
          <a:ext cx="875851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812"/>
                <a:gridCol w="62977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Event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BackColorChanged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terjadi perubahan</a:t>
                      </a:r>
                      <a:r>
                        <a:rPr lang="en-US" sz="2000" baseline="0" smtClean="0"/>
                        <a:t> warna latar belakang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ForeColorChanged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terjadi</a:t>
                      </a:r>
                      <a:r>
                        <a:rPr lang="en-US" sz="2000" baseline="0" smtClean="0"/>
                        <a:t> perubahan warna tulisan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/>
                        <a:t>FontChanged</a:t>
                      </a:r>
                      <a:endParaRPr lang="id-ID" sz="2000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terjadi perubahan font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Scroll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terjadi scroll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TextChanged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terjadi perubahan tulisan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Validating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proses validasi sedang terjadi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Validated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proses validasi selesai dilakukan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VisibleChanged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Saat terjadi perubahan status kemunculan objek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72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5625"/>
            <a:ext cx="5791200" cy="436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661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46" y="1825626"/>
            <a:ext cx="553090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91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kode program berikut ke dalam event Load dari Form :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.MinimizeBox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false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.MaximizeBox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false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.Width = 400;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.Height = 250;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.Text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"Ini Form Perdanaku"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.FormBorderStyle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FormBorderStyle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.Fixed3D;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Perhatikan apa yang terjadi pada Form saat di eksekusi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046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sz="3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Pindahkan kode program pada contoh sebelumnya ke dalam Constructor dari Form, sehingga tampilan View Code akan menjadi :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Form1()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InitializeComponent();</a:t>
            </a:r>
          </a:p>
          <a:p>
            <a:pPr marL="1077913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.MinimizeBox =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false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1077913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.MaximizeBox =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false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1077913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.Width = 400;</a:t>
            </a:r>
          </a:p>
          <a:p>
            <a:pPr marL="1077913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.Height = 250;</a:t>
            </a:r>
          </a:p>
          <a:p>
            <a:pPr marL="1077913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.Text = </a:t>
            </a:r>
            <a:r>
              <a:rPr lang="id-ID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"Ini Form Perdanaku"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1077913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.FormBorderStyle = </a:t>
            </a: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FormBorderStyle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.Fixed3D;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9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127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kode program berikut ke dalam event DoubleClick pada Form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.Text = 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"Saya di double-klik"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kode program berikut ke dalam event MouseDown pada Form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.Text = 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"Tombol mouse sedang di klik &amp; tahan"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kode program berikut ke dalam event MouseUp pada Form :</a:t>
            </a:r>
          </a:p>
          <a:p>
            <a:pPr marL="723900" indent="0">
              <a:buNone/>
            </a:pP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.Text = </a:t>
            </a:r>
            <a:r>
              <a:rPr lang="en-US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"Tombol mouse telah dilepas"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6854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kode program berikut ke dalam event MouseEnter pada Form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.Text = 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"Saya sedang berada di dalam area Form"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kode program berikut ke dalam event MouseLeave pada Form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.Text = 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"Saya telah meninggalkan area Form"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Lalu eksekusi programnya dan lakukan interaksi dengan mouse terhadap Form tersebut, lihat apa yang terjadi.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108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dan Event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Forms Application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 Form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634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76" y="1825625"/>
            <a:ext cx="4586449" cy="435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73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Berikutnya, hapus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semua </a:t>
            </a: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sebelumnya,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eksekusi programnya, maka akan muncul error pada Error List berikut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77" y="3657602"/>
            <a:ext cx="8596046" cy="307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03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Solusi : Masuk ke Solution Explorer, ekspansi Form1.cs, dan double-klik pilihan Form1.Designer.cs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2885468"/>
            <a:ext cx="3505200" cy="342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737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447239"/>
            <a:ext cx="5981700" cy="506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412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30" y="1478055"/>
            <a:ext cx="862514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609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Sehingga menjadi :</a:t>
            </a: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Lalu eksekusi kembali programnya, lihat hasilnya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68" y="2380129"/>
            <a:ext cx="5990665" cy="340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123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memiliki beberapa method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45471"/>
              </p:ext>
            </p:extLst>
          </p:nvPr>
        </p:nvGraphicFramePr>
        <p:xfrm>
          <a:off x="174813" y="2855257"/>
          <a:ext cx="877196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210"/>
                <a:gridCol w="58727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Method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Show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Untuk menampilkan Form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Hide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Untuk menyembunyikan</a:t>
                      </a:r>
                      <a:r>
                        <a:rPr lang="en-US" sz="2000" baseline="0" smtClean="0"/>
                        <a:t> Form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Close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Untuk menutup Form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ShowDialog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Untuk menampilkan Form secara paksa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Dispose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Untuk menghapus Form dari memory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882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 Form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dalam 1 project dari Windows Forms Application dapat terdiri dari banyak Form.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 menambahkan Form baru adalah sama dengan menambahkan class baru pada Console Application.</a:t>
            </a:r>
          </a:p>
          <a:p>
            <a:pPr>
              <a:spcBef>
                <a:spcPts val="600"/>
              </a:spcBef>
            </a:pP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 Tambahkan 2 Form baru dengan nama Form2 dan Form3.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0054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 Form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eksekusi programnya, lihat Form mana yang muncul ?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82" y="1416423"/>
            <a:ext cx="3768436" cy="342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697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 Form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Yang muncul adalah Form1, karena Form1 memiliki status sebagai Startup Form.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Jika untuk Form2 atau Form3 menjadi Startup Form, maka pengaturan dilakukan pada Program.cs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586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Forms Application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Berbasis Visual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Memiliki GUI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Menggunakan Form sebagai fondasi aplikasi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Memanfaatkan sejumlah objek kontrol untuk berinteraksi dengan pengguna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dan objek kontrol memiliki properties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Pemrograman berbasis Event-Driven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66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 Form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kode baris berikut pada void Main pada Program.cs :</a:t>
            </a:r>
          </a:p>
          <a:p>
            <a:pPr marL="722313" indent="0">
              <a:spcBef>
                <a:spcPts val="600"/>
              </a:spcBef>
              <a:buNone/>
            </a:pPr>
            <a:r>
              <a:rPr lang="en-US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Application</a:t>
            </a: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.Run(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Form1</a:t>
            </a: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());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54013" indent="0">
              <a:spcBef>
                <a:spcPts val="600"/>
              </a:spcBef>
              <a:buNone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Menjadi :</a:t>
            </a:r>
          </a:p>
          <a:p>
            <a:pPr marL="722313" indent="0">
              <a:spcBef>
                <a:spcPts val="600"/>
              </a:spcBef>
              <a:buNone/>
            </a:pPr>
            <a:r>
              <a:rPr lang="en-US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Application</a:t>
            </a: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.Run(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Form2</a:t>
            </a: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());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54013" indent="0">
              <a:spcBef>
                <a:spcPts val="600"/>
              </a:spcBef>
              <a:buNone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Jika ingin Form2 menjadi Startup Form, atau menjadi :</a:t>
            </a:r>
          </a:p>
          <a:p>
            <a:pPr marL="722313" indent="0">
              <a:spcBef>
                <a:spcPts val="600"/>
              </a:spcBef>
              <a:buNone/>
            </a:pPr>
            <a:r>
              <a:rPr lang="en-US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Application</a:t>
            </a: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.Run(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Form3</a:t>
            </a: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());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54013" indent="0">
              <a:spcBef>
                <a:spcPts val="600"/>
              </a:spcBef>
              <a:buNone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Jika ingin Form3 menjadi Startup Form.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0711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 Form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Bagaimana jika Form1 sebagai Startup Form, kemudian saat dieksekusi, Form1 akan memunculkan Form2 dan Form3 ?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0245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 Form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sz="3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Lengkapi kode program berikut di dalam kelas Form1 :</a:t>
            </a:r>
          </a:p>
          <a:p>
            <a:pPr marL="722313" indent="0">
              <a:buNone/>
            </a:pP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partial</a:t>
            </a: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Form1</a:t>
            </a: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: </a:t>
            </a:r>
            <a:r>
              <a:rPr lang="en-US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Form </a:t>
            </a: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076325" indent="0">
              <a:buNone/>
            </a:pPr>
            <a:r>
              <a:rPr lang="en-US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Form2</a:t>
            </a: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frm2 =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Form2</a:t>
            </a: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076325" indent="0">
              <a:buNone/>
            </a:pPr>
            <a:r>
              <a:rPr lang="en-US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Form3</a:t>
            </a: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frm3 =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Form3</a:t>
            </a: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900" b="1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1076325" indent="0">
              <a:buNone/>
            </a:pP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Form1() {</a:t>
            </a:r>
          </a:p>
          <a:p>
            <a:pPr marL="1430338" indent="0">
              <a:buNone/>
            </a:pP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InitializeComponent();</a:t>
            </a:r>
          </a:p>
          <a:p>
            <a:pPr marL="1430338" indent="0">
              <a:buNone/>
            </a:pP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frm2.Show();</a:t>
            </a:r>
          </a:p>
          <a:p>
            <a:pPr marL="1430338" indent="0">
              <a:buNone/>
            </a:pP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frm3.Show();</a:t>
            </a:r>
          </a:p>
          <a:p>
            <a:pPr marL="1076325" indent="0">
              <a:buNone/>
            </a:pP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</a:p>
          <a:p>
            <a:pPr marL="722313" indent="0">
              <a:buNone/>
            </a:pPr>
            <a:r>
              <a:rPr lang="en-US" sz="19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Eksekusi programnya dan lihat hasilnya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4719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 Form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edit 2 baris berikut pada constructor Form1 :</a:t>
            </a:r>
          </a:p>
          <a:p>
            <a:pPr marL="722313" indent="0">
              <a:buNone/>
            </a:pP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frm2.Show();</a:t>
            </a:r>
          </a:p>
          <a:p>
            <a:pPr marL="722313" indent="0">
              <a:buNone/>
            </a:pP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frm3.Show();</a:t>
            </a:r>
          </a:p>
          <a:p>
            <a:pPr marL="354013" indent="0">
              <a:spcBef>
                <a:spcPts val="600"/>
              </a:spcBef>
              <a:buNone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Menjadi :</a:t>
            </a:r>
          </a:p>
          <a:p>
            <a:pPr marL="722313" indent="0">
              <a:buNone/>
            </a:pP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frm2.ShowDialog();</a:t>
            </a:r>
          </a:p>
          <a:p>
            <a:pPr marL="722313" indent="0">
              <a:buNone/>
            </a:pP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/>
              </a:rPr>
              <a:t>frm3.ShowDialog();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Eksekusi programnya dan lihat hasilnya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0320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 Form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Pengolahan Multi Form akan dibahas kelanjutannya bersamaan dengan pengenalan </a:t>
            </a:r>
            <a:r>
              <a:rPr lang="en-US" sz="3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 </a:t>
            </a:r>
            <a:r>
              <a:rPr lang="en-US" sz="3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Kontrol</a:t>
            </a:r>
            <a:endParaRPr lang="en-US" sz="3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4927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Tanya Jawab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513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fondasi dari Windows Forms Application.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Sebagai dasar untuk menempatkan sejumlah objek kontrol yang akan berinteraksi dengan pengguna.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Memiliki Properties untuk mengelola prilaku dari Form.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847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18" y="1452093"/>
            <a:ext cx="4961964" cy="493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34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merupakan objek dimana memiliki sejumlah properties,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0405"/>
              </p:ext>
            </p:extLst>
          </p:nvPr>
        </p:nvGraphicFramePr>
        <p:xfrm>
          <a:off x="174812" y="2819398"/>
          <a:ext cx="875851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082"/>
                <a:gridCol w="66204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Properties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Keterangan</a:t>
                      </a:r>
                      <a:endParaRPr lang="id-ID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Name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Nama</a:t>
                      </a:r>
                      <a:r>
                        <a:rPr lang="en-US" sz="2000" baseline="0" smtClean="0"/>
                        <a:t> Form. Berlaku aturan pemberian nama variabel.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BackColor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warna  Form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BackgroundImage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Memasang</a:t>
                      </a:r>
                      <a:r>
                        <a:rPr lang="en-US" sz="2000" baseline="0" smtClean="0"/>
                        <a:t> gambar pada Form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ControlBox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Mengaktif/nonaktifkan</a:t>
                      </a:r>
                      <a:r>
                        <a:rPr lang="en-US" sz="2000" baseline="0" smtClean="0"/>
                        <a:t> control box pada Form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Font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font</a:t>
                      </a:r>
                      <a:r>
                        <a:rPr lang="en-US" sz="2000" baseline="0" smtClean="0"/>
                        <a:t> pada Form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ForeColor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</a:t>
                      </a:r>
                      <a:r>
                        <a:rPr lang="en-US" sz="2000" baseline="0" smtClean="0"/>
                        <a:t> warna tulisan pada Form saat ditempatkan objek teks 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FormBorderStyle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jenis/bentuk Form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Icon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Memasang gambar icon untuk Form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5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41695"/>
              </p:ext>
            </p:extLst>
          </p:nvPr>
        </p:nvGraphicFramePr>
        <p:xfrm>
          <a:off x="174812" y="1869139"/>
          <a:ext cx="875851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823"/>
                <a:gridCol w="6808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Properties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Keterangan</a:t>
                      </a:r>
                      <a:endParaRPr lang="id-ID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IsMdiContainer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Mengaktif/nonaktifkan</a:t>
                      </a:r>
                      <a:r>
                        <a:rPr lang="en-US" sz="2000" baseline="0" smtClean="0"/>
                        <a:t> MDI Form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MaximizeBox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Mengaktif/nonaktifkan tombol maximize</a:t>
                      </a:r>
                      <a:r>
                        <a:rPr lang="en-US" sz="2000" baseline="0" smtClean="0"/>
                        <a:t> pada Form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MinimizeBox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Mengaktif/nonaktifkan tombol minimize</a:t>
                      </a:r>
                      <a:r>
                        <a:rPr lang="en-US" sz="2000" baseline="0" smtClean="0"/>
                        <a:t> pada Form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Opacity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intensitas transparansi pada Form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ShowIcon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Mengaktif/nonaktifkan icon pada Form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ShowInTaskbar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Mengaktif/nonaktifkan</a:t>
                      </a:r>
                      <a:r>
                        <a:rPr lang="en-US" sz="2000" baseline="0" smtClean="0"/>
                        <a:t> shortcut status running dari Form pada jendela Windows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Size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ukuran Form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StartPosition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posisi awal dari Form saat</a:t>
                      </a:r>
                      <a:r>
                        <a:rPr lang="en-US" sz="2000" baseline="0" smtClean="0"/>
                        <a:t> dieksekusi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Text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tulisan judul pada Form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WindowState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bentuk tampilan</a:t>
                      </a:r>
                      <a:r>
                        <a:rPr lang="en-US" sz="2000" baseline="0" smtClean="0"/>
                        <a:t> Form saat dieksekusi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80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Windows Forms Application, terdapat 2 area kerja yakni :</a:t>
            </a:r>
          </a:p>
          <a:p>
            <a:pPr marL="723900" lvl="1" indent="-368300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Designer</a:t>
            </a:r>
          </a:p>
          <a:p>
            <a:pPr marL="723900" lvl="1" indent="-368300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Code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 View Designer adalah area kerja untuk mendesain visual dari tampilan form yang diinginkan.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 View Code adalah area kerja untuk kode program dari aplikasi.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257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Console Application, terdapat area program utama pada Program.cs, yakni void Main. Tanpa adanya program utama tersebut, maka aplikasi tidak dapat dieksekusi.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Windows Forms Application, tetap memiliki void Main pada Program.cs, tetapi berfungsi untuk pengaturan Startup Form.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Startup Form adalah Form yang muncul pertama kali saat aplikasi dieksekusi.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320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.potx" id="{38B2F4A5-91A2-4594-8284-109E2BAEFE8C}" vid="{FEDBC11C-6094-4E23-B5DA-91283716C4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</Template>
  <TotalTime>69</TotalTime>
  <Words>1083</Words>
  <Application>Microsoft Office PowerPoint</Application>
  <PresentationFormat>On-screen Show (4:3)</PresentationFormat>
  <Paragraphs>250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Sesi 3 Form dan Event</vt:lpstr>
      <vt:lpstr>Form dan Event</vt:lpstr>
      <vt:lpstr>Windows Forms Application</vt:lpstr>
      <vt:lpstr>Form</vt:lpstr>
      <vt:lpstr>Form</vt:lpstr>
      <vt:lpstr>Form</vt:lpstr>
      <vt:lpstr>Form</vt:lpstr>
      <vt:lpstr>Form</vt:lpstr>
      <vt:lpstr>Form</vt:lpstr>
      <vt:lpstr>Event</vt:lpstr>
      <vt:lpstr>Event</vt:lpstr>
      <vt:lpstr>Event</vt:lpstr>
      <vt:lpstr>Event</vt:lpstr>
      <vt:lpstr>Event</vt:lpstr>
      <vt:lpstr>Event</vt:lpstr>
      <vt:lpstr>Event</vt:lpstr>
      <vt:lpstr>Event</vt:lpstr>
      <vt:lpstr>Event</vt:lpstr>
      <vt:lpstr>Event</vt:lpstr>
      <vt:lpstr>Event</vt:lpstr>
      <vt:lpstr>Event</vt:lpstr>
      <vt:lpstr>Event</vt:lpstr>
      <vt:lpstr>Event</vt:lpstr>
      <vt:lpstr>Event</vt:lpstr>
      <vt:lpstr>Event</vt:lpstr>
      <vt:lpstr>Event</vt:lpstr>
      <vt:lpstr>Multi Form</vt:lpstr>
      <vt:lpstr>Multi Form</vt:lpstr>
      <vt:lpstr>Multi Form</vt:lpstr>
      <vt:lpstr>Multi Form</vt:lpstr>
      <vt:lpstr>Multi Form</vt:lpstr>
      <vt:lpstr>Multi Form</vt:lpstr>
      <vt:lpstr>Multi Form</vt:lpstr>
      <vt:lpstr>Multi Form</vt:lpstr>
      <vt:lpstr>Tanya Jawab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Wong</cp:lastModifiedBy>
  <cp:revision>30</cp:revision>
  <dcterms:created xsi:type="dcterms:W3CDTF">2017-07-27T04:50:50Z</dcterms:created>
  <dcterms:modified xsi:type="dcterms:W3CDTF">2018-01-08T13:17:57Z</dcterms:modified>
</cp:coreProperties>
</file>