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305" r:id="rId5"/>
    <p:sldId id="321" r:id="rId6"/>
    <p:sldId id="322" r:id="rId7"/>
    <p:sldId id="323" r:id="rId8"/>
    <p:sldId id="324" r:id="rId9"/>
    <p:sldId id="306" r:id="rId10"/>
    <p:sldId id="307" r:id="rId11"/>
    <p:sldId id="308" r:id="rId12"/>
    <p:sldId id="325" r:id="rId13"/>
    <p:sldId id="326" r:id="rId14"/>
    <p:sldId id="327" r:id="rId15"/>
    <p:sldId id="328" r:id="rId16"/>
    <p:sldId id="330" r:id="rId17"/>
    <p:sldId id="309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10" r:id="rId26"/>
    <p:sldId id="338" r:id="rId27"/>
    <p:sldId id="339" r:id="rId28"/>
    <p:sldId id="274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Link Library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Dinamis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kode program berikut ke kelas Form1 bagian deklarasi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label1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label2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label3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lblHasil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TextBox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txtA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TextBox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TextBox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txtB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TextBox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Button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btnTambah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Button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Button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btnTutup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Button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05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Dinamis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Tambahkan kode program berikut ke dalam constructor Form1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.Font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"Courier New"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10,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FontStyle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.Bold);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Size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(220, 210);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.ControlBox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.StartPosition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FormStartPosition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.CenterScreen;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.Text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"Form Dinamis"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60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Dinamis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label1.Location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(12, 15);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label1.Size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Size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(80, 16);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label1.Text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"Nilai A ="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label2.Location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(12, 43);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label2.Size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Size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(80, 16);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label2.Text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"Nilai B ="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label3.Location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(12, 108);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label3.Size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Size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(80, 16);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label3.Text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"Hasil   ="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lblHasil.Location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(98, 101);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lblHasil.AutoSize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48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Dinamis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lblHasil.BorderStyle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BorderStyle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.Fixed3D;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lblHasil.Size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Size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(100, 30);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lblHasil.TextAlign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ContentAlignment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.MiddleCenter;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lblHasil.Text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txtA.Location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(98, 12);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txtA.Size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Size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(100, 22);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txtA.KeyPress +=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KeyPressEventHandler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(keypressed);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txtB.Location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(98, 40);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txtB.Size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Size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(100, 22);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txtB.KeyPress +=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KeyPressEventHandler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(keypressed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btnTambah.Location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(98, 68);</a:t>
            </a:r>
          </a:p>
          <a:p>
            <a:pPr marL="723900" indent="0">
              <a:buNone/>
            </a:pP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463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Dinamis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btnTambah.Size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Size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(100, 30);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btnTambah.Text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"Tambah"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btnTambah.Click +=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EventHandler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(tambah);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btnTutup.Location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(12, 134);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btnTutup.Size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Size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(186, 30);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btnTutup.Text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"Tutup"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btnTutup.Click +=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EventHandler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(tutup);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.Controls.Add(lblHasil);</a:t>
            </a:r>
          </a:p>
          <a:p>
            <a:pPr marL="1077913" indent="-354013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.Controls.AddRange(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Control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{ label1, label2, label3 });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.Controls.AddRange(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Control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{ txtA, txtB });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.Controls.AddRange(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Control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{ btnTambah, btnTutup });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47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Dinamis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Saat menuliskan baris program untuk menambahkan event handler, secara otomatis akan menambahkan prosedur yang akan dieksekusi oleh event tersebut, yakni prosedur keypressed, tambah, dan tutup.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prosedur keypressed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(!((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Keys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)e.KeyChar &gt;=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Keys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.D0 &amp;&amp;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Keys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)e.KeyChar &lt;=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Keys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.D9 ||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Keys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)e.KeyChar ==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Keys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.Back))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e.KeyChar =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Keys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.None;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49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Dinamis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prosedur tambah :</a:t>
            </a:r>
          </a:p>
          <a:p>
            <a:pPr marL="1077913" indent="-354013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lblHasil.Text =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.ToInt32(txtA.Text) +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.ToInt32(txtB.Text)).ToString();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prosedur tutup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.Close();</a:t>
            </a:r>
            <a:endParaRPr lang="id-ID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 dan lihat hasilnya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081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fitur untuk membuat objek kontrol sendiri, sehingga hasilnya akan muncul objek kontrol baru ke dalam ToolBox.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Setiap objek kontrol memiliki properties tersendiri, dimana tipe dari setiap elemen properties dapat berupa string, numerik, enum, dan sebagainya.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69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dengan 1 Form (Form1), kemudian tambahkan 1 UserControl (UserControl1). Pada UserControl tersebut, pasangkan masing-masing 1 TextBox (txtUC), 1 Button (btnUC), dan 1 Label (lblUC).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baris program berikut pada event Click pada tombol btnUC :</a:t>
            </a:r>
          </a:p>
          <a:p>
            <a:pPr marL="723900" indent="0">
              <a:buNone/>
            </a:pP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lblUC.Text = txtUC.Text;</a:t>
            </a: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Tambahkan assesor dan mutator berikut ke dalam UserControl1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teks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txtUC.Text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txtUC.Text;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14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Link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Library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Dinamis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Forms Control Library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Tambahkan lagi assesor dan mutator berikut ke dalam UserControl1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labelFont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lblUC.Font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lblUC.Font;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3674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Lakukan Build pada project tersebut, kemudian masuk ke View Designer dari Form1. Perhatian pada jendela ToolBox, apa yang terjadi ?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Pasangkan UserControl1 pada Form1, kemudian perhatikan jendela Properties dari UserControl1, apa yang terjadi ?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065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Tambahkan assesor dan mutator berikut ke dalam UserControl1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labelAutoSize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4335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lblUC.AutoSize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4335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lblUC.AutoSize;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34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tambahkan 1 enumerasi berikut ke dalam UserControl1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enum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borderStyle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Normal = 0,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FixedSingle = 1,</a:t>
            </a:r>
          </a:p>
          <a:p>
            <a:pPr marL="1077913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Fixed3D = 2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tambahkan assesor dan mutator berikut ke dalam UserControl1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05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Control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23900" indent="0">
              <a:buNone/>
            </a:pPr>
            <a:r>
              <a:rPr lang="id-ID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borderStyle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labelBorderStyle</a:t>
            </a:r>
            <a:r>
              <a:rPr lang="en-US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433513" indent="0">
              <a:buNone/>
            </a:pP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lblUC.BorderStyle = (</a:t>
            </a:r>
            <a:r>
              <a:rPr lang="id-ID" sz="2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BorderStyle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  <a:r>
              <a:rPr lang="id-ID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0">
              <a:buNone/>
            </a:pP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1077913" indent="0">
              <a:buNone/>
            </a:pPr>
            <a:r>
              <a:rPr lang="id-ID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433513" indent="0">
              <a:buNone/>
            </a:pPr>
            <a:r>
              <a:rPr lang="id-ID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2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borderStyle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)lblUC.BorderStyle;</a:t>
            </a:r>
          </a:p>
          <a:p>
            <a:pPr marL="1077913" indent="0">
              <a:buNone/>
            </a:pP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Lakukan Build kembali pada project, kemudian lihat apa yang terjadi pada jendela Properties dari UserControl1.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251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Forms Control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fitur untuk membangun DLL berbasis visual.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DLL tersebut berupa Control Library yang dapat digunakan lintas project (dapat beda bahasa).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baru berupa Windows Forms Control Library, kemudian lakukan langkah yang sama dengan contoh User Control. Lakukan Build setelah selesai.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86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Forms Control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Buatkan lagi 1 project baru (bebas mau project apapun, dapat berupa project dengan bahasa pemrograman yang berbeda). Project baru ini bebas apakah berada dalam 1 solution yang sama, atau solution baru.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792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Forms Control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Lakukan Add Reference untuk menambahkan daftar DLL baru, yakni WindowsFormsControlLibrary1.dll.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Perhatian apa yang terjadi pada jendela ToolBox.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447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Link Library (DLL) dapat berupa berbasis teks dan visual.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DLL berbasis teks dibuat melalui Class Library, sedangkan berbasis visual melalui Windows Forms Control Library.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 menggunakan DLL, dapat dibangun kumpulan prosedur atau fungsi yang dapat digunakan oleh project lain, termasuk project lintas bahasa pemrograman visual studio.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solution dengan 1 project Class Library dengan nama clsTesting.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 otomatis, di dalam project tersebut telah tersedia 1 kelas dengan nama Class1.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Ganti nama Class1 menjadi clsMate.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Tambahkan 1 kelas lagi ke dalam project tersebut dengan nama clsString.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47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kelas clsMate :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{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 {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tambah()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+ B;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kurang()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- B;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3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clsString, tambahkan statement public ke bagian deklarasi kelas sehingga menjadi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ClsString</a:t>
            </a:r>
            <a:endParaRPr lang="id-ID" sz="3200" b="1">
              <a:solidFill>
                <a:srgbClr val="2B91A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kelas clsString :</a:t>
            </a:r>
          </a:p>
          <a:p>
            <a:pPr marL="723900" indent="0">
              <a:buNone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namaDepan {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723900" indent="0">
              <a:buNone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namaBelakang {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namaLengkap()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.Concat(namaDepan,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namaBelakang);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3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Buatkan 1 project baru (bebas mau project apapun, dapat berupa project dengan bahasa pemrograman yang berbeda). Project baru ini bebas apakah berada dalam 1 solution yang sama, atau solution baru.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Lakukan Add Reference untuk menambahkan daftar DLL baru, yakni clsTesting.dll.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631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Library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View Code dari project baru tersebut, tambahkan baris program berikut ke bagian teratas dari View Code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using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clsTesting;</a:t>
            </a:r>
            <a:endParaRPr lang="id-ID" sz="32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dapat menggunakan ke-2 kelas yang ada di dalam clsTesting, maka harus dibuat objek dari ke-2 kelas tersebut, misalnya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ClsMate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mate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ClsMate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ClsString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str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ClsString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08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Dinamis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membangun program tanpa harus mendesain tampilan Form dengan Click and Drag, melainkan desainnya dibangun dengan kode program.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 Form Dinamis, dapat dibangun Windows Forms Application melalui Console Application.</a:t>
            </a: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dengan 1 Form (Form1).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34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62</TotalTime>
  <Words>1238</Words>
  <Application>Microsoft Office PowerPoint</Application>
  <PresentationFormat>On-screen Show (4:3)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Sesi 5 Dynamic Link Library</vt:lpstr>
      <vt:lpstr>Dynamic Link Library</vt:lpstr>
      <vt:lpstr>Class Library</vt:lpstr>
      <vt:lpstr>Class Library</vt:lpstr>
      <vt:lpstr>Class Library</vt:lpstr>
      <vt:lpstr>Class Library</vt:lpstr>
      <vt:lpstr>Class Library</vt:lpstr>
      <vt:lpstr>Class Library</vt:lpstr>
      <vt:lpstr>Form Dinamis</vt:lpstr>
      <vt:lpstr>Form Dinamis</vt:lpstr>
      <vt:lpstr>Form Dinamis</vt:lpstr>
      <vt:lpstr>Form Dinamis</vt:lpstr>
      <vt:lpstr>Form Dinamis</vt:lpstr>
      <vt:lpstr>Form Dinamis</vt:lpstr>
      <vt:lpstr>Form Dinamis</vt:lpstr>
      <vt:lpstr>Form Dinamis</vt:lpstr>
      <vt:lpstr>User Control</vt:lpstr>
      <vt:lpstr>User Control</vt:lpstr>
      <vt:lpstr>User Control</vt:lpstr>
      <vt:lpstr>User Control</vt:lpstr>
      <vt:lpstr>User Control</vt:lpstr>
      <vt:lpstr>User Control</vt:lpstr>
      <vt:lpstr>User Control</vt:lpstr>
      <vt:lpstr>User Control</vt:lpstr>
      <vt:lpstr>Windows Forms Control Library</vt:lpstr>
      <vt:lpstr>Windows Forms Control Library</vt:lpstr>
      <vt:lpstr>Windows Forms Control Library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25</cp:revision>
  <dcterms:created xsi:type="dcterms:W3CDTF">2017-07-27T04:50:50Z</dcterms:created>
  <dcterms:modified xsi:type="dcterms:W3CDTF">2018-01-23T09:04:08Z</dcterms:modified>
</cp:coreProperties>
</file>