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304" r:id="rId8"/>
    <p:sldId id="291" r:id="rId9"/>
    <p:sldId id="292" r:id="rId10"/>
    <p:sldId id="293" r:id="rId11"/>
    <p:sldId id="294" r:id="rId12"/>
    <p:sldId id="295" r:id="rId13"/>
    <p:sldId id="296" r:id="rId14"/>
    <p:sldId id="305" r:id="rId15"/>
    <p:sldId id="306" r:id="rId16"/>
    <p:sldId id="297" r:id="rId17"/>
    <p:sldId id="298" r:id="rId18"/>
    <p:sldId id="299" r:id="rId19"/>
    <p:sldId id="307" r:id="rId20"/>
    <p:sldId id="300" r:id="rId21"/>
    <p:sldId id="301" r:id="rId22"/>
    <p:sldId id="274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Penanganan Kesalahan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adalah suatu kondisi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ditangkap oleh struktur penanganan kesalahan.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terdiri atas 2 kategori, yakni :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8163" lvl="1" indent="-2698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</a:t>
            </a:r>
          </a:p>
          <a:p>
            <a:pPr marL="538163" lvl="1" indent="-2698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Buatan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Built-In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adalah exception yang telah tersedia di dalam Visual Studio.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393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 adalah beberapa </a:t>
            </a:r>
            <a:r>
              <a:rPr lang="en-US" sz="32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Built-In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yang umum digunakan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8317"/>
              </p:ext>
            </p:extLst>
          </p:nvPr>
        </p:nvGraphicFramePr>
        <p:xfrm>
          <a:off x="152401" y="2888278"/>
          <a:ext cx="880334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787"/>
                <a:gridCol w="4558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Command</a:t>
                      </a:r>
                      <a:endParaRPr lang="id-ID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Result</a:t>
                      </a:r>
                      <a:endParaRPr lang="id-ID" sz="20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ArithmeticException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K</a:t>
                      </a:r>
                      <a:r>
                        <a:rPr lang="id-ID" sz="2000" smtClean="0"/>
                        <a:t>esalahan aritmatika, casting, atau proses konversi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ArrayTypeMismatchException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K</a:t>
                      </a:r>
                      <a:r>
                        <a:rPr lang="id-ID" sz="2000" smtClean="0"/>
                        <a:t>esalahan tipe data array saat menyimpan nilai ke dalamnya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DivideByZeroException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2000" smtClean="0"/>
                        <a:t>Terjadi pembagian dengan 0 (nol)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FormatException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000" smtClean="0"/>
                        <a:t>Kesalahan karena ketidaksesuaian tipe data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IndexOutOfRangeException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I</a:t>
                      </a:r>
                      <a:r>
                        <a:rPr lang="id-ID" sz="2000" smtClean="0"/>
                        <a:t>ndex array tidak ditemukan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InvalidCastException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K</a:t>
                      </a:r>
                      <a:r>
                        <a:rPr lang="id-ID" sz="2000" smtClean="0"/>
                        <a:t>esalahan casting atau konversi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6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67225"/>
              </p:ext>
            </p:extLst>
          </p:nvPr>
        </p:nvGraphicFramePr>
        <p:xfrm>
          <a:off x="152400" y="1842248"/>
          <a:ext cx="878989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984"/>
                <a:gridCol w="46929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Command</a:t>
                      </a:r>
                      <a:endParaRPr lang="id-ID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Result</a:t>
                      </a:r>
                      <a:endParaRPr lang="id-ID" sz="2000" b="1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OutOfMemoryException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</a:t>
                      </a:r>
                      <a:r>
                        <a:rPr lang="id-ID" sz="2000" smtClean="0"/>
                        <a:t>erjadi karena memori tidak cukup untuk mengeksekusi aplikasi</a:t>
                      </a:r>
                      <a:endParaRPr lang="id-ID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Courier New" pitchFamily="49" charset="0"/>
                          <a:cs typeface="Courier New" pitchFamily="49" charset="0"/>
                        </a:rPr>
                        <a:t>OverflowException</a:t>
                      </a:r>
                      <a:endParaRPr lang="id-ID" sz="20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</a:t>
                      </a:r>
                      <a:r>
                        <a:rPr lang="id-ID" sz="2000" smtClean="0"/>
                        <a:t>erjadi overflow saat proses aritmatika, casting, atau konversi</a:t>
                      </a:r>
                      <a:endParaRPr lang="id-ID" sz="20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9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b, c;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try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 = a * b;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c);</a:t>
            </a:r>
          </a:p>
          <a:p>
            <a:pPr marL="355600" indent="0">
              <a:buNone/>
            </a:pPr>
            <a:r>
              <a:rPr lang="it-IT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t-IT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t-IT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 = {0}"</a:t>
            </a:r>
            <a:r>
              <a:rPr lang="it-IT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 / b);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730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catch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FormatException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"\nTerjadi Exception :\n\"{0}\""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e.Message);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latin typeface="Consolas"/>
              </a:rPr>
              <a:t>catch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DivideByZeroException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latin typeface="Consolas"/>
              </a:rPr>
              <a:t>"\nTerjadi Exception :\n\"{0}\""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, e.Message);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48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id-ID" sz="1800" b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(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OverflowException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latin typeface="Consolas"/>
              </a:rPr>
              <a:t>"\nTerjadi Exception :\n\"{0}\""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, e.Message);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4403979"/>
            <a:ext cx="7315200" cy="177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24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5383901" cy="224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33391"/>
            <a:ext cx="8534400" cy="164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825625"/>
            <a:ext cx="2286000" cy="225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32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buatan, dapat dibentuk suatu kondisi yang diinginkan menjadi kondisi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dengan menggunakan perintah :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throw new Exception (&lt;exceptionMessage&gt;)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701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b, c;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try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((a &lt; -99999) || (a &gt; 99999))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throw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Exception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"Nilai A antara -99999 s/d 99999"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else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(b == 0)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throw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Exception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"Nilai B tidak boleh 0"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576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else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((b &lt; -99999) || (b &gt; 99999))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throw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Exception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"Nilai B antara -99999 s/d 99999"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 = a * b;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c);</a:t>
            </a:r>
          </a:p>
          <a:p>
            <a:pPr marL="355600" indent="0">
              <a:buNone/>
            </a:pPr>
            <a:r>
              <a:rPr lang="it-IT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t-IT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t-IT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 = {0}"</a:t>
            </a:r>
            <a:r>
              <a:rPr lang="it-IT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 / b);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catch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Exception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"\nTerjadi Exception :\n\"{0}\""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e.Message);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37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Penanganan Kesalahan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Try…Catch…Finally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8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5625"/>
            <a:ext cx="595419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25" y="4112677"/>
            <a:ext cx="5974125" cy="206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191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1" y="1825625"/>
            <a:ext cx="5486400" cy="261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44" y="3563567"/>
            <a:ext cx="2652113" cy="2613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886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Try…Catch…Finally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51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struktur penanganan kesalahan.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… … [Blok kode]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catch (&lt;exceptionType&gt; e)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08150" indent="-80645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… … [Dijalankan jika Blok kode terjadi Exception]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finally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… … [Selalu dijalankan]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2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Try…Catch…Finally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"Input sembarang angka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"Angka menginput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268288" indent="-268288">
              <a:spcBef>
                <a:spcPts val="12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contoh di atas, jika diinput nilai “2X”, maka terjadi </a:t>
            </a:r>
            <a:r>
              <a:rPr lang="en-US" sz="32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 b="1" i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berikut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35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3" y="1839072"/>
            <a:ext cx="8803289" cy="313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9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0;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"Input sembarang angka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try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catch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FormatException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-1;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18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finally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"Angka menginput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77" y="3074199"/>
            <a:ext cx="5316873" cy="155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77" y="4625582"/>
            <a:ext cx="5316873" cy="155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98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Try…Catch…Finally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Blok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bersifat optional untuk dituliskan, karena terjadi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atau tidaknya, blok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tetap dieksekusi.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Blok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dapat dituliskan menjadi beberapa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untuk beberapa 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45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= 0;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"Input sembarang angka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try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catch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FormatException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-1;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"Angka menginput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23" y="744070"/>
            <a:ext cx="47007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444" y="3886200"/>
            <a:ext cx="47007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80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56</TotalTime>
  <Words>640</Words>
  <Application>Microsoft Office PowerPoint</Application>
  <PresentationFormat>On-screen Show (4:3)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Sesi 5 Penanganan Kesalahan</vt:lpstr>
      <vt:lpstr>Penanganan Kesalahan</vt:lpstr>
      <vt:lpstr>Try…Catch…Finally</vt:lpstr>
      <vt:lpstr>Try…Catch…Finally</vt:lpstr>
      <vt:lpstr>PowerPoint Presentation</vt:lpstr>
      <vt:lpstr>Contoh</vt:lpstr>
      <vt:lpstr>Contoh</vt:lpstr>
      <vt:lpstr>Try…Catch…Finally</vt:lpstr>
      <vt:lpstr>Contoh</vt:lpstr>
      <vt:lpstr>Exception</vt:lpstr>
      <vt:lpstr>Exception</vt:lpstr>
      <vt:lpstr>Exception</vt:lpstr>
      <vt:lpstr>Contoh</vt:lpstr>
      <vt:lpstr>Contoh</vt:lpstr>
      <vt:lpstr>Contoh</vt:lpstr>
      <vt:lpstr>Contoh</vt:lpstr>
      <vt:lpstr>Exception</vt:lpstr>
      <vt:lpstr>Contoh</vt:lpstr>
      <vt:lpstr>Contoh</vt:lpstr>
      <vt:lpstr>Contoh</vt:lpstr>
      <vt:lpstr>Contoh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25</cp:revision>
  <dcterms:created xsi:type="dcterms:W3CDTF">2017-07-27T04:50:50Z</dcterms:created>
  <dcterms:modified xsi:type="dcterms:W3CDTF">2017-09-10T15:32:15Z</dcterms:modified>
</cp:coreProperties>
</file>