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19" r:id="rId19"/>
    <p:sldId id="302" r:id="rId20"/>
    <p:sldId id="303" r:id="rId21"/>
    <p:sldId id="320" r:id="rId22"/>
    <p:sldId id="304" r:id="rId23"/>
    <p:sldId id="305" r:id="rId24"/>
    <p:sldId id="306" r:id="rId25"/>
    <p:sldId id="321" r:id="rId26"/>
    <p:sldId id="307" r:id="rId27"/>
    <p:sldId id="309" r:id="rId28"/>
    <p:sldId id="310" r:id="rId29"/>
    <p:sldId id="311" r:id="rId30"/>
    <p:sldId id="327" r:id="rId31"/>
    <p:sldId id="328" r:id="rId32"/>
    <p:sldId id="322" r:id="rId33"/>
    <p:sldId id="323" r:id="rId34"/>
    <p:sldId id="324" r:id="rId35"/>
    <p:sldId id="329" r:id="rId36"/>
    <p:sldId id="330" r:id="rId37"/>
    <p:sldId id="326" r:id="rId38"/>
    <p:sldId id="325" r:id="rId39"/>
    <p:sldId id="331" r:id="rId40"/>
    <p:sldId id="332" r:id="rId41"/>
    <p:sldId id="312" r:id="rId42"/>
    <p:sldId id="314" r:id="rId43"/>
    <p:sldId id="333" r:id="rId44"/>
    <p:sldId id="334" r:id="rId45"/>
    <p:sldId id="337" r:id="rId46"/>
    <p:sldId id="338" r:id="rId47"/>
    <p:sldId id="335" r:id="rId48"/>
    <p:sldId id="336" r:id="rId49"/>
    <p:sldId id="315" r:id="rId50"/>
    <p:sldId id="339" r:id="rId51"/>
    <p:sldId id="316" r:id="rId52"/>
    <p:sldId id="340" r:id="rId53"/>
    <p:sldId id="341" r:id="rId54"/>
    <p:sldId id="343" r:id="rId55"/>
    <p:sldId id="318" r:id="rId56"/>
    <p:sldId id="344" r:id="rId57"/>
    <p:sldId id="345" r:id="rId58"/>
    <p:sldId id="342" r:id="rId5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6</a:t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dan </a:t>
            </a: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Koleksi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Multi Dimensi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 pada array dapat berupa multi dimensi dengan deklarasi berikut :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2 dimensi :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&lt;baseType&gt;[,] &lt;name&gt;;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N dimensi :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&lt;baseType&gt;[,,,] &lt;name&gt;;</a:t>
            </a:r>
          </a:p>
          <a:p>
            <a:pPr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538163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double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[,] hillHeight =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double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[3, 4];</a:t>
            </a:r>
          </a:p>
          <a:p>
            <a:pPr>
              <a:spcBef>
                <a:spcPts val="600"/>
              </a:spcBef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di atas terdiri dari 2 dimensi dengan dimensi-1 ada 3 index, dan dimensi-2 ada 4 index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64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Multi Dimensi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3402013" indent="-286385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double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[,] hillHeight = { { 1, 2, 3, 4 }, { 2, 3, 4, 5 }, { 3, 4, 5, 6 } };</a:t>
            </a:r>
          </a:p>
          <a:p>
            <a:pPr>
              <a:spcBef>
                <a:spcPts val="600"/>
              </a:spcBef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ontoh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atas adalah pemberian nilai array langsung ke dalam variabel array multi dimensi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47" y="4001294"/>
            <a:ext cx="5931803" cy="257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32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7388" indent="-3227388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double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[,] hillHeight = { { 1, 2, 3, 4 }, { 2, 3, 4, 5 }, { 3, 4, 5, 6 } };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height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hillHeight)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.WriteLine(height);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8" y="2514599"/>
            <a:ext cx="1890952" cy="385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4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Variabel array memiliki beberapa properti yang penting yakni :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GetLength(&lt;dimension&gt;)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untuk mengambil jumlah index pada dimensi yang dituju, nilai kembaliannya dalam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int32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GetLongLength(&lt;dimension&gt;)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sama dengan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tetapi nilai kembaliannya dalam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int64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GetLowerBound(&lt;dimension&gt;)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untuk mengambil nilai index terendah pada dimensi yang dituju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28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GetUpperBound (&lt;dimension&gt;)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untuk mengambil nilai index tertinggi pada dimensi yang dituju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untuk mengambil jumlah index yang ada pada variabel array secara keseluruhan, nilai kembaliannya dalam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int32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LongLength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sama dengan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tetapi nilai kembaliannya dalam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int64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untuk mengambil jumlah dimensi yang ada pada variabel array</a:t>
            </a:r>
          </a:p>
          <a:p>
            <a:pPr marL="538163" indent="-269875"/>
            <a:endParaRPr lang="id-ID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13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angka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angka[0] = 1;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angka.GetUpperBound(0); i++)</a:t>
            </a:r>
          </a:p>
          <a:p>
            <a:pPr marL="3556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angka[i] = angka[i - 1] * 2;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angka)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45" y="2971800"/>
            <a:ext cx="1852605" cy="334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08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kelas yang berisi sejumlah fungsi-fungsi untuk mengelola array,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7396"/>
              </p:ext>
            </p:extLst>
          </p:nvPr>
        </p:nvGraphicFramePr>
        <p:xfrm>
          <a:off x="174812" y="2818503"/>
          <a:ext cx="8767482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756"/>
                <a:gridCol w="4962726"/>
              </a:tblGrid>
              <a:tr h="481965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Array.Clear(…)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embersihkan isi array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Array.Copy(…)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Menggandakan isi array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Array.IndexOf(…)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Pencarian array dari index ke-0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Array.LastIndexOf(…)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Pencarian array dari index terakhir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Array.Resize(…)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emodifikasi jumlah index array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Array.Reverse(…)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embalikkan isi array</a:t>
                      </a:r>
                      <a:endParaRPr lang="id-ID" sz="2000"/>
                    </a:p>
                  </a:txBody>
                  <a:tcPr anchor="ctr"/>
                </a:tc>
              </a:tr>
              <a:tr h="481965">
                <a:tc>
                  <a:txBody>
                    <a:bodyPr/>
                    <a:lstStyle/>
                    <a:p>
                      <a:pPr algn="just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Array.Sort(…)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engurutkan isi array secara ascending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5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[10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]{10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50, 20, 70, 1, 30, 90, 60, 40, 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80};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y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X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.Copy(x, y, 10);</a:t>
            </a:r>
          </a:p>
          <a:p>
            <a:pPr marL="0" indent="0">
              <a:buNone/>
            </a:pPr>
            <a:r>
              <a:rPr lang="es-E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es-E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es-E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Y (copy dari X) : "</a:t>
            </a:r>
            <a:r>
              <a:rPr lang="es-E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88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.Clear(y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5, 5);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Y (setelah Clear)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s-E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es-E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.Copy(y, 0, y, 5, 5);</a:t>
            </a:r>
          </a:p>
          <a:p>
            <a:pPr marL="0" indent="0">
              <a:buNone/>
            </a:pPr>
            <a:r>
              <a:rPr lang="es-E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es-E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es-E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Y (copy dari Y) : "</a:t>
            </a:r>
            <a:r>
              <a:rPr lang="es-E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1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" y="1825624"/>
            <a:ext cx="8818095" cy="2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6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dan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Array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FOREACH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Multi Dimensi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 Array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Array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Dinamis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[10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]{10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50, 20, 70, 1, 30, 90, 60, 40, 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80};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X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.IndexOf(x, 60);</a:t>
            </a:r>
          </a:p>
          <a:p>
            <a:pPr marL="0" indent="0">
              <a:buNone/>
            </a:pPr>
            <a:r>
              <a:rPr lang="it-IT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t-IT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60 ada di index {0}\n"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hsl);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.Sort(x);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X (Ascending)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27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.Reverse(x);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X (Descending)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.LastIndexOf(x, 60);</a:t>
            </a:r>
          </a:p>
          <a:p>
            <a:pPr marL="0" indent="0">
              <a:buNone/>
            </a:pPr>
            <a:r>
              <a:rPr lang="it-IT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t-IT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60 ada di index {0}\n"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hsl);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95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6" y="1825624"/>
            <a:ext cx="8827922" cy="312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15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Dinamis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yang jumlah indexnya dapat dimodifikasi tanpa harus mengubah kode program.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 fungsi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Array.Resize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Hanya berlaku untuk array 1 dimensi.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63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Dinamis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[0];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.Resize(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x, x.Length + 5);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&lt;= x.GetUpperBound(0); i++)</a:t>
            </a:r>
          </a:p>
          <a:p>
            <a:pPr marL="0" indent="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x[i] = i * 10 + 10;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.Resize(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x, x.Length + 5);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i=5;i&lt;=x.GetUpperBound(0);i++)</a:t>
            </a:r>
          </a:p>
          <a:p>
            <a:pPr marL="0" indent="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x[i] = i * 10 + 10;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 X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0" indent="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3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Dinamis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.Resize(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ref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x, x.Length - 5);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en-US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\n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 X (resize) : 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0" indent="35560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  <a:endParaRPr lang="en-US" sz="1800" b="1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01294"/>
            <a:ext cx="7886700" cy="181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5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Koleksi (Collection)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di dalam C# terdiri dari 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ArrayList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LinkedList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Queue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Wajib dilakukan import namespace System.Collection dengan perintah 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3900" indent="0">
              <a:buNone/>
            </a:pPr>
            <a:r>
              <a:rPr lang="id-ID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using</a:t>
            </a:r>
            <a:r>
              <a:rPr lang="id-ID" sz="24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System.Collections;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45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tipe data ArrayList untuk mengelola Array.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59349"/>
              </p:ext>
            </p:extLst>
          </p:nvPr>
        </p:nvGraphicFramePr>
        <p:xfrm>
          <a:off x="187138" y="3339352"/>
          <a:ext cx="875515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878"/>
                <a:gridCol w="5412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Menambahkan nilai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Insert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Menyisipkan nilai ke posisi index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Menghapus nilai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RemoveAt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Menghapus nilai di posisi index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Count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engambil jumlah nilai yang ada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CopyTo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enggandakan nilai ke variabel array lain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Clear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Mengosongkan</a:t>
                      </a:r>
                      <a:r>
                        <a:rPr lang="en-US" sz="2000" baseline="0" smtClean="0"/>
                        <a:t> index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9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6259"/>
              </p:ext>
            </p:extLst>
          </p:nvPr>
        </p:nvGraphicFramePr>
        <p:xfrm>
          <a:off x="174813" y="1869140"/>
          <a:ext cx="875403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450"/>
                <a:gridCol w="54115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IndexOf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Mencari nilai mulai dari posisi terdepan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LastIndexOf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Mencari nilai mulai dari posisi terakhir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Sort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engurutkan nilai secara ascending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Reverse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Membalikkan urutan nilai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04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rnd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"ArrayList 1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10; i++)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arr.Add(rnd.Next(100));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arr[i]);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arr.Insert(3, 100);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arr.Insert(7, 200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14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dan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Koleksi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Array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LinkedList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Queue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Stack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 :</a:t>
            </a:r>
          </a:p>
          <a:p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Random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27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"\n\nArrayList 2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arr.Remove(100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arr.RemoveAt(10);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"\n\nArrayList 3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[arr.Count];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arr.CopyTo(x);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"\n\nArray X :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0992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"\n\nNilai 200 ada di posisi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arr.IndexOf(200));</a:t>
            </a:r>
          </a:p>
          <a:p>
            <a:pPr marL="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arr.Sort();</a:t>
            </a:r>
          </a:p>
          <a:p>
            <a:pPr marL="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arr.Reverse();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"\nArrayList 4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arr)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arr.Clear();</a:t>
            </a:r>
          </a:p>
          <a:p>
            <a:pPr marL="363538" indent="-363538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"\n\nJumlah index ArrayList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arr.Count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36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4"/>
            <a:ext cx="7924222" cy="3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524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ArrayList, nilai yang disimpan di dalamnya dapat berupa tipe data yang berbeda-beda untuk 1 ArrayList.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962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umur;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cetak()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 = {0}\nUmur = {1} tahun"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nama, umur);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531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ArrayList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test, tmp;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arr.Add(100);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arr.Add(-10000);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arr.Add(99999999);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arr.Add(123.456f);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"C#.Net"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.Now);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301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test.nama 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"Laura"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test.umur = 22;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arr.Add(test);</a:t>
            </a:r>
          </a:p>
          <a:p>
            <a:pPr marL="35560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arr.Count - 1; i++)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.WriteLine(arr[i]);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 =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)arr[7];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tmp.cetak();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51" y="3307976"/>
            <a:ext cx="3749700" cy="2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06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List mirip dengan ArrayList, bedanya nilai yang disimpan di dalamnya telah ditentukan sebelumnya.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tipe data List untuk mengelola Array.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Fungsi-fungsi tersebut sama dengan fungsi-fungsi yang ada pada kelas ArrayList.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846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lst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x;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rnd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"List 1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10; i++)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lst.Add(rnd.Next(100));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lst[i]);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lst.Insert(3, 100);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lst.Insert(7, 200);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809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"\n\nList 2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lst.Remove(100);</a:t>
            </a:r>
          </a:p>
          <a:p>
            <a:pPr marL="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lst.RemoveAt(10);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"\n\nList 3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[lst.Count];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lst.CopyTo(x);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"\n\nArray X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3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variabel array :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&lt;baseType&gt;[] &lt;name&gt;;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&lt;baseType&gt;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dapat berupa tipe data, struktur, enumerasi, atau objek.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53816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myIntArray;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di atas adalah hanya untuk mendeklarasikan variabel array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myIntArray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tetapi belum memiliki index array.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35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355600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"\n\nNilai 200 ada di posisi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lst.IndexOf(200));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lst.Sort();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lst.Reverse();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"\nList 4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355600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lst.Clear()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"\n\nJumlah index List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lst.Count);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647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886700" cy="38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284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tipe data LinkedList untuk mengelola struktur data LinkedList.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39707"/>
              </p:ext>
            </p:extLst>
          </p:nvPr>
        </p:nvGraphicFramePr>
        <p:xfrm>
          <a:off x="179293" y="3245223"/>
          <a:ext cx="87630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246"/>
                <a:gridCol w="6452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AddFirst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Menyisipkan nilai ke posisi terdepan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AddLast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Menyisipkan nilai ke posisi terakhir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AddBefore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Menyisipkan nilai ke posisi sebelum posisi nilai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AddAfter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Menyisipkan nilai ke posisi setelah posisi nilai tertentu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First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Mengambil nilai di posisi terdepan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Last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Mengambil nilai di posisi terakhir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encari nilai mulai dari posisi terdepan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4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98371"/>
              </p:ext>
            </p:extLst>
          </p:nvPr>
        </p:nvGraphicFramePr>
        <p:xfrm>
          <a:off x="174811" y="1869140"/>
          <a:ext cx="875403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882"/>
                <a:gridCol w="6446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FindLast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encari nilai mulai dari posisi ter</a:t>
                      </a:r>
                      <a:r>
                        <a:rPr lang="en-US" sz="2000" smtClean="0"/>
                        <a:t>akhir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RemoveFirst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Menghapus nilai di posisi terdepan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RemoveLast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Menghapus nilai di posisi terakhir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716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LinkedList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lst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LinkedList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LinkedListNode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tmp;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lst.AddFirst(10);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lst.AddLast(20);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lst.AddFirst(30);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lst.AddLast(40);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lst.AddFirst(50);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"LinkedList 1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088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lst.FindLast(10);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lst.AddBefore(tmp, 60);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"\n\nLinkedList 2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tmp = lst.Find(20);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lst.AddAfter(tmp, 70);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"\n\nLinkedList 3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299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lst.RemoveFirst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lst.RemoveLast();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"\n\nLinkedList 4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"\n\nPosisi Terdepan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lst.First());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"Posisi Terakhir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lst.Last());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498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7886700" cy="41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643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tipe data Queue untuk mengelola struktur data queue (antrian), dimana queue bersifat FIFO.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667"/>
              </p:ext>
            </p:extLst>
          </p:nvPr>
        </p:nvGraphicFramePr>
        <p:xfrm>
          <a:off x="174812" y="3879026"/>
          <a:ext cx="876748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130"/>
                <a:gridCol w="6376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Enqueue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enyisipkan nilai ke dalam antrian (sisip belakang)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Dequeue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Mengeluarkan nilai dari antrian (nilai terdepan)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Peek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smtClean="0"/>
                        <a:t>Mengambil nilai di posisi terdepan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4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que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que.Enqueue(10);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que.Enqueue(20);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que.Enqueue(30);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"Queue 1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"\n\nNilai Terdepan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que.Peek());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que.Dequeue();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que.Enqueue(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4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0);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538163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myIntArray = { 5, 9, 10, 2, 99 };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di atas adalah mendeklarasikan variabel array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MyIntArray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dimana nilai secara langsung disimpan di dalam array.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MyIntArray [0]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5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MyIntArray [1]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9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MyIntArray [2]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10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MyIntArray [3]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2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MyIntArray [4]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99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424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"\nQueue 2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"\n\nNilai Terdepan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que.Peek());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76" y="3381183"/>
            <a:ext cx="4292974" cy="27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849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fungsi-fungsi yang ada di dalam tipe data Stack untuk mengelola struktur data stack (tumpukan), dimana stack bersifat LIFO.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81866"/>
              </p:ext>
            </p:extLst>
          </p:nvPr>
        </p:nvGraphicFramePr>
        <p:xfrm>
          <a:off x="174812" y="3946261"/>
          <a:ext cx="876748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131"/>
                <a:gridCol w="63763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enyisipkan nilai ke dalam tumpukan (sisip depan)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Mengeluarkan nilai dari tumpukan (nilai terdepan)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Peek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</a:t>
                      </a:r>
                      <a:r>
                        <a:rPr lang="id-ID" sz="2000" smtClean="0"/>
                        <a:t>ama dengan </a:t>
                      </a:r>
                      <a:r>
                        <a:rPr lang="id-ID" sz="2000" b="1" smtClean="0"/>
                        <a:t>Peek</a:t>
                      </a:r>
                      <a:r>
                        <a:rPr lang="id-ID" sz="2000" smtClean="0"/>
                        <a:t> pada </a:t>
                      </a:r>
                      <a:r>
                        <a:rPr lang="id-ID" sz="2000" b="1" smtClean="0"/>
                        <a:t>Queue</a:t>
                      </a:r>
                      <a:endParaRPr lang="id-ID" sz="2000" b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24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Stack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stc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Stack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stc.Push(10);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stc.Push(20);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stc.Push(30);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"Stack 1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stc)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"\n\nNilai Terdepan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stc.Peek());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stc.Pop();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stc.Push(40);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677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 Data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"\nStack 2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stc)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"\n\nNilai Terdepan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stc.Peek());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65" y="3416213"/>
            <a:ext cx="4239185" cy="27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12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kelas untuk menghasilkan nilai acak (random).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Berisi sejumlah fungsi-fungsi, yakni :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92474"/>
              </p:ext>
            </p:extLst>
          </p:nvPr>
        </p:nvGraphicFramePr>
        <p:xfrm>
          <a:off x="174812" y="3569744"/>
          <a:ext cx="876748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741"/>
                <a:gridCol w="5526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Command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Result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Random.Next(…)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enghasilkan nilai acak bilangan bulat positif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Random.NextBytes(…)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enghasilkan nilai acak bertipe byte ke dalam array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Random.NextDouble(…)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</a:t>
                      </a:r>
                      <a:r>
                        <a:rPr lang="id-ID" sz="2000" smtClean="0"/>
                        <a:t>enghasilkan nilai acak pecahan antara 0,0 s/d 1,0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377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y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[3];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3; i++)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.WriteLine(x.Next());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x.NextBytes(y);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y)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.WriteLine();</a:t>
            </a:r>
          </a:p>
          <a:p>
            <a:pPr marL="0" indent="0">
              <a:buNone/>
            </a:pP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3; i++)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.WriteLine(x.NextDouble());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329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1708150" algn="ctr"/>
                <a:tab pos="6010275" algn="ctr"/>
              </a:tabLst>
            </a:pPr>
            <a:r>
              <a:rPr lang="id-ID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</a:t>
            </a:r>
            <a:r>
              <a:rPr 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	Run </a:t>
            </a:r>
            <a:r>
              <a:rPr 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</a:t>
            </a:r>
          </a:p>
          <a:p>
            <a:pPr marL="0" indent="0">
              <a:buNone/>
            </a:pP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19363"/>
            <a:ext cx="362798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31" y="2530317"/>
            <a:ext cx="3617119" cy="364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793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89113" algn="ctr"/>
                <a:tab pos="6010275" algn="ctr"/>
              </a:tabLst>
            </a:pPr>
            <a:r>
              <a:rPr lang="id-ID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</a:t>
            </a:r>
            <a:r>
              <a:rPr 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3	Run – 4</a:t>
            </a:r>
          </a:p>
          <a:p>
            <a:pPr marL="0" indent="0">
              <a:buNone/>
            </a:pP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0317"/>
            <a:ext cx="3617119" cy="364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31" y="2530317"/>
            <a:ext cx="3617119" cy="364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90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82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53816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myIntArray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[5];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di atas adalah mendeklarasikan variabel array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myIntArray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dengan memiliki 5 index array (0 s/d 4), tetapi belum memiliki nilai.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variabel array dapat dikombinasikan dari 2 contoh di atas menjadi :</a:t>
            </a:r>
          </a:p>
          <a:p>
            <a:pPr marL="538163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myIntArray =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[5] { 5, 9, 10, 2, 99 };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41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angka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angka[0] = 1;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 10; i++)</a:t>
            </a:r>
          </a:p>
          <a:p>
            <a:pPr marL="3556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angka[i] = angka[i - 1] * 2;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0; i &lt; 10; i++)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"angka-{0} = {1}"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 + 1, angka[i]);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65126"/>
            <a:ext cx="2943225" cy="32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0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perulangan dengan iterator berupa array atau objek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foreach (&lt;baseType&gt; &lt;name&gt; in &lt;array&gt;)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77913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can use &lt;name&gt; for each element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65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angka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[10];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angka[0] = 1;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 10; i++)</a:t>
            </a:r>
          </a:p>
          <a:p>
            <a:pPr marL="3556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angka[i] = angka[i - 1] * 2;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angka)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690689"/>
            <a:ext cx="2371725" cy="427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1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137</TotalTime>
  <Words>2583</Words>
  <Application>Microsoft Office PowerPoint</Application>
  <PresentationFormat>On-screen Show (4:3)</PresentationFormat>
  <Paragraphs>479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Sesi 6 Array dan Koleksi</vt:lpstr>
      <vt:lpstr>Array dan Koleksi</vt:lpstr>
      <vt:lpstr>Array dan Koleksi</vt:lpstr>
      <vt:lpstr>Deklarasi Array</vt:lpstr>
      <vt:lpstr>Deklarasi Array</vt:lpstr>
      <vt:lpstr>Deklarasi Array</vt:lpstr>
      <vt:lpstr>Contoh</vt:lpstr>
      <vt:lpstr>Perulangan FOREACH</vt:lpstr>
      <vt:lpstr>Contoh</vt:lpstr>
      <vt:lpstr>Array Multi Dimensi</vt:lpstr>
      <vt:lpstr>Array Multi Dimensi</vt:lpstr>
      <vt:lpstr>Contoh</vt:lpstr>
      <vt:lpstr>Properti Array</vt:lpstr>
      <vt:lpstr>Properti Array</vt:lpstr>
      <vt:lpstr>Properti Array</vt:lpstr>
      <vt:lpstr>Class Array</vt:lpstr>
      <vt:lpstr>Class Array</vt:lpstr>
      <vt:lpstr>Class Array</vt:lpstr>
      <vt:lpstr>Class Array</vt:lpstr>
      <vt:lpstr>Class Array</vt:lpstr>
      <vt:lpstr>Class Array</vt:lpstr>
      <vt:lpstr>Class Array</vt:lpstr>
      <vt:lpstr>Array Dinamis</vt:lpstr>
      <vt:lpstr>Array Dinamis</vt:lpstr>
      <vt:lpstr>Array Dinamis</vt:lpstr>
      <vt:lpstr>Koleksi (Collection)</vt:lpstr>
      <vt:lpstr>Tipe Data ArrayList</vt:lpstr>
      <vt:lpstr>Tipe Data ArrayList</vt:lpstr>
      <vt:lpstr>Tipe Data ArrayList</vt:lpstr>
      <vt:lpstr>Tipe Data ArrayList</vt:lpstr>
      <vt:lpstr>Tipe Data ArrayList</vt:lpstr>
      <vt:lpstr>Tipe Data ArrayList</vt:lpstr>
      <vt:lpstr>Tipe Data ArrayList</vt:lpstr>
      <vt:lpstr>Tipe Data ArrayList</vt:lpstr>
      <vt:lpstr>Tipe Data ArrayList</vt:lpstr>
      <vt:lpstr>Tipe Data ArrayList</vt:lpstr>
      <vt:lpstr>Tipe Data List</vt:lpstr>
      <vt:lpstr>Tipe Data List</vt:lpstr>
      <vt:lpstr>Tipe Data List</vt:lpstr>
      <vt:lpstr>Tipe Data List</vt:lpstr>
      <vt:lpstr>Tipe Data List</vt:lpstr>
      <vt:lpstr>Tipe Data LinkedList</vt:lpstr>
      <vt:lpstr>Tipe Data LinkedList</vt:lpstr>
      <vt:lpstr>Tipe Data LinkedList</vt:lpstr>
      <vt:lpstr>Tipe Data LinkedList</vt:lpstr>
      <vt:lpstr>Tipe Data LinkedList</vt:lpstr>
      <vt:lpstr>Tipe Data LinkedList</vt:lpstr>
      <vt:lpstr>Tipe Data Queue</vt:lpstr>
      <vt:lpstr>Tipe Data Queue</vt:lpstr>
      <vt:lpstr>Tipe Data Queue</vt:lpstr>
      <vt:lpstr>Tipe Data Stack</vt:lpstr>
      <vt:lpstr>Tipe Data Stack</vt:lpstr>
      <vt:lpstr>Tipe Data Stack</vt:lpstr>
      <vt:lpstr>Class Random</vt:lpstr>
      <vt:lpstr>Class Random</vt:lpstr>
      <vt:lpstr>Class Random</vt:lpstr>
      <vt:lpstr>Class Random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59</cp:revision>
  <dcterms:created xsi:type="dcterms:W3CDTF">2017-07-27T04:50:50Z</dcterms:created>
  <dcterms:modified xsi:type="dcterms:W3CDTF">2017-10-09T13:18:12Z</dcterms:modified>
</cp:coreProperties>
</file>