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21" r:id="rId11"/>
    <p:sldId id="322" r:id="rId12"/>
    <p:sldId id="311" r:id="rId13"/>
    <p:sldId id="324" r:id="rId14"/>
    <p:sldId id="323" r:id="rId15"/>
    <p:sldId id="312" r:id="rId16"/>
    <p:sldId id="325" r:id="rId17"/>
    <p:sldId id="326" r:id="rId18"/>
    <p:sldId id="313" r:id="rId19"/>
    <p:sldId id="314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15" r:id="rId31"/>
    <p:sldId id="337" r:id="rId32"/>
    <p:sldId id="338" r:id="rId33"/>
    <p:sldId id="339" r:id="rId34"/>
    <p:sldId id="340" r:id="rId35"/>
    <p:sldId id="316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17" r:id="rId45"/>
    <p:sldId id="318" r:id="rId46"/>
    <p:sldId id="349" r:id="rId47"/>
    <p:sldId id="350" r:id="rId48"/>
    <p:sldId id="351" r:id="rId49"/>
    <p:sldId id="319" r:id="rId50"/>
    <p:sldId id="352" r:id="rId51"/>
    <p:sldId id="353" r:id="rId52"/>
    <p:sldId id="354" r:id="rId53"/>
    <p:sldId id="355" r:id="rId54"/>
    <p:sldId id="356" r:id="rId55"/>
    <p:sldId id="357" r:id="rId56"/>
    <p:sldId id="361" r:id="rId57"/>
    <p:sldId id="362" r:id="rId58"/>
    <p:sldId id="358" r:id="rId59"/>
    <p:sldId id="359" r:id="rId60"/>
    <p:sldId id="360" r:id="rId61"/>
    <p:sldId id="320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274" r:id="rId7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31/01/2018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31/01/2018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31/01/2018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cn.sap.com/wiki/display/BOBJ/Crystal+Reports%2C+Developer+for+Visual+Studio+Download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6</a:t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433513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"Database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conn.Database,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433513" indent="-35560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.Concat(pesan,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"WorkStationID = 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conn.WorkstationId,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433513" indent="-35560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.Concat(pesan,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"Connection String = 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conn.ConnectionString);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"Koneksi Database"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catch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SqlException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ex)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"Error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ex.ErrorCode,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: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.Concat(pesan, ex.Message);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"Database Error"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lakukan interaksi, dan lihat hasilnya.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aplikasi telah selesai, pastikan selalu tutup koneksi database dengan perintah :</a:t>
            </a:r>
          </a:p>
          <a:p>
            <a:pPr lvl="1" indent="-3873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Close()</a:t>
            </a:r>
          </a:p>
          <a:p>
            <a:pPr lvl="1" indent="-387350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Dispose()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83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digunakan untuk mengeksekusi perintah SELECT, INSERT, UPDATE, dan DELETE.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Pendeklarasian Command dengan SQL Server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55600" indent="0">
              <a:spcBef>
                <a:spcPts val="600"/>
              </a:spcBef>
              <a:buNone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Atau</a:t>
            </a:r>
          </a:p>
          <a:p>
            <a:pPr marL="1077913" indent="-354013">
              <a:spcBef>
                <a:spcPts val="600"/>
              </a:spcBef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o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man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 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&lt;perintah SQL&gt;, &lt;connection string&gt;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32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menyatakan koneksi database yang digunakan secara terpisah adalah :</a:t>
            </a:r>
          </a:p>
          <a:p>
            <a:pPr marL="723900" indent="0"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cmd.Connection =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</a:t>
            </a: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ection string&gt;</a:t>
            </a: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menyatakan perintah SQL yang akan dieksekusi secara terpisah adalah :</a:t>
            </a:r>
          </a:p>
          <a:p>
            <a:pPr marL="723900" indent="0">
              <a:buNone/>
            </a:pP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cmd.CommandText =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&lt;perintah SQL&gt;</a:t>
            </a:r>
            <a:r>
              <a:rPr lang="id-ID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18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perintah SQL berupa INSERT, UPDATE, dan DELETE, harus menggunakan perintah eksekusi ExecuteNonQuery.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perintah SQL berupa SELECT, harus menggunakan perintah eksekusi ExecuteScalar atau ExecuteReader.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07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 untuk mengeksekusi perintah SQL berupa INSERT, UPDATE, dan DELETE dari Command.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eksekusi berhasil, maka akan mengembalikan nilai integer berupa jumlah record yang berhasil disimpan, diupdate, atau dihapus.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120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Asumsikan :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1 Database dengan Nama “Testing”.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Database tersebut terdapat 1 Tabel dengan nama “Test”.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 Tabel tersebut, terdiri dari 3 field, yakni Kode, Nama, dan Jumlah.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lalu pasangkan 3 TextBox dan 3 Button.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972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3 TextBox tersebut dengan nama “txtKode”, “txtNama”, dan “txtJlh”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3 Button tersebut dengan nama “btnSimpan”, “btnUpdate”, dan “btnHapus”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13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btnSimpan :</a:t>
            </a:r>
          </a:p>
          <a:p>
            <a:pPr marL="7239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sql, pesan;</a:t>
            </a:r>
          </a:p>
          <a:p>
            <a:pPr marL="1077913" indent="-354013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 = </a:t>
            </a:r>
            <a:r>
              <a:rPr lang="id-ID" sz="1800" b="1" smtClean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"Insert Into Test Values ('"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"', '"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txtNama.Text,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"', '"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txtJlh.Text, 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"')"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61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cmd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cmd.Connection = conn;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cmd.CommandText = sql;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.Concat(cmd.ExecuteNonQuery(),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 berhasil di Simpan"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 Simpan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id-ID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btnUpdate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sql, pesan;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"Update Test Set Nama =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txtNama.Text,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"', Jumlah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txtJlh.Text,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Where Kode =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289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ExecuteScalar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id-ID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2788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cmd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sql, conn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-354013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.Concat(cmd.ExecuteNonQuery(),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 berhasil di Update"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 Update</a:t>
            </a:r>
            <a:r>
              <a:rPr lang="id-ID" sz="1800" b="1" smtClean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  <a:endParaRPr lang="id-ID" sz="1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btnHapus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sql, pesan;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DialogResult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hsl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"Anda Yakin ?"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MessageBoxButtons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.YesNo,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MessageBoxIcon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.Question,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MessageBoxDefaultButton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.Button2);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52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ExecuteNonQuery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(hsl ==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DialogResult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.Yes)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"Delete From Test Where Kode =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cmd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sql, conn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433513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.Concat(cmd.ExecuteNonQuery(),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 berhasil di 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 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lakukan interaksi, dan lihat hasilnya pada aplikasi dan tabelnya.</a:t>
            </a:r>
          </a:p>
          <a:p>
            <a:pPr marL="0" indent="0">
              <a:buNone/>
            </a:pPr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56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ExecuteScalar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 untuk mengeksekusi perintah SELECT. 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eksekusi berhasil, maka akan mengembalikan nilai tunggal berupa nilai pada baris dan kolom pertama saja.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lalu pasangkan 1 Button.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81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ExecuteScalar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Button :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 = 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"Select * From Test"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cmd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(sql, conn);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 = (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)cmd.ExecuteScalar();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.Show(hsl,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"Hasil"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49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ExecuteScalar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dan lihat hasilnya.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ubah perintah SELECT tersebut, jalankan programnya kembali,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82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Digunakan untuk mengeksekusi perintah SELECT. 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Apabila eksekusi berhasil, maka akan mengembalikan nilai bertipe SqlDataReader.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Nilai bertipe SqlDataReader berisi record-record yang dihasilkan berdasarkan perintah SELECT.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688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Form (Form1), lalu pasangkan 1 ListView dan 1 Button.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ListView tersebut dengan nama “lvDaftar”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  <a:endParaRPr lang="id-ID" sz="32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63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 marL="723900" indent="0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Daftar.View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View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.Details;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Daftar.Columns.Add(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"Kode"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100);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Daftar.Columns.Add(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200);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Daftar.Columns.Add(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"Jumlah"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100);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38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Button :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 = 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"Select * From Test"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cmd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(sql, conn);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SqlDataReader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reader = cmd.ExecuteReader();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while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(reader.Read())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-355600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Daftar.Items.Add(reader.GetString(0));</a:t>
            </a:r>
          </a:p>
          <a:p>
            <a:pPr marL="1433513" indent="-355600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Daftar.Items[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Daftar.Items.Count - 1].SubItems.Add(reader.GetString(1));</a:t>
            </a:r>
          </a:p>
          <a:p>
            <a:pPr marL="1433513" indent="-355600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Daftar.Items[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lv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Daftar.Items.Count - 1].SubItems.Add(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.ToString(reader.GetInt32(2)));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695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ExecuteReader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dan lihat hasilnya.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ubah perintah SELECT tersebut, jalankan programnya kembali,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69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 adalah sekumpulan kelas dari Microsoft .NET untuk melayani akses database.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Terdiri dari 3 komponen utama, yakni Data Provider, DataSet, dan DataTable.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Provider terdiri dari 4 kelas, yakni Connection, Command, DataAdapter, dan DataReader.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2 bentuk arsitektur ADO.NET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berisi koleksi DataTable dimana merupakan hasil tabel yang diperoleh dari eksekusi perintah SQL terhadap database.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DataTable di dalam DataSet dapat berupa tabel tunggal atau tabel hasil join.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 merupakan penengah/mediasi antara DataSet dengan Database.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Perintah SQL yang akan dieksekusikan terhadap database, harus melalui DataAdapter.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464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menginput perintah SQL, harus menggunakan method dari DataAdapter, yakni 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74564"/>
              </p:ext>
            </p:extLst>
          </p:nvPr>
        </p:nvGraphicFramePr>
        <p:xfrm>
          <a:off x="179293" y="3263153"/>
          <a:ext cx="874955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695"/>
                <a:gridCol w="54128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Method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InsertCommand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mengeksekusi</a:t>
                      </a:r>
                      <a:r>
                        <a:rPr lang="en-US" sz="2000" baseline="0" smtClean="0"/>
                        <a:t> perintah </a:t>
                      </a:r>
                      <a:r>
                        <a:rPr lang="en-US" sz="2000" b="1" baseline="0" smtClean="0"/>
                        <a:t>INSERT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UpdateCommand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mengeksekusi</a:t>
                      </a:r>
                      <a:r>
                        <a:rPr lang="en-US" sz="2000" baseline="0" smtClean="0"/>
                        <a:t> perintah </a:t>
                      </a:r>
                      <a:r>
                        <a:rPr lang="en-US" sz="2000" b="1" baseline="0" smtClean="0"/>
                        <a:t>UPDATE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DeleteCommand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mengeksekusi</a:t>
                      </a:r>
                      <a:r>
                        <a:rPr lang="en-US" sz="2000" baseline="0" smtClean="0"/>
                        <a:t> perintah </a:t>
                      </a:r>
                      <a:r>
                        <a:rPr lang="en-US" sz="2000" b="1" baseline="0" smtClean="0"/>
                        <a:t>DELETE</a:t>
                      </a:r>
                      <a:endParaRPr lang="id-ID" sz="20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SelectCommand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Untuk mengeksekusi</a:t>
                      </a:r>
                      <a:r>
                        <a:rPr lang="en-US" sz="2000" baseline="0" smtClean="0"/>
                        <a:t> perintah </a:t>
                      </a:r>
                      <a:r>
                        <a:rPr lang="en-US" sz="2000" b="1" baseline="0" smtClean="0"/>
                        <a:t>SELECT</a:t>
                      </a:r>
                      <a:endParaRPr lang="id-ID" sz="2000" b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941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Sedangkan untuk mengeksekusinya, harus digunakan method ExecuteNonQuery dari method di atas.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1 : Buat 1 project dengan 1 Form (Form1), lalu pasangkan 3 TextBox dan 3 Button.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7148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3 TextBox tersebut dengan nama “txtKode”, “txtNama”, dan “txtJlh”.</a:t>
            </a:r>
          </a:p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Button tersebut dengan nama “btnSimpan”, “btnUpdate”, dan “btnHapus”.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  <a:endParaRPr 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7239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da;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564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btnSimpan :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"Insert Into Test Values ('"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"',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txtNama.Text,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"',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txtJlh.Text,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"')"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184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da.InsertCommand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(sql, conn);</a:t>
            </a:r>
          </a:p>
          <a:p>
            <a:pPr marL="1077913" indent="-354013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 =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 da.InsertCommand.ExecuteNonQuery(), 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 berhasil di Simpan"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 Simpan"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btnUpdate :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"Update Test Set Nama =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txtNama.Text,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"', Jumlah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txtJlh.Text,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Where Kode =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da.UpdateCommand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(sql, conn);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843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77913" indent="-3540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da.UpdateCommand.ExecuteNonQuery(),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 berhasil di Update"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 Update"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btnHapus :</a:t>
            </a:r>
          </a:p>
          <a:p>
            <a:pPr marL="1077913" indent="-3540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DialogResult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hsl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"Anda Yakin ?"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MessageBoxButtons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.YesNo,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MessageBoxIcon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.Question,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MessageBoxDefaultButton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.Button2);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(hsl ==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DialogResult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.Yes)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sql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"Delete From Test Where Kode = 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664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33513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da.DeleteCommand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SqlCommand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(sql, conn);</a:t>
            </a:r>
          </a:p>
          <a:p>
            <a:pPr marL="1433513" indent="-35560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da.DeleteCommand.ExecuteNonQuery(),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 berhasil di Hapus"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MessageBox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.Show(pesan,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"Info Delete"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lakukan interaksi,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71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2 : Buat 1 project dengan 1 Form (Form1), lalu pasangkan 4 Label dan 4 Button.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4 Label tersebut dengan nama “lblKode”, “lblNama”, “lblJlh”, dan “lblStatus”.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4 Button tersebut dengan nama “btnAwal”, “btnMundur”, “btnMaju”, dan “btnAkhir”.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644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da;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ds;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pos;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32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- 1</a:t>
            </a:r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6" y="2891624"/>
            <a:ext cx="8898188" cy="323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47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12788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 marL="723900" indent="0">
              <a:buNone/>
            </a:pPr>
            <a:r>
              <a:rPr lang="id-ID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ds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DataSet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"Select * From Test"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da.Fill(ds,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pos = 0;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Buatkan sebuah prosedur dengan nama Cetak di dalam kelas Form1 dengan kode program :</a:t>
            </a:r>
          </a:p>
          <a:p>
            <a:pPr marL="723900" indent="0">
              <a:buNone/>
            </a:pP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DataRowCollection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dt = ds.Tables[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].Rows;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lblKode.Text = dt[pos][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"Kode"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].ToString();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lblNama.Text = dt[pos][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"Nama"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].ToString();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lblJlh.Text = dt[pos][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"Jumlah"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].ToString();</a:t>
            </a:r>
          </a:p>
          <a:p>
            <a:pPr marL="0" indent="0">
              <a:buNone/>
            </a:pPr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520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23900" indent="0">
              <a:spcBef>
                <a:spcPts val="600"/>
              </a:spcBef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lblStatus.Text =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"Record ke-"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pos + 1,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dari 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dt.Count, </a:t>
            </a:r>
            <a:r>
              <a:rPr lang="id-ID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 record"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btnAwal :</a:t>
            </a:r>
          </a:p>
          <a:p>
            <a:pPr marL="723900" indent="0">
              <a:buNone/>
            </a:pPr>
            <a:r>
              <a:rPr lang="id-ID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pos = 0;</a:t>
            </a:r>
          </a:p>
          <a:p>
            <a:pPr marL="723900" indent="0">
              <a:buNone/>
            </a:pPr>
            <a:r>
              <a:rPr lang="id-ID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btnMundur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(pos &gt; 0)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pos--;</a:t>
            </a:r>
          </a:p>
          <a:p>
            <a:pPr marL="1077913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 marL="723900" indent="0">
              <a:buNone/>
            </a:pP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75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btnMaju :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(pos &lt; ds.Tables[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].Rows.Count - 1)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pos++;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Click pada btnAkhir :</a:t>
            </a:r>
          </a:p>
          <a:p>
            <a:pPr marL="723900" indent="0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pos = ds.Tables[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].Rows.Count - 1;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Cetak();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295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DataAdapter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lakukan interaksi,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3646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objek untuk menampilkan data/record dalam bentuk tabel.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sejumlah properties yang umum digunakan, yakni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65638"/>
              </p:ext>
            </p:extLst>
          </p:nvPr>
        </p:nvGraphicFramePr>
        <p:xfrm>
          <a:off x="170329" y="3747246"/>
          <a:ext cx="875851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142"/>
                <a:gridCol w="53653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AllowUserToAddRows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Mengizinkan/tidak</a:t>
                      </a:r>
                      <a:r>
                        <a:rPr lang="en-US" sz="2000" baseline="0" smtClean="0"/>
                        <a:t> untuk tambah baris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AllowUserToDeleteRows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Mengizinkan/tidak untuk hapus baris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AllowUserToOrderColumns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Mengizinkan/tidak untuk mengurut 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AllowUserToResizeColumns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Mengizinkan/tidak untuk ubah lebar</a:t>
                      </a:r>
                      <a:r>
                        <a:rPr lang="en-US" sz="2000" baseline="0" smtClean="0"/>
                        <a:t> kolom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AllowUserToResizeRows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Mengizinkan/tidak untuk ubah lebar</a:t>
                      </a:r>
                      <a:r>
                        <a:rPr lang="en-US" sz="2000" baseline="0" smtClean="0"/>
                        <a:t> baris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Columns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Mengelola kolom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785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1 : Buat 1 project dengan 1 Form (Form1), lalu pasangkan 1 TextBox dan 1 DataGridView.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TextBox tersebut dengan nama “txtKode”.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04931"/>
              </p:ext>
            </p:extLst>
          </p:nvPr>
        </p:nvGraphicFramePr>
        <p:xfrm>
          <a:off x="179293" y="1825625"/>
          <a:ext cx="87495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99"/>
                <a:gridCol w="5709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Properties</a:t>
                      </a:r>
                      <a:endParaRPr lang="id-ID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Keterangan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DataSource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sumber</a:t>
                      </a:r>
                      <a:r>
                        <a:rPr lang="en-US" sz="2000" baseline="0" smtClean="0"/>
                        <a:t> data yang akan dimunculkan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MultiSelect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Mengaktif/nonaktifkan pilihan</a:t>
                      </a:r>
                      <a:r>
                        <a:rPr lang="en-US" sz="2000" baseline="0" smtClean="0"/>
                        <a:t> multiselect</a:t>
                      </a:r>
                      <a:endParaRPr lang="id-ID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smtClean="0"/>
                        <a:t>SelectionMode</a:t>
                      </a:r>
                      <a:endParaRPr lang="id-ID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Menset bentuk tampilan baris yang terpilih</a:t>
                      </a:r>
                      <a:endParaRPr lang="id-ID" sz="2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33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DataGridView tersebut dengan nama “dgvDaftar”.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da;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DataSet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ds;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4272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indent="0">
              <a:spcBef>
                <a:spcPts val="600"/>
              </a:spcBef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DataSet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723900" indent="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"Select * From Test"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da.Fill(ds,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dgvDaftar.ReadOnly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dgvDaftar.AllowUserToAddRows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dgvDaftar.AllowUserToDeleteRows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dgvDaftar.SelectionMode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DataGridViewSelectionMode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.FullRowSelect;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dgvDaftar.DataSource = ds.Tables[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];</a:t>
            </a:r>
          </a:p>
          <a:p>
            <a:pPr marL="0" indent="0">
              <a:buNone/>
            </a:pPr>
            <a:endParaRPr lang="id-ID" sz="32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754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TextChanged pada txtKode :</a:t>
            </a:r>
          </a:p>
          <a:p>
            <a:pPr marL="723900" indent="0">
              <a:buNone/>
            </a:pPr>
            <a:r>
              <a:rPr lang="id-ID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ds.Tables[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].Clear();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da.SelectCommand.CommandText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"Select * From Test Where Kode Like '%"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txtKode.Text,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"%'"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da.Fill(ds,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lakukan interaksi,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66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2 : Buat 1 project dengan 1 Form (Form1), lalu pasangkan 1 TextBox dan 1 DataGridView.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TextBox tersebut dengan nama “txtKode”.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DataGridView tersebut dengan nama “dgvDaftar”.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63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id-ID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- 2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" y="3013271"/>
            <a:ext cx="8856663" cy="316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341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bagian deklarasi dari kelas Form1 :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da;</a:t>
            </a:r>
          </a:p>
          <a:p>
            <a:pPr marL="723900" indent="0">
              <a:buNone/>
            </a:pP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DataSet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ds;</a:t>
            </a:r>
          </a:p>
          <a:p>
            <a:pPr>
              <a:spcBef>
                <a:spcPts val="600"/>
              </a:spcBef>
            </a:pPr>
            <a:r>
              <a:rPr lang="en-US" sz="35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Load pada Form :</a:t>
            </a:r>
          </a:p>
          <a:p>
            <a:pPr marL="1077913" indent="-354013">
              <a:buNone/>
            </a:pPr>
            <a: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9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"Server=localhost; Data Source=localhost\\....; Database=Testing; Integrated Security=SSPI"</a:t>
            </a:r>
            <a:r>
              <a:rPr lang="en-US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</a:p>
          <a:p>
            <a:pPr marL="723900" indent="0">
              <a:buNone/>
            </a:pPr>
            <a:r>
              <a:rPr lang="id-ID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ds = </a:t>
            </a:r>
            <a:r>
              <a:rPr lang="id-ID" sz="19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9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DataSet</a:t>
            </a:r>
            <a:r>
              <a:rPr lang="id-ID" sz="19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03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23900" indent="0">
              <a:buNone/>
            </a:pPr>
            <a:r>
              <a:rPr 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SqlDataAdapter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"Select * From Test"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da.Fill(ds,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dgvDaftar.ReadOnly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dgvDaftar.MultiSelect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dgvDaftar.AllowUserToAddRows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dgvDaftar.AllowUserToDeleteRows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-3540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dgvDaftar.SelectionMode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DataGridViewSelectionMode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.FullRowSelect;</a:t>
            </a:r>
          </a:p>
          <a:p>
            <a:pPr marL="72390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dgvDaftar.DataSource = ds.Tables[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"Test"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];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tuliskan kode program berikut pada event TextChanged pada txtKode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temu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false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419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23900" indent="0">
              <a:spcBef>
                <a:spcPts val="600"/>
              </a:spcBef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pos = 0;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while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(pos &lt; dgvDaftar.Rows.Count &amp; !temu)</a:t>
            </a:r>
          </a:p>
          <a:p>
            <a:pPr marL="1077913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((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)dgvDaftar[0, pos].Value == txtKode.Text)</a:t>
            </a:r>
          </a:p>
          <a:p>
            <a:pPr marL="14335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temu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107791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else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4335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pos++;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(temu)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dgvDaftar[0, pos].Selected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>
              <a:spcBef>
                <a:spcPts val="600"/>
              </a:spcBef>
            </a:pP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Jalankan programnya, lakukan interaksi, dan lihat hasilnya.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3717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aplikasi eksternal yang bersifat embedded di dalam Visual Studio .Net yang berfungsi untuk perancangan laporan.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 diunduh secara gratis di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://</a:t>
            </a: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wiki.scn.sap.com/wiki/display/BOBJ/Crystal+Reports%2C+Developer+for+Visual+Studio+Downloads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687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Pembuatan Crystal Report sama dengan penambahan item baru ke dalam suatu Project, yakni Add | New Item, kemudian pilih kategori Reporting, dan pilih Crystal Report.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3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2" y="1396166"/>
            <a:ext cx="8466137" cy="546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906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akan muncul tampilan berikut :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308185"/>
            <a:ext cx="4038600" cy="454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36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Pilihan “Using the Report Wizard” adalah untuk merancang laporan dengan template laporan yang telah tersedia.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Pilihan “As a Blank Report” adalah untuk merancang laporan dengan format laporan kosong.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Pilihan “From an Existing Report” adalah untuk memanggil/menggunakan template laporan yang sudah pernah dirancang sebelumnya.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710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 “As a Blank Report” untuk slide ini, maka akan muncul tampilan : 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1252"/>
            <a:ext cx="5181600" cy="410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1872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pada jendela “Field Explorer” (sisi jendela ToolBox), klik kanan pilihan “Database Fields”, kemudian pilih “Database Expert”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67" y="3630706"/>
            <a:ext cx="5624265" cy="322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1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ADO.NET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beberapa Data Provider yang umum digunakan, yakni :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DataBase Connectivity (Odbc) (ODBC.NET)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Linking and Embeding DataBase (OleDb) (OLEDB.NET)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(Sql) (SQL Server.NET)</a:t>
            </a:r>
          </a:p>
          <a:p>
            <a:pPr marL="538163" lvl="1" indent="-239713">
              <a:spcBef>
                <a:spcPts val="600"/>
              </a:spcBef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(Oracle.NET)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Mendukung Microsoft Access, SQL Server, dan Oracle.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8050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 “As a Blank Report” untuk slide ini, maka akan muncul tampilan : 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1252"/>
            <a:ext cx="5181600" cy="410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9503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akan muncul tampilan pemilihan OLE DB Provider.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Microsoft SQL Server, pilih provider “Microsoft OLE DB Provider for SQL Server”.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Next.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231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04" y="1530163"/>
            <a:ext cx="5010191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374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akan muncul tampilan Connection Information.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Isikan Server dengan “localhost\....” sesuai dengan nilai Server pada penulisan Connection String.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Berikan tanda centang pada Integrated Security.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Pilih Database yang akan dipanggil, misalnya database Testing.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Next dan Finish.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641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04" y="1543610"/>
            <a:ext cx="5010191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2626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akan kembali ke tampilan Database Expert. Kemudian Add tabel yang diinginkan di dalam perancangan laporan ke bagian Selected Tables.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Kemudian OK.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961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593475"/>
            <a:ext cx="5667375" cy="510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336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Maka pada jendela Field Explorer akan muncul field-field dari tabel yang dipanggil.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32846"/>
            <a:ext cx="2743200" cy="3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428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perancangan laporan, dilakukan Drag-and-Drop terhadap field dari jendela Field Explorer ke template laporan.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32337"/>
            <a:ext cx="4648200" cy="33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3010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melihat hasil rancangan, dapat dilihat pada tab “Main Report Preview” pada bagian bawah rancangan.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 yang telah dirancang, akan di simpan ke dalam File berekstensi .rpt.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 yang telah dirancang tidak dapat dilihat secara langsung dari Form, tetapi harus menggunakan objek kontrol “CrystalReportViewer”.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27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 digunakan untuk membangun hubungan antara aplikasi dengan database.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 kelas Connection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SQL Server, wajib dinyatakan statement :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using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System.Data.SqlClient;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6096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Crystal Report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 dapat melihat hasil rancangan laporan pada “CrystalReportViewer”, set file rancangan laporan berupa file .rpt ke dalam properties ReportSource dari CrystalReportViewer.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929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Deklarasi koneksi databasenya adalah :</a:t>
            </a:r>
          </a:p>
          <a:p>
            <a:pPr marL="1077913" indent="-354013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connection</a:t>
            </a:r>
            <a:r>
              <a:rPr lang="en-US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 </a:t>
            </a: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endParaRPr 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&lt;nama_server&gt;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en-US" sz="2000" b="1">
              <a:solidFill>
                <a:srgbClr val="A3151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 Source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&lt;nama_datasource&gt;;</a:t>
            </a:r>
          </a:p>
          <a:p>
            <a:pPr marL="1077913" indent="0">
              <a:buNone/>
            </a:pP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Database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&lt;nama_database&gt;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en-US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077913" indent="0">
              <a:buNone/>
            </a:pP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Integrated Security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=</a:t>
            </a:r>
            <a:r>
              <a:rPr lang="en-US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SSPI"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69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Koneksi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 Buat 1 project dengan 1 Button.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Tuliskan kode program berikut pada event Click pada tombol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conn;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pesan;</a:t>
            </a:r>
          </a:p>
          <a:p>
            <a:pPr marL="723900" indent="0">
              <a:buNone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ry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1433513" indent="-355600">
              <a:buNone/>
            </a:pP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 = </a:t>
            </a: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new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SqlConnection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(</a:t>
            </a:r>
            <a:r>
              <a:rPr lang="en-US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"Server = localhost; Data Source = localhost\\....; Database = Testing; Integrated Security = SSPI"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107791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conn.Open();</a:t>
            </a:r>
            <a:endParaRPr lang="en-US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1433513" indent="-35560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pesan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String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.Concat(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"Koneksi ke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conn.DataSource,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268288" indent="-268288"/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586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104</TotalTime>
  <Words>2885</Words>
  <Application>Microsoft Office PowerPoint</Application>
  <PresentationFormat>On-screen Show (4:3)</PresentationFormat>
  <Paragraphs>419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Office Theme</vt:lpstr>
      <vt:lpstr>Sesi 6 Database</vt:lpstr>
      <vt:lpstr>Database</vt:lpstr>
      <vt:lpstr>ADO.NET</vt:lpstr>
      <vt:lpstr>ADO.NET</vt:lpstr>
      <vt:lpstr>ADO.NET</vt:lpstr>
      <vt:lpstr>ADO.NET</vt:lpstr>
      <vt:lpstr>Koneksi Database</vt:lpstr>
      <vt:lpstr>Koneksi Database</vt:lpstr>
      <vt:lpstr>Koneksi Database</vt:lpstr>
      <vt:lpstr>Koneksi Database</vt:lpstr>
      <vt:lpstr>Koneksi Database</vt:lpstr>
      <vt:lpstr>Command</vt:lpstr>
      <vt:lpstr>Command</vt:lpstr>
      <vt:lpstr>Command</vt:lpstr>
      <vt:lpstr>ExecuteNonQuery</vt:lpstr>
      <vt:lpstr>ExecuteNonQuery</vt:lpstr>
      <vt:lpstr>ExecuteNonQuery</vt:lpstr>
      <vt:lpstr>ExecuteNonQuery</vt:lpstr>
      <vt:lpstr>ExecuteNonQuery</vt:lpstr>
      <vt:lpstr>ExecuteNonQuery</vt:lpstr>
      <vt:lpstr>ExecuteNonQuery</vt:lpstr>
      <vt:lpstr>ExecuteScalar</vt:lpstr>
      <vt:lpstr>ExecuteScalar</vt:lpstr>
      <vt:lpstr>ExecuteScalar</vt:lpstr>
      <vt:lpstr>ExecuteReader</vt:lpstr>
      <vt:lpstr>ExecuteReader</vt:lpstr>
      <vt:lpstr>ExecuteReader</vt:lpstr>
      <vt:lpstr>ExecuteReader</vt:lpstr>
      <vt:lpstr>ExecuteReader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DataSet &amp; DataAdapter</vt:lpstr>
      <vt:lpstr>DataGridView</vt:lpstr>
      <vt:lpstr>DataGridView</vt:lpstr>
      <vt:lpstr>DataGridView</vt:lpstr>
      <vt:lpstr>DataGridView</vt:lpstr>
      <vt:lpstr>DataGridView</vt:lpstr>
      <vt:lpstr>DataGridView</vt:lpstr>
      <vt:lpstr>DataGridView</vt:lpstr>
      <vt:lpstr>DataGridView</vt:lpstr>
      <vt:lpstr>DataGridView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Crystal Report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40</cp:revision>
  <dcterms:created xsi:type="dcterms:W3CDTF">2017-07-27T04:50:50Z</dcterms:created>
  <dcterms:modified xsi:type="dcterms:W3CDTF">2018-01-31T12:52:49Z</dcterms:modified>
</cp:coreProperties>
</file>