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7000" t="13000" r="1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12000" t="19000" r="12000" b="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4D35ED-53A6-4FA9-8F19-B00326EB1588}"/>
              </a:ext>
            </a:extLst>
          </p:cNvPr>
          <p:cNvSpPr txBox="1"/>
          <p:nvPr/>
        </p:nvSpPr>
        <p:spPr>
          <a:xfrm>
            <a:off x="1390649" y="1279088"/>
            <a:ext cx="94107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Proses </a:t>
            </a:r>
            <a:r>
              <a:rPr lang="en-US" sz="8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Bisnis</a:t>
            </a:r>
            <a:r>
              <a:rPr lang="en-US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8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8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Aplikasi</a:t>
            </a:r>
            <a:r>
              <a:rPr lang="en-US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 Steam</a:t>
            </a:r>
            <a:br>
              <a:rPr lang="en-US" sz="8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(Valve Corporation)</a:t>
            </a:r>
            <a:endParaRPr lang="id-ID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12000" t="19000" r="12000" b="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4D35ED-53A6-4FA9-8F19-B00326EB1588}"/>
              </a:ext>
            </a:extLst>
          </p:cNvPr>
          <p:cNvSpPr txBox="1"/>
          <p:nvPr/>
        </p:nvSpPr>
        <p:spPr>
          <a:xfrm>
            <a:off x="1722557" y="1669287"/>
            <a:ext cx="94107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Dipa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Abadi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Sinambela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		161114155</a:t>
            </a:r>
          </a:p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Jul </a:t>
            </a:r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Elvhys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Sinaga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				161113737</a:t>
            </a:r>
          </a:p>
          <a:p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Mhd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Irfan									161113788</a:t>
            </a:r>
          </a:p>
          <a:p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Hardimanto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Purba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				161112910</a:t>
            </a:r>
          </a:p>
          <a:p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Rifqi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Aji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4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Azhari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						161114295</a:t>
            </a:r>
            <a:endParaRPr lang="id-ID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9636-72A6-459C-ADEA-B4C0407B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Steam</a:t>
            </a:r>
            <a:endParaRPr lang="en-ID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22D5-F995-4C3B-8B0C-57711BAF7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  <a:effectLst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Steam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merupakan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aplikasi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e-commerce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khusus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game yang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dibuat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oleh Valve.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Aplikasi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bekerja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sebagai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pengumpul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atau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penyalur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data game yang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dimiliki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oleh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pengembang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mirip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seperti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Playstore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atau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Apple Store.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Hampir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semua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aplikasi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game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bisa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didapatkan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di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aplikasi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Steam,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semuanya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dapat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diakses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dengan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mudah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menggunakan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satu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aplikasi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Steam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diluncurkan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dengan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berbagai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pelayanan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atau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fitur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yang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terdapat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aplikasinya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;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seperti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menyediakan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verifikasi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originalitas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setiap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game yang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terdaftar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platform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tersebut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hingga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memiliki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fitur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Digital Rights Management (DRM) yang mana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dapat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mengatur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masuk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keluarnya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data game yang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diunduh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Steam.</a:t>
            </a:r>
          </a:p>
        </p:txBody>
      </p:sp>
    </p:spTree>
    <p:extLst>
      <p:ext uri="{BB962C8B-B14F-4D97-AF65-F5344CB8AC3E}">
        <p14:creationId xmlns:p14="http://schemas.microsoft.com/office/powerpoint/2010/main" val="34276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9636-72A6-459C-ADEA-B4C0407B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Jenis</a:t>
            </a:r>
            <a:r>
              <a:rPr lang="en-ID" dirty="0">
                <a:latin typeface="Calibri Light" panose="020F0302020204030204" pitchFamily="34" charset="0"/>
                <a:cs typeface="Calibri Light" panose="020F0302020204030204" pitchFamily="34" charset="0"/>
              </a:rPr>
              <a:t> Game </a:t>
            </a:r>
            <a:r>
              <a:rPr lang="en-ID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ID" dirty="0">
                <a:latin typeface="Calibri Light" panose="020F0302020204030204" pitchFamily="34" charset="0"/>
                <a:cs typeface="Calibri Light" panose="020F0302020204030204" pitchFamily="34" charset="0"/>
              </a:rPr>
              <a:t> Steam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22D5-F995-4C3B-8B0C-57711BAF7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13385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platform Steam user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dapat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mencari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berbagai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jenis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game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berdasar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genre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seperti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action, adventure, FPS, racing, dan lain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sebagainya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platform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juga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terdapat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game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berjenis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Indie, yang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merupakan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game yang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dikembangkan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oleh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grup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kecil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tidak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dibuat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oleh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pengembang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besar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Hampir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semua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game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sudah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di Steam,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baik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itu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game offline dan online. Banyak game online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terkenal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yang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dapat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diunduh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melalui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Steam,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misalkan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saja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Dota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2, Team Fortress 2, Bless, PUBG, dan lain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sebagainya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18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9636-72A6-459C-ADEA-B4C0407B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Siapa</a:t>
            </a:r>
            <a:r>
              <a:rPr lang="en-ID" dirty="0">
                <a:latin typeface="Calibri Light" panose="020F0302020204030204" pitchFamily="34" charset="0"/>
                <a:cs typeface="Calibri Light" panose="020F0302020204030204" pitchFamily="34" charset="0"/>
              </a:rPr>
              <a:t> yang </a:t>
            </a:r>
            <a:r>
              <a:rPr lang="en-ID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berperan</a:t>
            </a:r>
            <a:r>
              <a:rPr lang="en-ID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D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dalam</a:t>
            </a:r>
            <a:r>
              <a:rPr lang="en-ID" dirty="0">
                <a:latin typeface="Calibri Light" panose="020F0302020204030204" pitchFamily="34" charset="0"/>
                <a:cs typeface="Calibri Light" panose="020F0302020204030204" pitchFamily="34" charset="0"/>
              </a:rPr>
              <a:t> Steam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22D5-F995-4C3B-8B0C-57711BAF7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5019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User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sebagai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pengguna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aplikasi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mayoritas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gamer).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Valve Corporation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Valve Corp.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sebagai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penyedia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layanan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pemilik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aplikasi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Pengembang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Game (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misal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Rockstar Games, Activision, E.A.,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dll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Pengembang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game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merupakan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penyedia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pemasok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 game yang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nantinya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akan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dibeli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dan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dimainkan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oleh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user.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2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9636-72A6-459C-ADEA-B4C0407B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>
                <a:latin typeface="Calibri Light" panose="020F0302020204030204" pitchFamily="34" charset="0"/>
                <a:cs typeface="Calibri Light" panose="020F0302020204030204" pitchFamily="34" charset="0"/>
              </a:rPr>
              <a:t>Proses </a:t>
            </a:r>
            <a:r>
              <a:rPr lang="en-ID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Bisnis</a:t>
            </a:r>
            <a:r>
              <a:rPr lang="en-ID" dirty="0">
                <a:latin typeface="Calibri Light" panose="020F0302020204030204" pitchFamily="34" charset="0"/>
                <a:cs typeface="Calibri Light" panose="020F0302020204030204" pitchFamily="34" charset="0"/>
              </a:rPr>
              <a:t> Steam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6B3F4-17DA-46AC-858D-BA5C838C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00" y="2378148"/>
            <a:ext cx="11096550" cy="244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9636-72A6-459C-ADEA-B4C0407B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ID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Keuntungan</a:t>
            </a:r>
            <a:r>
              <a:rPr lang="en-ID" dirty="0">
                <a:latin typeface="Calibri Light" panose="020F0302020204030204" pitchFamily="34" charset="0"/>
                <a:cs typeface="Calibri Light" panose="020F0302020204030204" pitchFamily="34" charset="0"/>
              </a:rPr>
              <a:t> Valve Corp. </a:t>
            </a:r>
            <a:r>
              <a:rPr lang="en-ID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ID" dirty="0">
                <a:latin typeface="Calibri Light" panose="020F0302020204030204" pitchFamily="34" charset="0"/>
                <a:cs typeface="Calibri Light" panose="020F0302020204030204" pitchFamily="34" charset="0"/>
              </a:rPr>
              <a:t> Steam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22D5-F995-4C3B-8B0C-57711BAF7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Steam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saat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menggunakan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sistem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tier (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tingkatan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menentukan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berapa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banyak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pendapatan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yang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diambil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pengembang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dan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penerbit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 Valve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mengambil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30%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pendapatan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saat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game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diluncurkan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tetapi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sekarang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pengembang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dapat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mengambil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5%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pendapatan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jika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game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mereka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menghasilkan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lebih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$10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juta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penjualan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melalui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Steam.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berarti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bahwa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hanya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game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terbesar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yang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dirilis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di Steam yang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akan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dapat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mempertahankan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80%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pendapatan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mereka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dengan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game yang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lebih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kecil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terus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membayar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30%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kepada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Valve.</a:t>
            </a:r>
          </a:p>
        </p:txBody>
      </p:sp>
    </p:spTree>
    <p:extLst>
      <p:ext uri="{BB962C8B-B14F-4D97-AF65-F5344CB8AC3E}">
        <p14:creationId xmlns:p14="http://schemas.microsoft.com/office/powerpoint/2010/main" val="41296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9636-72A6-459C-ADEA-B4C0407B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ID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Keuntungan</a:t>
            </a:r>
            <a:r>
              <a:rPr lang="en-ID" dirty="0">
                <a:latin typeface="Calibri Light" panose="020F0302020204030204" pitchFamily="34" charset="0"/>
                <a:cs typeface="Calibri Light" panose="020F0302020204030204" pitchFamily="34" charset="0"/>
              </a:rPr>
              <a:t> User </a:t>
            </a:r>
            <a:r>
              <a:rPr lang="en-ID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menggunakan</a:t>
            </a:r>
            <a:r>
              <a:rPr lang="en-ID" dirty="0">
                <a:latin typeface="Calibri Light" panose="020F0302020204030204" pitchFamily="34" charset="0"/>
                <a:cs typeface="Calibri Light" panose="020F0302020204030204" pitchFamily="34" charset="0"/>
              </a:rPr>
              <a:t> Steam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22D5-F995-4C3B-8B0C-57711BAF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Banyak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pilihan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game yang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tersedia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Semua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Game yang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di Steam original.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Bisa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digunakan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disemua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PC (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hanya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PC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dengan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spesifikasi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yang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mendukung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game).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Promo dan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diskon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pembelian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game dan voucher game yang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besar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hingga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80%).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Pembayaran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mudah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dan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banyak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pilihan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metode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pembayaran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Tersedia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fitur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sosial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yang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memungkinkan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user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untuk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bermain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bersama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teman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96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BC2076-2D96-449B-8AAE-3B9C827F9B67}"/>
              </a:ext>
            </a:extLst>
          </p:cNvPr>
          <p:cNvSpPr/>
          <p:nvPr/>
        </p:nvSpPr>
        <p:spPr>
          <a:xfrm>
            <a:off x="3526064" y="-1218426"/>
            <a:ext cx="5139871" cy="92948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800" b="1" dirty="0">
                <a:ln w="12700" cmpd="sng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478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91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Franklin Gothic Book</vt:lpstr>
      <vt:lpstr>Times New Roman</vt:lpstr>
      <vt:lpstr>Crop</vt:lpstr>
      <vt:lpstr>PowerPoint Presentation</vt:lpstr>
      <vt:lpstr>PowerPoint Presentation</vt:lpstr>
      <vt:lpstr>Steam</vt:lpstr>
      <vt:lpstr>Jenis Game dalam Steam</vt:lpstr>
      <vt:lpstr>Siapa yang berperan dalam Steam ?</vt:lpstr>
      <vt:lpstr>Proses Bisnis Steam</vt:lpstr>
      <vt:lpstr>Keuntungan Valve Corp. dari Steam</vt:lpstr>
      <vt:lpstr>Keuntungan User menggunakan Steam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</dc:creator>
  <cp:lastModifiedBy>ASUS</cp:lastModifiedBy>
  <cp:revision>30</cp:revision>
  <dcterms:created xsi:type="dcterms:W3CDTF">2019-11-29T06:33:04Z</dcterms:created>
  <dcterms:modified xsi:type="dcterms:W3CDTF">2019-12-02T03:41:56Z</dcterms:modified>
</cp:coreProperties>
</file>