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4"/>
  </p:notesMasterIdLst>
  <p:sldIdLst>
    <p:sldId id="330" r:id="rId3"/>
    <p:sldId id="331" r:id="rId4"/>
    <p:sldId id="276" r:id="rId5"/>
    <p:sldId id="329" r:id="rId6"/>
    <p:sldId id="332" r:id="rId7"/>
    <p:sldId id="333" r:id="rId8"/>
    <p:sldId id="334" r:id="rId9"/>
    <p:sldId id="335" r:id="rId10"/>
    <p:sldId id="336" r:id="rId11"/>
    <p:sldId id="337" r:id="rId12"/>
    <p:sldId id="32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="" xmlns:a16="http://schemas.microsoft.com/office/drawing/2014/main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="" xmlns:a16="http://schemas.microsoft.com/office/drawing/2014/main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="" xmlns:a16="http://schemas.microsoft.com/office/drawing/2014/main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="" xmlns:a16="http://schemas.microsoft.com/office/drawing/2014/main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="" xmlns:a16="http://schemas.microsoft.com/office/drawing/2014/main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="" xmlns:a16="http://schemas.microsoft.com/office/drawing/2014/main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="" xmlns:a16="http://schemas.microsoft.com/office/drawing/2014/main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="" xmlns:a16="http://schemas.microsoft.com/office/drawing/2014/main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="" xmlns:a16="http://schemas.microsoft.com/office/drawing/2014/main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="" xmlns:a16="http://schemas.microsoft.com/office/drawing/2014/main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="" xmlns:a16="http://schemas.microsoft.com/office/drawing/2014/main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="" xmlns:a16="http://schemas.microsoft.com/office/drawing/2014/main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="" xmlns:a16="http://schemas.microsoft.com/office/drawing/2014/main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="" xmlns:a16="http://schemas.microsoft.com/office/drawing/2014/main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="" xmlns:a16="http://schemas.microsoft.com/office/drawing/2014/main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="" xmlns:a16="http://schemas.microsoft.com/office/drawing/2014/main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="" xmlns:a16="http://schemas.microsoft.com/office/drawing/2014/main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="" xmlns:a16="http://schemas.microsoft.com/office/drawing/2014/main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="" xmlns:a16="http://schemas.microsoft.com/office/drawing/2014/main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="" xmlns:a16="http://schemas.microsoft.com/office/drawing/2014/main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="" xmlns:a16="http://schemas.microsoft.com/office/drawing/2014/main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="" xmlns:a16="http://schemas.microsoft.com/office/drawing/2014/main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="" xmlns:a16="http://schemas.microsoft.com/office/drawing/2014/main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="" xmlns:a16="http://schemas.microsoft.com/office/drawing/2014/main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="" xmlns:a16="http://schemas.microsoft.com/office/drawing/2014/main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="" xmlns:a16="http://schemas.microsoft.com/office/drawing/2014/main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="" xmlns:a16="http://schemas.microsoft.com/office/drawing/2014/main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="" xmlns:a16="http://schemas.microsoft.com/office/drawing/2014/main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="" xmlns:a16="http://schemas.microsoft.com/office/drawing/2014/main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="" xmlns:a16="http://schemas.microsoft.com/office/drawing/2014/main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="" xmlns:a16="http://schemas.microsoft.com/office/drawing/2014/main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="" xmlns:a16="http://schemas.microsoft.com/office/drawing/2014/main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="" xmlns:a16="http://schemas.microsoft.com/office/drawing/2014/main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="" xmlns:a16="http://schemas.microsoft.com/office/drawing/2014/main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="" xmlns:a16="http://schemas.microsoft.com/office/drawing/2014/main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="" xmlns:a16="http://schemas.microsoft.com/office/drawing/2014/main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="" xmlns:a16="http://schemas.microsoft.com/office/drawing/2014/main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="" xmlns:a16="http://schemas.microsoft.com/office/drawing/2014/main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="" xmlns:a16="http://schemas.microsoft.com/office/drawing/2014/main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="" xmlns:a16="http://schemas.microsoft.com/office/drawing/2014/main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="" xmlns:a16="http://schemas.microsoft.com/office/drawing/2014/main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="" xmlns:a16="http://schemas.microsoft.com/office/drawing/2014/main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="" xmlns:a16="http://schemas.microsoft.com/office/drawing/2014/main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="" xmlns:a16="http://schemas.microsoft.com/office/drawing/2014/main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="" xmlns:a16="http://schemas.microsoft.com/office/drawing/2014/main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="" xmlns:a16="http://schemas.microsoft.com/office/drawing/2014/main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="" xmlns:a16="http://schemas.microsoft.com/office/drawing/2014/main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="" xmlns:a16="http://schemas.microsoft.com/office/drawing/2014/main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="" xmlns:a16="http://schemas.microsoft.com/office/drawing/2014/main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="" xmlns:a16="http://schemas.microsoft.com/office/drawing/2014/main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="" xmlns:a16="http://schemas.microsoft.com/office/drawing/2014/main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="" xmlns:a16="http://schemas.microsoft.com/office/drawing/2014/main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="" xmlns:a16="http://schemas.microsoft.com/office/drawing/2014/main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="" xmlns:a16="http://schemas.microsoft.com/office/drawing/2014/main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="" xmlns:a16="http://schemas.microsoft.com/office/drawing/2014/main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="" xmlns:a16="http://schemas.microsoft.com/office/drawing/2014/main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="" xmlns:a16="http://schemas.microsoft.com/office/drawing/2014/main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="" xmlns:a16="http://schemas.microsoft.com/office/drawing/2014/main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="" xmlns:a16="http://schemas.microsoft.com/office/drawing/2014/main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="" xmlns:a16="http://schemas.microsoft.com/office/drawing/2014/main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="" xmlns:a16="http://schemas.microsoft.com/office/drawing/2014/main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="" xmlns:a16="http://schemas.microsoft.com/office/drawing/2014/main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="" xmlns:a16="http://schemas.microsoft.com/office/drawing/2014/main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="" xmlns:a16="http://schemas.microsoft.com/office/drawing/2014/main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="" xmlns:a16="http://schemas.microsoft.com/office/drawing/2014/main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="" xmlns:a16="http://schemas.microsoft.com/office/drawing/2014/main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="" xmlns:a16="http://schemas.microsoft.com/office/drawing/2014/main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="" xmlns:a16="http://schemas.microsoft.com/office/drawing/2014/main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="" xmlns:a16="http://schemas.microsoft.com/office/drawing/2014/main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="" xmlns:a16="http://schemas.microsoft.com/office/drawing/2014/main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="" xmlns:a16="http://schemas.microsoft.com/office/drawing/2014/main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="" xmlns:a16="http://schemas.microsoft.com/office/drawing/2014/main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="" xmlns:a16="http://schemas.microsoft.com/office/drawing/2014/main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="" xmlns:a16="http://schemas.microsoft.com/office/drawing/2014/main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="" xmlns:a16="http://schemas.microsoft.com/office/drawing/2014/main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="" xmlns:a16="http://schemas.microsoft.com/office/drawing/2014/main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="" xmlns:a16="http://schemas.microsoft.com/office/drawing/2014/main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="" xmlns:a16="http://schemas.microsoft.com/office/drawing/2014/main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="" xmlns:a16="http://schemas.microsoft.com/office/drawing/2014/main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="" xmlns:a16="http://schemas.microsoft.com/office/drawing/2014/main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="" xmlns:a16="http://schemas.microsoft.com/office/drawing/2014/main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="" xmlns:a16="http://schemas.microsoft.com/office/drawing/2014/main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="" xmlns:a16="http://schemas.microsoft.com/office/drawing/2014/main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="" xmlns:a16="http://schemas.microsoft.com/office/drawing/2014/main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="" xmlns:a16="http://schemas.microsoft.com/office/drawing/2014/main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="" xmlns:a16="http://schemas.microsoft.com/office/drawing/2014/main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="" xmlns:a16="http://schemas.microsoft.com/office/drawing/2014/main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="" xmlns:a16="http://schemas.microsoft.com/office/drawing/2014/main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="" xmlns:a16="http://schemas.microsoft.com/office/drawing/2014/main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="" xmlns:a16="http://schemas.microsoft.com/office/drawing/2014/main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="" xmlns:a16="http://schemas.microsoft.com/office/drawing/2014/main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="" xmlns:a16="http://schemas.microsoft.com/office/drawing/2014/main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="" xmlns:a16="http://schemas.microsoft.com/office/drawing/2014/main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="" xmlns:a16="http://schemas.microsoft.com/office/drawing/2014/main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="" xmlns:a16="http://schemas.microsoft.com/office/drawing/2014/main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="" xmlns:a16="http://schemas.microsoft.com/office/drawing/2014/main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="" xmlns:a16="http://schemas.microsoft.com/office/drawing/2014/main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="" xmlns:a16="http://schemas.microsoft.com/office/drawing/2014/main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="" xmlns:a16="http://schemas.microsoft.com/office/drawing/2014/main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="" xmlns:a16="http://schemas.microsoft.com/office/drawing/2014/main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="" xmlns:a16="http://schemas.microsoft.com/office/drawing/2014/main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="" xmlns:a16="http://schemas.microsoft.com/office/drawing/2014/main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="" xmlns:a16="http://schemas.microsoft.com/office/drawing/2014/main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="" xmlns:a16="http://schemas.microsoft.com/office/drawing/2014/main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="" xmlns:a16="http://schemas.microsoft.com/office/drawing/2014/main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="" xmlns:a16="http://schemas.microsoft.com/office/drawing/2014/main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="" xmlns:a16="http://schemas.microsoft.com/office/drawing/2014/main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="" xmlns:a16="http://schemas.microsoft.com/office/drawing/2014/main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="" xmlns:a16="http://schemas.microsoft.com/office/drawing/2014/main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="" xmlns:a16="http://schemas.microsoft.com/office/drawing/2014/main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="" xmlns:a16="http://schemas.microsoft.com/office/drawing/2014/main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="" xmlns:a16="http://schemas.microsoft.com/office/drawing/2014/main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="" xmlns:a16="http://schemas.microsoft.com/office/drawing/2014/main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="" xmlns:a16="http://schemas.microsoft.com/office/drawing/2014/main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="" xmlns:a16="http://schemas.microsoft.com/office/drawing/2014/main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="" xmlns:a16="http://schemas.microsoft.com/office/drawing/2014/main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="" xmlns:a16="http://schemas.microsoft.com/office/drawing/2014/main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="" xmlns:a16="http://schemas.microsoft.com/office/drawing/2014/main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="" xmlns:a16="http://schemas.microsoft.com/office/drawing/2014/main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="" xmlns:a16="http://schemas.microsoft.com/office/drawing/2014/main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="" xmlns:a16="http://schemas.microsoft.com/office/drawing/2014/main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="" xmlns:a16="http://schemas.microsoft.com/office/drawing/2014/main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="" xmlns:a16="http://schemas.microsoft.com/office/drawing/2014/main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="" xmlns:a16="http://schemas.microsoft.com/office/drawing/2014/main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="" xmlns:a16="http://schemas.microsoft.com/office/drawing/2014/main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="" xmlns:a16="http://schemas.microsoft.com/office/drawing/2014/main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="" xmlns:a16="http://schemas.microsoft.com/office/drawing/2014/main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="" xmlns:a16="http://schemas.microsoft.com/office/drawing/2014/main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="" xmlns:a16="http://schemas.microsoft.com/office/drawing/2014/main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="" xmlns:a16="http://schemas.microsoft.com/office/drawing/2014/main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="" xmlns:a16="http://schemas.microsoft.com/office/drawing/2014/main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="" xmlns:a16="http://schemas.microsoft.com/office/drawing/2014/main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="" xmlns:a16="http://schemas.microsoft.com/office/drawing/2014/main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="" xmlns:a16="http://schemas.microsoft.com/office/drawing/2014/main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="" xmlns:a16="http://schemas.microsoft.com/office/drawing/2014/main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="" xmlns:a16="http://schemas.microsoft.com/office/drawing/2014/main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="" xmlns:a16="http://schemas.microsoft.com/office/drawing/2014/main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="" xmlns:a16="http://schemas.microsoft.com/office/drawing/2014/main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="" xmlns:a16="http://schemas.microsoft.com/office/drawing/2014/main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="" xmlns:a16="http://schemas.microsoft.com/office/drawing/2014/main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="" xmlns:a16="http://schemas.microsoft.com/office/drawing/2014/main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="" xmlns:a16="http://schemas.microsoft.com/office/drawing/2014/main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="" xmlns:a16="http://schemas.microsoft.com/office/drawing/2014/main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="" xmlns:a16="http://schemas.microsoft.com/office/drawing/2014/main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="" xmlns:a16="http://schemas.microsoft.com/office/drawing/2014/main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="" xmlns:a16="http://schemas.microsoft.com/office/drawing/2014/main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="" xmlns:a16="http://schemas.microsoft.com/office/drawing/2014/main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="" xmlns:a16="http://schemas.microsoft.com/office/drawing/2014/main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="" xmlns:a16="http://schemas.microsoft.com/office/drawing/2014/main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="" xmlns:a16="http://schemas.microsoft.com/office/drawing/2014/main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="" xmlns:a16="http://schemas.microsoft.com/office/drawing/2014/main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="" xmlns:a16="http://schemas.microsoft.com/office/drawing/2014/main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="" xmlns:a16="http://schemas.microsoft.com/office/drawing/2014/main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="" xmlns:a16="http://schemas.microsoft.com/office/drawing/2014/main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="" xmlns:a16="http://schemas.microsoft.com/office/drawing/2014/main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="" xmlns:a16="http://schemas.microsoft.com/office/drawing/2014/main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="" xmlns:a16="http://schemas.microsoft.com/office/drawing/2014/main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="" xmlns:a16="http://schemas.microsoft.com/office/drawing/2014/main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="" xmlns:a16="http://schemas.microsoft.com/office/drawing/2014/main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="" xmlns:a16="http://schemas.microsoft.com/office/drawing/2014/main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="" xmlns:a16="http://schemas.microsoft.com/office/drawing/2014/main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="" xmlns:a16="http://schemas.microsoft.com/office/drawing/2014/main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="" xmlns:a16="http://schemas.microsoft.com/office/drawing/2014/main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="" xmlns:a16="http://schemas.microsoft.com/office/drawing/2014/main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="" xmlns:a16="http://schemas.microsoft.com/office/drawing/2014/main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="" xmlns:a16="http://schemas.microsoft.com/office/drawing/2014/main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="" xmlns:a16="http://schemas.microsoft.com/office/drawing/2014/main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="" xmlns:a16="http://schemas.microsoft.com/office/drawing/2014/main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="" xmlns:a16="http://schemas.microsoft.com/office/drawing/2014/main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="" xmlns:a16="http://schemas.microsoft.com/office/drawing/2014/main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="" xmlns:a16="http://schemas.microsoft.com/office/drawing/2014/main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="" xmlns:a16="http://schemas.microsoft.com/office/drawing/2014/main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="" xmlns:a16="http://schemas.microsoft.com/office/drawing/2014/main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="" xmlns:a16="http://schemas.microsoft.com/office/drawing/2014/main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="" xmlns:a16="http://schemas.microsoft.com/office/drawing/2014/main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="" xmlns:a16="http://schemas.microsoft.com/office/drawing/2014/main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="" xmlns:a16="http://schemas.microsoft.com/office/drawing/2014/main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="" xmlns:a16="http://schemas.microsoft.com/office/drawing/2014/main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="" xmlns:a16="http://schemas.microsoft.com/office/drawing/2014/main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="" xmlns:a16="http://schemas.microsoft.com/office/drawing/2014/main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="" xmlns:a16="http://schemas.microsoft.com/office/drawing/2014/main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="" xmlns:a16="http://schemas.microsoft.com/office/drawing/2014/main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="" xmlns:a16="http://schemas.microsoft.com/office/drawing/2014/main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="" xmlns:a16="http://schemas.microsoft.com/office/drawing/2014/main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="" xmlns:a16="http://schemas.microsoft.com/office/drawing/2014/main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="" xmlns:a16="http://schemas.microsoft.com/office/drawing/2014/main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="" xmlns:a16="http://schemas.microsoft.com/office/drawing/2014/main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="" xmlns:a16="http://schemas.microsoft.com/office/drawing/2014/main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="" xmlns:a16="http://schemas.microsoft.com/office/drawing/2014/main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="" xmlns:a16="http://schemas.microsoft.com/office/drawing/2014/main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="" xmlns:a16="http://schemas.microsoft.com/office/drawing/2014/main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="" xmlns:a16="http://schemas.microsoft.com/office/drawing/2014/main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="" xmlns:a16="http://schemas.microsoft.com/office/drawing/2014/main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="" xmlns:a16="http://schemas.microsoft.com/office/drawing/2014/main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="" xmlns:a16="http://schemas.microsoft.com/office/drawing/2014/main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="" xmlns:a16="http://schemas.microsoft.com/office/drawing/2014/main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="" xmlns:a16="http://schemas.microsoft.com/office/drawing/2014/main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="" xmlns:a16="http://schemas.microsoft.com/office/drawing/2014/main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="" xmlns:a16="http://schemas.microsoft.com/office/drawing/2014/main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="" xmlns:a16="http://schemas.microsoft.com/office/drawing/2014/main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="" xmlns:a16="http://schemas.microsoft.com/office/drawing/2014/main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="" xmlns:a16="http://schemas.microsoft.com/office/drawing/2014/main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="" xmlns:a16="http://schemas.microsoft.com/office/drawing/2014/main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="" xmlns:a16="http://schemas.microsoft.com/office/drawing/2014/main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="" xmlns:a16="http://schemas.microsoft.com/office/drawing/2014/main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="" xmlns:a16="http://schemas.microsoft.com/office/drawing/2014/main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="" xmlns:a16="http://schemas.microsoft.com/office/drawing/2014/main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="" xmlns:a16="http://schemas.microsoft.com/office/drawing/2014/main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="" xmlns:a16="http://schemas.microsoft.com/office/drawing/2014/main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="" xmlns:a16="http://schemas.microsoft.com/office/drawing/2014/main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="" xmlns:a16="http://schemas.microsoft.com/office/drawing/2014/main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="" xmlns:a16="http://schemas.microsoft.com/office/drawing/2014/main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="" xmlns:a16="http://schemas.microsoft.com/office/drawing/2014/main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="" xmlns:a16="http://schemas.microsoft.com/office/drawing/2014/main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="" xmlns:a16="http://schemas.microsoft.com/office/drawing/2014/main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="" xmlns:a16="http://schemas.microsoft.com/office/drawing/2014/main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="" xmlns:a16="http://schemas.microsoft.com/office/drawing/2014/main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="" xmlns:a16="http://schemas.microsoft.com/office/drawing/2014/main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="" xmlns:a16="http://schemas.microsoft.com/office/drawing/2014/main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="" xmlns:a16="http://schemas.microsoft.com/office/drawing/2014/main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="" xmlns:a16="http://schemas.microsoft.com/office/drawing/2014/main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="" xmlns:a16="http://schemas.microsoft.com/office/drawing/2014/main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="" xmlns:a16="http://schemas.microsoft.com/office/drawing/2014/main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="" xmlns:a16="http://schemas.microsoft.com/office/drawing/2014/main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="" xmlns:a16="http://schemas.microsoft.com/office/drawing/2014/main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="" xmlns:a16="http://schemas.microsoft.com/office/drawing/2014/main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="" xmlns:a16="http://schemas.microsoft.com/office/drawing/2014/main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="" xmlns:a16="http://schemas.microsoft.com/office/drawing/2014/main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="" xmlns:a16="http://schemas.microsoft.com/office/drawing/2014/main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="" xmlns:a16="http://schemas.microsoft.com/office/drawing/2014/main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="" xmlns:a16="http://schemas.microsoft.com/office/drawing/2014/main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="" xmlns:a16="http://schemas.microsoft.com/office/drawing/2014/main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="" xmlns:a16="http://schemas.microsoft.com/office/drawing/2014/main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="" xmlns:a16="http://schemas.microsoft.com/office/drawing/2014/main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="" xmlns:a16="http://schemas.microsoft.com/office/drawing/2014/main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="" xmlns:a16="http://schemas.microsoft.com/office/drawing/2014/main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="" xmlns:a16="http://schemas.microsoft.com/office/drawing/2014/main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="" xmlns:a16="http://schemas.microsoft.com/office/drawing/2014/main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="" xmlns:a16="http://schemas.microsoft.com/office/drawing/2014/main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="" xmlns:a16="http://schemas.microsoft.com/office/drawing/2014/main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="" xmlns:a16="http://schemas.microsoft.com/office/drawing/2014/main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="" xmlns:a16="http://schemas.microsoft.com/office/drawing/2014/main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="" xmlns:a16="http://schemas.microsoft.com/office/drawing/2014/main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="" xmlns:a16="http://schemas.microsoft.com/office/drawing/2014/main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="" xmlns:a16="http://schemas.microsoft.com/office/drawing/2014/main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="" xmlns:a16="http://schemas.microsoft.com/office/drawing/2014/main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="" xmlns:a16="http://schemas.microsoft.com/office/drawing/2014/main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="" xmlns:a16="http://schemas.microsoft.com/office/drawing/2014/main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="" xmlns:a16="http://schemas.microsoft.com/office/drawing/2014/main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="" xmlns:a16="http://schemas.microsoft.com/office/drawing/2014/main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="" xmlns:a16="http://schemas.microsoft.com/office/drawing/2014/main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="" xmlns:a16="http://schemas.microsoft.com/office/drawing/2014/main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="" xmlns:a16="http://schemas.microsoft.com/office/drawing/2014/main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="" xmlns:a16="http://schemas.microsoft.com/office/drawing/2014/main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="" xmlns:a16="http://schemas.microsoft.com/office/drawing/2014/main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="" xmlns:a16="http://schemas.microsoft.com/office/drawing/2014/main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="" xmlns:a16="http://schemas.microsoft.com/office/drawing/2014/main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="" xmlns:a16="http://schemas.microsoft.com/office/drawing/2014/main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="" xmlns:a16="http://schemas.microsoft.com/office/drawing/2014/main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="" xmlns:a16="http://schemas.microsoft.com/office/drawing/2014/main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="" xmlns:a16="http://schemas.microsoft.com/office/drawing/2014/main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="" xmlns:a16="http://schemas.microsoft.com/office/drawing/2014/main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="" xmlns:a16="http://schemas.microsoft.com/office/drawing/2014/main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="" xmlns:a16="http://schemas.microsoft.com/office/drawing/2014/main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="" xmlns:a16="http://schemas.microsoft.com/office/drawing/2014/main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="" xmlns:a16="http://schemas.microsoft.com/office/drawing/2014/main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="" xmlns:a16="http://schemas.microsoft.com/office/drawing/2014/main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="" xmlns:a16="http://schemas.microsoft.com/office/drawing/2014/main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="" xmlns:a16="http://schemas.microsoft.com/office/drawing/2014/main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="" xmlns:a16="http://schemas.microsoft.com/office/drawing/2014/main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="" xmlns:a16="http://schemas.microsoft.com/office/drawing/2014/main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="" xmlns:a16="http://schemas.microsoft.com/office/drawing/2014/main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="" xmlns:a16="http://schemas.microsoft.com/office/drawing/2014/main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="" xmlns:a16="http://schemas.microsoft.com/office/drawing/2014/main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="" xmlns:a16="http://schemas.microsoft.com/office/drawing/2014/main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="" xmlns:a16="http://schemas.microsoft.com/office/drawing/2014/main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="" xmlns:a16="http://schemas.microsoft.com/office/drawing/2014/main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="" xmlns:a16="http://schemas.microsoft.com/office/drawing/2014/main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="" xmlns:a16="http://schemas.microsoft.com/office/drawing/2014/main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="" xmlns:a16="http://schemas.microsoft.com/office/drawing/2014/main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="" xmlns:a16="http://schemas.microsoft.com/office/drawing/2014/main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="" xmlns:a16="http://schemas.microsoft.com/office/drawing/2014/main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="" xmlns:a16="http://schemas.microsoft.com/office/drawing/2014/main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="" xmlns:a16="http://schemas.microsoft.com/office/drawing/2014/main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="" xmlns:a16="http://schemas.microsoft.com/office/drawing/2014/main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="" xmlns:a16="http://schemas.microsoft.com/office/drawing/2014/main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="" xmlns:a16="http://schemas.microsoft.com/office/drawing/2014/main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="" xmlns:a16="http://schemas.microsoft.com/office/drawing/2014/main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="" xmlns:a16="http://schemas.microsoft.com/office/drawing/2014/main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="" xmlns:a16="http://schemas.microsoft.com/office/drawing/2014/main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="" xmlns:a16="http://schemas.microsoft.com/office/drawing/2014/main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="" xmlns:a16="http://schemas.microsoft.com/office/drawing/2014/main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="" xmlns:a16="http://schemas.microsoft.com/office/drawing/2014/main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="" xmlns:a16="http://schemas.microsoft.com/office/drawing/2014/main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="" xmlns:a16="http://schemas.microsoft.com/office/drawing/2014/main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="" xmlns:a16="http://schemas.microsoft.com/office/drawing/2014/main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="" xmlns:a16="http://schemas.microsoft.com/office/drawing/2014/main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="" xmlns:a16="http://schemas.microsoft.com/office/drawing/2014/main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="" xmlns:a16="http://schemas.microsoft.com/office/drawing/2014/main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="" xmlns:a16="http://schemas.microsoft.com/office/drawing/2014/main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="" xmlns:a16="http://schemas.microsoft.com/office/drawing/2014/main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="" xmlns:a16="http://schemas.microsoft.com/office/drawing/2014/main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="" xmlns:a16="http://schemas.microsoft.com/office/drawing/2014/main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="" xmlns:a16="http://schemas.microsoft.com/office/drawing/2014/main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="" xmlns:a16="http://schemas.microsoft.com/office/drawing/2014/main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="" xmlns:a16="http://schemas.microsoft.com/office/drawing/2014/main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="" xmlns:a16="http://schemas.microsoft.com/office/drawing/2014/main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="" xmlns:a16="http://schemas.microsoft.com/office/drawing/2014/main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="" xmlns:a16="http://schemas.microsoft.com/office/drawing/2014/main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="" xmlns:a16="http://schemas.microsoft.com/office/drawing/2014/main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="" xmlns:a16="http://schemas.microsoft.com/office/drawing/2014/main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="" xmlns:a16="http://schemas.microsoft.com/office/drawing/2014/main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="" xmlns:a16="http://schemas.microsoft.com/office/drawing/2014/main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="" xmlns:a16="http://schemas.microsoft.com/office/drawing/2014/main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="" xmlns:a16="http://schemas.microsoft.com/office/drawing/2014/main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="" xmlns:a16="http://schemas.microsoft.com/office/drawing/2014/main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="" xmlns:a16="http://schemas.microsoft.com/office/drawing/2014/main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="" xmlns:a16="http://schemas.microsoft.com/office/drawing/2014/main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="" xmlns:a16="http://schemas.microsoft.com/office/drawing/2014/main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="" xmlns:a16="http://schemas.microsoft.com/office/drawing/2014/main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="" xmlns:a16="http://schemas.microsoft.com/office/drawing/2014/main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="" xmlns:a16="http://schemas.microsoft.com/office/drawing/2014/main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="" xmlns:a16="http://schemas.microsoft.com/office/drawing/2014/main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="" xmlns:a16="http://schemas.microsoft.com/office/drawing/2014/main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="" xmlns:a16="http://schemas.microsoft.com/office/drawing/2014/main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="" xmlns:a16="http://schemas.microsoft.com/office/drawing/2014/main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="" xmlns:a16="http://schemas.microsoft.com/office/drawing/2014/main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="" xmlns:a16="http://schemas.microsoft.com/office/drawing/2014/main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="" xmlns:a16="http://schemas.microsoft.com/office/drawing/2014/main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="" xmlns:a16="http://schemas.microsoft.com/office/drawing/2014/main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="" xmlns:a16="http://schemas.microsoft.com/office/drawing/2014/main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="" xmlns:a16="http://schemas.microsoft.com/office/drawing/2014/main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="" xmlns:a16="http://schemas.microsoft.com/office/drawing/2014/main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="" xmlns:a16="http://schemas.microsoft.com/office/drawing/2014/main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="" xmlns:a16="http://schemas.microsoft.com/office/drawing/2014/main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="" xmlns:a16="http://schemas.microsoft.com/office/drawing/2014/main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="" xmlns:a16="http://schemas.microsoft.com/office/drawing/2014/main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="" xmlns:a16="http://schemas.microsoft.com/office/drawing/2014/main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="" xmlns:a16="http://schemas.microsoft.com/office/drawing/2014/main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="" xmlns:a16="http://schemas.microsoft.com/office/drawing/2014/main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="" xmlns:a16="http://schemas.microsoft.com/office/drawing/2014/main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="" xmlns:a16="http://schemas.microsoft.com/office/drawing/2014/main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="" xmlns:a16="http://schemas.microsoft.com/office/drawing/2014/main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="" xmlns:a16="http://schemas.microsoft.com/office/drawing/2014/main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="" xmlns:a16="http://schemas.microsoft.com/office/drawing/2014/main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="" xmlns:a16="http://schemas.microsoft.com/office/drawing/2014/main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="" xmlns:a16="http://schemas.microsoft.com/office/drawing/2014/main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="" xmlns:a16="http://schemas.microsoft.com/office/drawing/2014/main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="" xmlns:a16="http://schemas.microsoft.com/office/drawing/2014/main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="" xmlns:a16="http://schemas.microsoft.com/office/drawing/2014/main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="" xmlns:a16="http://schemas.microsoft.com/office/drawing/2014/main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="" xmlns:a16="http://schemas.microsoft.com/office/drawing/2014/main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="" xmlns:a16="http://schemas.microsoft.com/office/drawing/2014/main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="" xmlns:a16="http://schemas.microsoft.com/office/drawing/2014/main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="" xmlns:a16="http://schemas.microsoft.com/office/drawing/2014/main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="" xmlns:a16="http://schemas.microsoft.com/office/drawing/2014/main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="" xmlns:a16="http://schemas.microsoft.com/office/drawing/2014/main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="" xmlns:a16="http://schemas.microsoft.com/office/drawing/2014/main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="" xmlns:a16="http://schemas.microsoft.com/office/drawing/2014/main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="" xmlns:a16="http://schemas.microsoft.com/office/drawing/2014/main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="" xmlns:a16="http://schemas.microsoft.com/office/drawing/2014/main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="" xmlns:a16="http://schemas.microsoft.com/office/drawing/2014/main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="" xmlns:a16="http://schemas.microsoft.com/office/drawing/2014/main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="" xmlns:a16="http://schemas.microsoft.com/office/drawing/2014/main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="" xmlns:a16="http://schemas.microsoft.com/office/drawing/2014/main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="" xmlns:a16="http://schemas.microsoft.com/office/drawing/2014/main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="" xmlns:a16="http://schemas.microsoft.com/office/drawing/2014/main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="" xmlns:a16="http://schemas.microsoft.com/office/drawing/2014/main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="" xmlns:a16="http://schemas.microsoft.com/office/drawing/2014/main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="" xmlns:a16="http://schemas.microsoft.com/office/drawing/2014/main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="" xmlns:a16="http://schemas.microsoft.com/office/drawing/2014/main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="" xmlns:a16="http://schemas.microsoft.com/office/drawing/2014/main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="" xmlns:a16="http://schemas.microsoft.com/office/drawing/2014/main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="" xmlns:a16="http://schemas.microsoft.com/office/drawing/2014/main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="" xmlns:a16="http://schemas.microsoft.com/office/drawing/2014/main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="" xmlns:a16="http://schemas.microsoft.com/office/drawing/2014/main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="" xmlns:a16="http://schemas.microsoft.com/office/drawing/2014/main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="" xmlns:a16="http://schemas.microsoft.com/office/drawing/2014/main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="" xmlns:a16="http://schemas.microsoft.com/office/drawing/2014/main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="" xmlns:a16="http://schemas.microsoft.com/office/drawing/2014/main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="" xmlns:a16="http://schemas.microsoft.com/office/drawing/2014/main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="" xmlns:a16="http://schemas.microsoft.com/office/drawing/2014/main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="" xmlns:a16="http://schemas.microsoft.com/office/drawing/2014/main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="" xmlns:a16="http://schemas.microsoft.com/office/drawing/2014/main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="" xmlns:a16="http://schemas.microsoft.com/office/drawing/2014/main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="" xmlns:a16="http://schemas.microsoft.com/office/drawing/2014/main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="" xmlns:a16="http://schemas.microsoft.com/office/drawing/2014/main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="" xmlns:a16="http://schemas.microsoft.com/office/drawing/2014/main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="" xmlns:a16="http://schemas.microsoft.com/office/drawing/2014/main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="" xmlns:a16="http://schemas.microsoft.com/office/drawing/2014/main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="" xmlns:a16="http://schemas.microsoft.com/office/drawing/2014/main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="" xmlns:a16="http://schemas.microsoft.com/office/drawing/2014/main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="" xmlns:a16="http://schemas.microsoft.com/office/drawing/2014/main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="" xmlns:a16="http://schemas.microsoft.com/office/drawing/2014/main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="" xmlns:a16="http://schemas.microsoft.com/office/drawing/2014/main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="" xmlns:a16="http://schemas.microsoft.com/office/drawing/2014/main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="" xmlns:a16="http://schemas.microsoft.com/office/drawing/2014/main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="" xmlns:a16="http://schemas.microsoft.com/office/drawing/2014/main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="" xmlns:a16="http://schemas.microsoft.com/office/drawing/2014/main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="" xmlns:a16="http://schemas.microsoft.com/office/drawing/2014/main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="" xmlns:a16="http://schemas.microsoft.com/office/drawing/2014/main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="" xmlns:a16="http://schemas.microsoft.com/office/drawing/2014/main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="" xmlns:a16="http://schemas.microsoft.com/office/drawing/2014/main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="" xmlns:a16="http://schemas.microsoft.com/office/drawing/2014/main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="" xmlns:a16="http://schemas.microsoft.com/office/drawing/2014/main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="" xmlns:a16="http://schemas.microsoft.com/office/drawing/2014/main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="" xmlns:a16="http://schemas.microsoft.com/office/drawing/2014/main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="" xmlns:a16="http://schemas.microsoft.com/office/drawing/2014/main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="" xmlns:a16="http://schemas.microsoft.com/office/drawing/2014/main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="" xmlns:a16="http://schemas.microsoft.com/office/drawing/2014/main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="" xmlns:a16="http://schemas.microsoft.com/office/drawing/2014/main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="" xmlns:a16="http://schemas.microsoft.com/office/drawing/2014/main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="" xmlns:a16="http://schemas.microsoft.com/office/drawing/2014/main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="" xmlns:a16="http://schemas.microsoft.com/office/drawing/2014/main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="" xmlns:a16="http://schemas.microsoft.com/office/drawing/2014/main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="" xmlns:a16="http://schemas.microsoft.com/office/drawing/2014/main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="" xmlns:a16="http://schemas.microsoft.com/office/drawing/2014/main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="" xmlns:a16="http://schemas.microsoft.com/office/drawing/2014/main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="" xmlns:a16="http://schemas.microsoft.com/office/drawing/2014/main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="" xmlns:a16="http://schemas.microsoft.com/office/drawing/2014/main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="" xmlns:a16="http://schemas.microsoft.com/office/drawing/2014/main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="" xmlns:a16="http://schemas.microsoft.com/office/drawing/2014/main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="" xmlns:a16="http://schemas.microsoft.com/office/drawing/2014/main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="" xmlns:a16="http://schemas.microsoft.com/office/drawing/2014/main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="" xmlns:a16="http://schemas.microsoft.com/office/drawing/2014/main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="" xmlns:a16="http://schemas.microsoft.com/office/drawing/2014/main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="" xmlns:a16="http://schemas.microsoft.com/office/drawing/2014/main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="" xmlns:a16="http://schemas.microsoft.com/office/drawing/2014/main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="" xmlns:a16="http://schemas.microsoft.com/office/drawing/2014/main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="" xmlns:a16="http://schemas.microsoft.com/office/drawing/2014/main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="" xmlns:a16="http://schemas.microsoft.com/office/drawing/2014/main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="" xmlns:a16="http://schemas.microsoft.com/office/drawing/2014/main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="" xmlns:a16="http://schemas.microsoft.com/office/drawing/2014/main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="" xmlns:a16="http://schemas.microsoft.com/office/drawing/2014/main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="" xmlns:a16="http://schemas.microsoft.com/office/drawing/2014/main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="" xmlns:a16="http://schemas.microsoft.com/office/drawing/2014/main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="" xmlns:a16="http://schemas.microsoft.com/office/drawing/2014/main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="" xmlns:a16="http://schemas.microsoft.com/office/drawing/2014/main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="" xmlns:a16="http://schemas.microsoft.com/office/drawing/2014/main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="" xmlns:a16="http://schemas.microsoft.com/office/drawing/2014/main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="" xmlns:a16="http://schemas.microsoft.com/office/drawing/2014/main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="" xmlns:a16="http://schemas.microsoft.com/office/drawing/2014/main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="" xmlns:a16="http://schemas.microsoft.com/office/drawing/2014/main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="" xmlns:a16="http://schemas.microsoft.com/office/drawing/2014/main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="" xmlns:a16="http://schemas.microsoft.com/office/drawing/2014/main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="" xmlns:a16="http://schemas.microsoft.com/office/drawing/2014/main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="" xmlns:a16="http://schemas.microsoft.com/office/drawing/2014/main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="" xmlns:a16="http://schemas.microsoft.com/office/drawing/2014/main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="" xmlns:a16="http://schemas.microsoft.com/office/drawing/2014/main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="" xmlns:a16="http://schemas.microsoft.com/office/drawing/2014/main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="" xmlns:a16="http://schemas.microsoft.com/office/drawing/2014/main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="" xmlns:a16="http://schemas.microsoft.com/office/drawing/2014/main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="" xmlns:a16="http://schemas.microsoft.com/office/drawing/2014/main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="" xmlns:a16="http://schemas.microsoft.com/office/drawing/2014/main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="" xmlns:a16="http://schemas.microsoft.com/office/drawing/2014/main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="" xmlns:a16="http://schemas.microsoft.com/office/drawing/2014/main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="" xmlns:a16="http://schemas.microsoft.com/office/drawing/2014/main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="" xmlns:a16="http://schemas.microsoft.com/office/drawing/2014/main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="" xmlns:a16="http://schemas.microsoft.com/office/drawing/2014/main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="" xmlns:a16="http://schemas.microsoft.com/office/drawing/2014/main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="" xmlns:a16="http://schemas.microsoft.com/office/drawing/2014/main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="" xmlns:a16="http://schemas.microsoft.com/office/drawing/2014/main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="" xmlns:a16="http://schemas.microsoft.com/office/drawing/2014/main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="" xmlns:a16="http://schemas.microsoft.com/office/drawing/2014/main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="" xmlns:a16="http://schemas.microsoft.com/office/drawing/2014/main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="" xmlns:a16="http://schemas.microsoft.com/office/drawing/2014/main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="" xmlns:a16="http://schemas.microsoft.com/office/drawing/2014/main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="" xmlns:a16="http://schemas.microsoft.com/office/drawing/2014/main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="" xmlns:a16="http://schemas.microsoft.com/office/drawing/2014/main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="" xmlns:a16="http://schemas.microsoft.com/office/drawing/2014/main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="" xmlns:a16="http://schemas.microsoft.com/office/drawing/2014/main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="" xmlns:a16="http://schemas.microsoft.com/office/drawing/2014/main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="" xmlns:a16="http://schemas.microsoft.com/office/drawing/2014/main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="" xmlns:a16="http://schemas.microsoft.com/office/drawing/2014/main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="" xmlns:a16="http://schemas.microsoft.com/office/drawing/2014/main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="" xmlns:a16="http://schemas.microsoft.com/office/drawing/2014/main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="" xmlns:a16="http://schemas.microsoft.com/office/drawing/2014/main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="" xmlns:a16="http://schemas.microsoft.com/office/drawing/2014/main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="" xmlns:a16="http://schemas.microsoft.com/office/drawing/2014/main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="" xmlns:a16="http://schemas.microsoft.com/office/drawing/2014/main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="" xmlns:a16="http://schemas.microsoft.com/office/drawing/2014/main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="" xmlns:a16="http://schemas.microsoft.com/office/drawing/2014/main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="" xmlns:a16="http://schemas.microsoft.com/office/drawing/2014/main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="" xmlns:a16="http://schemas.microsoft.com/office/drawing/2014/main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="" xmlns:a16="http://schemas.microsoft.com/office/drawing/2014/main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="" xmlns:a16="http://schemas.microsoft.com/office/drawing/2014/main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="" xmlns:a16="http://schemas.microsoft.com/office/drawing/2014/main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="" xmlns:a16="http://schemas.microsoft.com/office/drawing/2014/main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="" xmlns:a16="http://schemas.microsoft.com/office/drawing/2014/main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="" xmlns:a16="http://schemas.microsoft.com/office/drawing/2014/main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="" xmlns:a16="http://schemas.microsoft.com/office/drawing/2014/main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="" xmlns:a16="http://schemas.microsoft.com/office/drawing/2014/main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="" xmlns:a16="http://schemas.microsoft.com/office/drawing/2014/main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="" xmlns:a16="http://schemas.microsoft.com/office/drawing/2014/main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="" xmlns:a16="http://schemas.microsoft.com/office/drawing/2014/main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="" xmlns:a16="http://schemas.microsoft.com/office/drawing/2014/main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="" xmlns:a16="http://schemas.microsoft.com/office/drawing/2014/main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="" xmlns:a16="http://schemas.microsoft.com/office/drawing/2014/main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="" xmlns:a16="http://schemas.microsoft.com/office/drawing/2014/main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="" xmlns:a16="http://schemas.microsoft.com/office/drawing/2014/main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="" xmlns:a16="http://schemas.microsoft.com/office/drawing/2014/main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="" xmlns:a16="http://schemas.microsoft.com/office/drawing/2014/main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="" xmlns:a16="http://schemas.microsoft.com/office/drawing/2014/main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="" xmlns:a16="http://schemas.microsoft.com/office/drawing/2014/main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="" xmlns:a16="http://schemas.microsoft.com/office/drawing/2014/main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="" xmlns:a16="http://schemas.microsoft.com/office/drawing/2014/main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="" xmlns:a16="http://schemas.microsoft.com/office/drawing/2014/main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="" xmlns:a16="http://schemas.microsoft.com/office/drawing/2014/main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="" xmlns:a16="http://schemas.microsoft.com/office/drawing/2014/main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="" xmlns:a16="http://schemas.microsoft.com/office/drawing/2014/main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="" xmlns:a16="http://schemas.microsoft.com/office/drawing/2014/main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="" xmlns:a16="http://schemas.microsoft.com/office/drawing/2014/main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="" xmlns:a16="http://schemas.microsoft.com/office/drawing/2014/main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="" xmlns:a16="http://schemas.microsoft.com/office/drawing/2014/main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="" xmlns:a16="http://schemas.microsoft.com/office/drawing/2014/main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="" xmlns:a16="http://schemas.microsoft.com/office/drawing/2014/main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="" xmlns:a16="http://schemas.microsoft.com/office/drawing/2014/main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="" xmlns:a16="http://schemas.microsoft.com/office/drawing/2014/main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="" xmlns:a16="http://schemas.microsoft.com/office/drawing/2014/main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="" xmlns:a16="http://schemas.microsoft.com/office/drawing/2014/main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="" xmlns:a16="http://schemas.microsoft.com/office/drawing/2014/main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="" xmlns:a16="http://schemas.microsoft.com/office/drawing/2014/main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="" xmlns:a16="http://schemas.microsoft.com/office/drawing/2014/main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="" xmlns:a16="http://schemas.microsoft.com/office/drawing/2014/main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="" xmlns:a16="http://schemas.microsoft.com/office/drawing/2014/main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="" xmlns:a16="http://schemas.microsoft.com/office/drawing/2014/main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="" xmlns:a16="http://schemas.microsoft.com/office/drawing/2014/main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="" xmlns:a16="http://schemas.microsoft.com/office/drawing/2014/main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="" xmlns:a16="http://schemas.microsoft.com/office/drawing/2014/main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="" xmlns:a16="http://schemas.microsoft.com/office/drawing/2014/main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="" xmlns:a16="http://schemas.microsoft.com/office/drawing/2014/main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="" xmlns:a16="http://schemas.microsoft.com/office/drawing/2014/main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="" xmlns:a16="http://schemas.microsoft.com/office/drawing/2014/main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="" xmlns:a16="http://schemas.microsoft.com/office/drawing/2014/main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="" xmlns:a16="http://schemas.microsoft.com/office/drawing/2014/main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="" xmlns:a16="http://schemas.microsoft.com/office/drawing/2014/main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="" xmlns:a16="http://schemas.microsoft.com/office/drawing/2014/main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="" xmlns:a16="http://schemas.microsoft.com/office/drawing/2014/main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="" xmlns:a16="http://schemas.microsoft.com/office/drawing/2014/main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="" xmlns:a16="http://schemas.microsoft.com/office/drawing/2014/main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="" xmlns:a16="http://schemas.microsoft.com/office/drawing/2014/main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="" xmlns:a16="http://schemas.microsoft.com/office/drawing/2014/main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="" xmlns:a16="http://schemas.microsoft.com/office/drawing/2014/main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="" xmlns:a16="http://schemas.microsoft.com/office/drawing/2014/main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="" xmlns:a16="http://schemas.microsoft.com/office/drawing/2014/main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="" xmlns:a16="http://schemas.microsoft.com/office/drawing/2014/main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="" xmlns:a16="http://schemas.microsoft.com/office/drawing/2014/main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="" xmlns:a16="http://schemas.microsoft.com/office/drawing/2014/main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="" xmlns:a16="http://schemas.microsoft.com/office/drawing/2014/main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="" xmlns:a16="http://schemas.microsoft.com/office/drawing/2014/main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="" xmlns:a16="http://schemas.microsoft.com/office/drawing/2014/main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="" xmlns:a16="http://schemas.microsoft.com/office/drawing/2014/main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="" xmlns:a16="http://schemas.microsoft.com/office/drawing/2014/main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="" xmlns:a16="http://schemas.microsoft.com/office/drawing/2014/main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="" xmlns:a16="http://schemas.microsoft.com/office/drawing/2014/main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="" xmlns:a16="http://schemas.microsoft.com/office/drawing/2014/main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="" xmlns:a16="http://schemas.microsoft.com/office/drawing/2014/main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="" xmlns:a16="http://schemas.microsoft.com/office/drawing/2014/main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="" xmlns:a16="http://schemas.microsoft.com/office/drawing/2014/main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="" xmlns:a16="http://schemas.microsoft.com/office/drawing/2014/main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="" xmlns:a16="http://schemas.microsoft.com/office/drawing/2014/main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="" xmlns:a16="http://schemas.microsoft.com/office/drawing/2014/main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="" xmlns:a16="http://schemas.microsoft.com/office/drawing/2014/main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="" xmlns:a16="http://schemas.microsoft.com/office/drawing/2014/main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="" xmlns:a16="http://schemas.microsoft.com/office/drawing/2014/main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="" xmlns:a16="http://schemas.microsoft.com/office/drawing/2014/main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="" xmlns:a16="http://schemas.microsoft.com/office/drawing/2014/main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="" xmlns:a16="http://schemas.microsoft.com/office/drawing/2014/main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="" xmlns:a16="http://schemas.microsoft.com/office/drawing/2014/main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="" xmlns:a16="http://schemas.microsoft.com/office/drawing/2014/main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="" xmlns:a16="http://schemas.microsoft.com/office/drawing/2014/main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="" xmlns:a16="http://schemas.microsoft.com/office/drawing/2014/main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="" xmlns:a16="http://schemas.microsoft.com/office/drawing/2014/main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="" xmlns:a16="http://schemas.microsoft.com/office/drawing/2014/main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="" xmlns:a16="http://schemas.microsoft.com/office/drawing/2014/main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="" xmlns:a16="http://schemas.microsoft.com/office/drawing/2014/main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="" xmlns:a16="http://schemas.microsoft.com/office/drawing/2014/main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="" xmlns:a16="http://schemas.microsoft.com/office/drawing/2014/main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="" xmlns:a16="http://schemas.microsoft.com/office/drawing/2014/main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="" xmlns:a16="http://schemas.microsoft.com/office/drawing/2014/main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="" xmlns:a16="http://schemas.microsoft.com/office/drawing/2014/main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="" xmlns:a16="http://schemas.microsoft.com/office/drawing/2014/main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="" xmlns:a16="http://schemas.microsoft.com/office/drawing/2014/main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="" xmlns:a16="http://schemas.microsoft.com/office/drawing/2014/main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="" xmlns:a16="http://schemas.microsoft.com/office/drawing/2014/main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="" xmlns:a16="http://schemas.microsoft.com/office/drawing/2014/main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="" xmlns:a16="http://schemas.microsoft.com/office/drawing/2014/main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="" xmlns:a16="http://schemas.microsoft.com/office/drawing/2014/main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="" xmlns:a16="http://schemas.microsoft.com/office/drawing/2014/main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="" xmlns:a16="http://schemas.microsoft.com/office/drawing/2014/main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="" xmlns:a16="http://schemas.microsoft.com/office/drawing/2014/main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="" xmlns:a16="http://schemas.microsoft.com/office/drawing/2014/main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="" xmlns:a16="http://schemas.microsoft.com/office/drawing/2014/main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="" xmlns:a16="http://schemas.microsoft.com/office/drawing/2014/main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="" xmlns:a16="http://schemas.microsoft.com/office/drawing/2014/main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="" xmlns:a16="http://schemas.microsoft.com/office/drawing/2014/main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="" xmlns:a16="http://schemas.microsoft.com/office/drawing/2014/main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="" xmlns:a16="http://schemas.microsoft.com/office/drawing/2014/main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="" xmlns:a16="http://schemas.microsoft.com/office/drawing/2014/main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="" xmlns:a16="http://schemas.microsoft.com/office/drawing/2014/main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="" xmlns:a16="http://schemas.microsoft.com/office/drawing/2014/main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="" xmlns:a16="http://schemas.microsoft.com/office/drawing/2014/main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="" xmlns:a16="http://schemas.microsoft.com/office/drawing/2014/main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="" xmlns:a16="http://schemas.microsoft.com/office/drawing/2014/main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="" xmlns:a16="http://schemas.microsoft.com/office/drawing/2014/main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="" xmlns:a16="http://schemas.microsoft.com/office/drawing/2014/main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="" xmlns:a16="http://schemas.microsoft.com/office/drawing/2014/main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="" xmlns:a16="http://schemas.microsoft.com/office/drawing/2014/main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="" xmlns:a16="http://schemas.microsoft.com/office/drawing/2014/main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="" xmlns:a16="http://schemas.microsoft.com/office/drawing/2014/main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="" xmlns:a16="http://schemas.microsoft.com/office/drawing/2014/main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="" xmlns:a16="http://schemas.microsoft.com/office/drawing/2014/main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="" xmlns:a16="http://schemas.microsoft.com/office/drawing/2014/main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="" xmlns:a16="http://schemas.microsoft.com/office/drawing/2014/main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="" xmlns:a16="http://schemas.microsoft.com/office/drawing/2014/main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="" xmlns:a16="http://schemas.microsoft.com/office/drawing/2014/main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="" xmlns:a16="http://schemas.microsoft.com/office/drawing/2014/main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="" xmlns:a16="http://schemas.microsoft.com/office/drawing/2014/main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="" xmlns:a16="http://schemas.microsoft.com/office/drawing/2014/main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="" xmlns:a16="http://schemas.microsoft.com/office/drawing/2014/main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="" xmlns:a16="http://schemas.microsoft.com/office/drawing/2014/main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="" xmlns:a16="http://schemas.microsoft.com/office/drawing/2014/main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="" xmlns:a16="http://schemas.microsoft.com/office/drawing/2014/main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="" xmlns:a16="http://schemas.microsoft.com/office/drawing/2014/main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="" xmlns:a16="http://schemas.microsoft.com/office/drawing/2014/main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="" xmlns:a16="http://schemas.microsoft.com/office/drawing/2014/main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="" xmlns:a16="http://schemas.microsoft.com/office/drawing/2014/main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="" xmlns:a16="http://schemas.microsoft.com/office/drawing/2014/main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="" xmlns:a16="http://schemas.microsoft.com/office/drawing/2014/main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="" xmlns:a16="http://schemas.microsoft.com/office/drawing/2014/main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="" xmlns:a16="http://schemas.microsoft.com/office/drawing/2014/main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="" xmlns:a16="http://schemas.microsoft.com/office/drawing/2014/main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="" xmlns:a16="http://schemas.microsoft.com/office/drawing/2014/main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="" xmlns:a16="http://schemas.microsoft.com/office/drawing/2014/main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="" xmlns:a16="http://schemas.microsoft.com/office/drawing/2014/main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="" xmlns:a16="http://schemas.microsoft.com/office/drawing/2014/main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="" xmlns:a16="http://schemas.microsoft.com/office/drawing/2014/main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="" xmlns:a16="http://schemas.microsoft.com/office/drawing/2014/main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="" xmlns:a16="http://schemas.microsoft.com/office/drawing/2014/main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="" xmlns:a16="http://schemas.microsoft.com/office/drawing/2014/main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="" xmlns:a16="http://schemas.microsoft.com/office/drawing/2014/main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="" xmlns:a16="http://schemas.microsoft.com/office/drawing/2014/main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="" xmlns:a16="http://schemas.microsoft.com/office/drawing/2014/main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="" xmlns:a16="http://schemas.microsoft.com/office/drawing/2014/main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="" xmlns:a16="http://schemas.microsoft.com/office/drawing/2014/main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="" xmlns:a16="http://schemas.microsoft.com/office/drawing/2014/main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="" xmlns:a16="http://schemas.microsoft.com/office/drawing/2014/main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="" xmlns:a16="http://schemas.microsoft.com/office/drawing/2014/main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="" xmlns:a16="http://schemas.microsoft.com/office/drawing/2014/main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="" xmlns:a16="http://schemas.microsoft.com/office/drawing/2014/main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="" xmlns:a16="http://schemas.microsoft.com/office/drawing/2014/main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="" xmlns:a16="http://schemas.microsoft.com/office/drawing/2014/main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="" xmlns:a16="http://schemas.microsoft.com/office/drawing/2014/main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="" xmlns:a16="http://schemas.microsoft.com/office/drawing/2014/main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="" xmlns:a16="http://schemas.microsoft.com/office/drawing/2014/main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="" xmlns:a16="http://schemas.microsoft.com/office/drawing/2014/main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="" xmlns:a16="http://schemas.microsoft.com/office/drawing/2014/main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="" xmlns:a16="http://schemas.microsoft.com/office/drawing/2014/main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="" xmlns:a16="http://schemas.microsoft.com/office/drawing/2014/main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="" xmlns:a16="http://schemas.microsoft.com/office/drawing/2014/main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="" xmlns:a16="http://schemas.microsoft.com/office/drawing/2014/main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="" xmlns:a16="http://schemas.microsoft.com/office/drawing/2014/main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="" xmlns:a16="http://schemas.microsoft.com/office/drawing/2014/main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="" xmlns:a16="http://schemas.microsoft.com/office/drawing/2014/main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="" xmlns:a16="http://schemas.microsoft.com/office/drawing/2014/main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="" xmlns:a16="http://schemas.microsoft.com/office/drawing/2014/main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="" xmlns:a16="http://schemas.microsoft.com/office/drawing/2014/main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="" xmlns:a16="http://schemas.microsoft.com/office/drawing/2014/main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="" xmlns:a16="http://schemas.microsoft.com/office/drawing/2014/main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="" xmlns:a16="http://schemas.microsoft.com/office/drawing/2014/main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="" xmlns:a16="http://schemas.microsoft.com/office/drawing/2014/main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="" xmlns:a16="http://schemas.microsoft.com/office/drawing/2014/main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="" xmlns:a16="http://schemas.microsoft.com/office/drawing/2014/main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="" xmlns:a16="http://schemas.microsoft.com/office/drawing/2014/main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="" xmlns:a16="http://schemas.microsoft.com/office/drawing/2014/main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="" xmlns:a16="http://schemas.microsoft.com/office/drawing/2014/main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="" xmlns:a16="http://schemas.microsoft.com/office/drawing/2014/main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="" xmlns:a16="http://schemas.microsoft.com/office/drawing/2014/main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="" xmlns:a16="http://schemas.microsoft.com/office/drawing/2014/main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="" xmlns:a16="http://schemas.microsoft.com/office/drawing/2014/main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="" xmlns:a16="http://schemas.microsoft.com/office/drawing/2014/main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="" xmlns:a16="http://schemas.microsoft.com/office/drawing/2014/main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="" xmlns:a16="http://schemas.microsoft.com/office/drawing/2014/main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="" xmlns:a16="http://schemas.microsoft.com/office/drawing/2014/main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="" xmlns:a16="http://schemas.microsoft.com/office/drawing/2014/main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="" xmlns:a16="http://schemas.microsoft.com/office/drawing/2014/main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="" xmlns:a16="http://schemas.microsoft.com/office/drawing/2014/main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="" xmlns:a16="http://schemas.microsoft.com/office/drawing/2014/main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="" xmlns:a16="http://schemas.microsoft.com/office/drawing/2014/main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="" xmlns:a16="http://schemas.microsoft.com/office/drawing/2014/main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="" xmlns:a16="http://schemas.microsoft.com/office/drawing/2014/main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="" xmlns:a16="http://schemas.microsoft.com/office/drawing/2014/main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="" xmlns:a16="http://schemas.microsoft.com/office/drawing/2014/main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="" xmlns:a16="http://schemas.microsoft.com/office/drawing/2014/main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="" xmlns:a16="http://schemas.microsoft.com/office/drawing/2014/main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="" xmlns:a16="http://schemas.microsoft.com/office/drawing/2014/main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="" xmlns:a16="http://schemas.microsoft.com/office/drawing/2014/main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="" xmlns:a16="http://schemas.microsoft.com/office/drawing/2014/main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="" xmlns:a16="http://schemas.microsoft.com/office/drawing/2014/main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="" xmlns:a16="http://schemas.microsoft.com/office/drawing/2014/main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="" xmlns:a16="http://schemas.microsoft.com/office/drawing/2014/main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="" xmlns:a16="http://schemas.microsoft.com/office/drawing/2014/main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="" xmlns:a16="http://schemas.microsoft.com/office/drawing/2014/main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="" xmlns:a16="http://schemas.microsoft.com/office/drawing/2014/main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="" xmlns:a16="http://schemas.microsoft.com/office/drawing/2014/main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="" xmlns:a16="http://schemas.microsoft.com/office/drawing/2014/main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="" xmlns:a16="http://schemas.microsoft.com/office/drawing/2014/main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="" xmlns:a16="http://schemas.microsoft.com/office/drawing/2014/main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=""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ejieTop/TencentOS-Demo" TargetMode="External"/><Relationship Id="rId2" Type="http://schemas.openxmlformats.org/officeDocument/2006/relationships/hyperlink" Target="https://blog.csdn.net/jiejiemcu/article/details/101034426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TencentOS-tiny" TargetMode="External"/><Relationship Id="rId2" Type="http://schemas.openxmlformats.org/officeDocument/2006/relationships/hyperlink" Target="https://github.com/jiejieTop/TencentOS-Demo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.code.tencent.com/Tencent_Open_Source/TencentOS-tin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iejiemcu/article/details/10103442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/>
              <a:t>编写</a:t>
            </a:r>
            <a:r>
              <a:rPr lang="en-US" altLang="zh-CN" dirty="0"/>
              <a:t>main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blog.csdn.net/jiejiemcu/article/details/101034426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代码获取：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或者关注公众号，在后台回复“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45" y="1812999"/>
            <a:ext cx="6436156" cy="468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LWIP\资料\lwip\G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5" y="3092282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=""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=""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=""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=""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=""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=""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Picture 2" descr="D:\LWIP\资料\lwip\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5" y="2782316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LWIP\资料\lwip\WX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40" y="602272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="" xmlns:a16="http://schemas.microsoft.com/office/drawing/2014/main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="" xmlns:a16="http://schemas.microsoft.com/office/drawing/2014/main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="" xmlns:a16="http://schemas.microsoft.com/office/drawing/2014/main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="" xmlns:a16="http://schemas.microsoft.com/office/drawing/2014/main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="" xmlns:a16="http://schemas.microsoft.com/office/drawing/2014/main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="" xmlns:a16="http://schemas.microsoft.com/office/drawing/2014/main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="" xmlns:a16="http://schemas.microsoft.com/office/drawing/2014/main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移植前的准备工作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TencentOS</a:t>
              </a:r>
              <a:r>
                <a:rPr lang="en-US" altLang="zh-CN" sz="1400" dirty="0"/>
                <a:t> tiny</a:t>
              </a:r>
              <a:r>
                <a:rPr lang="zh-CN" altLang="en-US" sz="1400" dirty="0"/>
                <a:t>源码核心文件夹分析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提取</a:t>
              </a:r>
              <a:r>
                <a:rPr lang="en-US" altLang="zh-CN" sz="1400" dirty="0" err="1"/>
                <a:t>TencentOS</a:t>
              </a:r>
              <a:r>
                <a:rPr lang="en-US" altLang="zh-CN" sz="1400" dirty="0"/>
                <a:t> tiny</a:t>
              </a:r>
              <a:r>
                <a:rPr lang="zh-CN" altLang="en-US" sz="1400" dirty="0"/>
                <a:t>内核源码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/>
                <a:t>开始移植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指定头文件路径</a:t>
              </a:r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修改中断函数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</a:t>
            </a:r>
            <a:r>
              <a:rPr lang="zh-CN" altLang="en-US" dirty="0"/>
              <a:t>移植前的准备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获取</a:t>
            </a:r>
            <a:r>
              <a:rPr lang="en-US" altLang="zh-CN" sz="1400" b="1" dirty="0"/>
              <a:t>STM32</a:t>
            </a:r>
            <a:r>
              <a:rPr lang="zh-CN" altLang="en-US" sz="1400" b="1" dirty="0"/>
              <a:t>的裸机工程模板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STM32</a:t>
            </a:r>
            <a:r>
              <a:rPr lang="zh-CN" altLang="en-US" sz="1400" dirty="0"/>
              <a:t>的裸机工程模板直接使用野火</a:t>
            </a:r>
            <a:r>
              <a:rPr lang="en-US" altLang="zh-CN" sz="1400" dirty="0"/>
              <a:t>STM32</a:t>
            </a:r>
            <a:r>
              <a:rPr lang="zh-CN" altLang="en-US" sz="1400" dirty="0"/>
              <a:t>开发板配套的固件库例程即可。可以从我</a:t>
            </a:r>
            <a:r>
              <a:rPr lang="en-US" altLang="zh-CN" sz="1400" dirty="0" err="1"/>
              <a:t>github</a:t>
            </a:r>
            <a:r>
              <a:rPr lang="zh-CN" altLang="en-US" sz="1400" dirty="0"/>
              <a:t>上获取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github.com/jiejieTop/TencentOS-Demo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1" dirty="0"/>
              <a:t>下载</a:t>
            </a:r>
            <a:r>
              <a:rPr lang="en-US" altLang="zh-CN" sz="1400" b="1" dirty="0" err="1"/>
              <a:t>TencentOS</a:t>
            </a:r>
            <a:r>
              <a:rPr lang="en-US" altLang="zh-CN" sz="1400" b="1" dirty="0"/>
              <a:t> tiny </a:t>
            </a:r>
            <a:r>
              <a:rPr lang="zh-CN" altLang="en-US" sz="1400" b="1" dirty="0"/>
              <a:t>源码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/>
              <a:t>GitHub</a:t>
            </a:r>
            <a:r>
              <a:rPr lang="zh-CN" altLang="en-US" sz="1400" dirty="0"/>
              <a:t>仓库地址</a:t>
            </a:r>
            <a:r>
              <a:rPr lang="en-US" altLang="zh-CN" sz="1400" dirty="0">
                <a:hlinkClick r:id="rId3"/>
              </a:rPr>
              <a:t>https://</a:t>
            </a:r>
            <a:r>
              <a:rPr lang="en-US" altLang="zh-CN" sz="1400" dirty="0" smtClean="0">
                <a:hlinkClick r:id="rId3"/>
              </a:rPr>
              <a:t>github.com/Tencent/TencentOS-tiny</a:t>
            </a:r>
            <a:r>
              <a:rPr lang="en-US" altLang="zh-CN" sz="1400" dirty="0" smtClean="0"/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也</a:t>
            </a:r>
            <a:r>
              <a:rPr lang="zh-CN" altLang="en-US" sz="1400" dirty="0"/>
              <a:t>可以通过腾讯工蜂开源仓下载，地址：</a:t>
            </a:r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git.code.tencent.com/Tencent_Open_Source/TencentOS-tiny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02.TencentOS </a:t>
            </a:r>
            <a:r>
              <a:rPr lang="en-US" altLang="zh-CN" dirty="0"/>
              <a:t>tiny</a:t>
            </a:r>
            <a:r>
              <a:rPr lang="zh-CN" altLang="en-US" dirty="0"/>
              <a:t>源码核心文件夹分析</a:t>
            </a:r>
            <a:endParaRPr lang="en-US" altLang="zh-CN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大家在移植时并不需要把整个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 </a:t>
            </a:r>
            <a:r>
              <a:rPr lang="zh-CN" altLang="en-US" sz="1400" dirty="0"/>
              <a:t>源码放进工程文件中，否则工程的代码量太大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把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源码中的核心部分单独提取</a:t>
            </a:r>
            <a:r>
              <a:rPr lang="zh-CN" altLang="en-US" sz="1400" dirty="0" smtClean="0"/>
              <a:t>出来。由于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在不断更新，如果以后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更新到更高的版本，则以最新的版本为</a:t>
            </a:r>
            <a:r>
              <a:rPr lang="zh-CN" altLang="en-US" sz="1400" dirty="0" smtClean="0"/>
              <a:t>准。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参考博</a:t>
            </a:r>
            <a:r>
              <a:rPr lang="zh-CN" altLang="en-US" sz="1400" dirty="0" smtClean="0"/>
              <a:t>客：</a:t>
            </a:r>
            <a:r>
              <a:rPr lang="en-US" altLang="zh-CN" sz="1400" dirty="0" smtClean="0">
                <a:hlinkClick r:id="rId2"/>
              </a:rPr>
              <a:t>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blog.csdn.net/jiejiemcu/article/details/101034426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/>
              <a:t>a</a:t>
            </a:r>
            <a:r>
              <a:rPr lang="en-US" altLang="zh-CN" sz="1400" b="1" dirty="0" smtClean="0"/>
              <a:t>rch</a:t>
            </a:r>
            <a:r>
              <a:rPr lang="zh-CN" altLang="en-US" sz="1400" b="1" dirty="0" smtClean="0"/>
              <a:t>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是软件，单片机是硬件，为了使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运行在单片机上面，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和单片机必须关联在一起，那么如何关联呢</a:t>
            </a:r>
            <a:r>
              <a:rPr lang="zh-CN" altLang="en-US" sz="1400" dirty="0" smtClean="0"/>
              <a:t>？</a:t>
            </a:r>
            <a:r>
              <a:rPr lang="zh-CN" altLang="en-US" sz="1400" dirty="0"/>
              <a:t>还是要通过代码来关联，这部分关联的文件叫接口文件，通常由汇编语言和</a:t>
            </a:r>
            <a:r>
              <a:rPr lang="en-US" altLang="zh-CN" sz="1400" dirty="0"/>
              <a:t>C</a:t>
            </a:r>
            <a:r>
              <a:rPr lang="zh-CN" altLang="en-US" sz="1400" dirty="0"/>
              <a:t>语言联合编写。这些接口文件都是跟硬件密切相关</a:t>
            </a:r>
            <a:r>
              <a:rPr lang="zh-CN" altLang="en-US" sz="1400" dirty="0" smtClean="0"/>
              <a:t>的。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b="1" dirty="0"/>
              <a:t>kernel</a:t>
            </a:r>
            <a:r>
              <a:rPr lang="zh-CN" altLang="en-US" sz="1400" dirty="0"/>
              <a:t>：</a:t>
            </a:r>
            <a:r>
              <a:rPr lang="en-US" altLang="zh-CN" sz="1400" dirty="0"/>
              <a:t>kernel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内核核心源码，它的重要性我也不用多说，毕竟整个内核就是由这里面的文件组成，而其他文件夹都是基于内核的组件。</a:t>
            </a:r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</a:t>
            </a:r>
            <a:r>
              <a:rPr lang="zh-CN" altLang="en-US" dirty="0"/>
              <a:t>提取</a:t>
            </a:r>
            <a:r>
              <a:rPr lang="en-US" altLang="zh-CN" dirty="0" err="1"/>
              <a:t>TencentOS</a:t>
            </a:r>
            <a:r>
              <a:rPr lang="en-US" altLang="zh-CN" dirty="0"/>
              <a:t> tiny</a:t>
            </a:r>
            <a:r>
              <a:rPr lang="zh-CN" altLang="en-US" dirty="0"/>
              <a:t>内核</a:t>
            </a:r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新建</a:t>
            </a:r>
            <a:r>
              <a:rPr lang="zh-CN" altLang="en-US" sz="1400" dirty="0"/>
              <a:t>一个</a:t>
            </a:r>
            <a:r>
              <a:rPr lang="en-US" altLang="zh-CN" sz="1400" dirty="0" err="1"/>
              <a:t>TencentOS</a:t>
            </a:r>
            <a:r>
              <a:rPr lang="zh-CN" altLang="en-US" sz="1400" dirty="0"/>
              <a:t>文件夹，接着将</a:t>
            </a:r>
            <a:r>
              <a:rPr lang="en-US" altLang="zh-CN" sz="1400" dirty="0"/>
              <a:t>kernel</a:t>
            </a:r>
            <a:r>
              <a:rPr lang="zh-CN" altLang="en-US" sz="1400" dirty="0"/>
              <a:t>文件夹、</a:t>
            </a:r>
            <a:r>
              <a:rPr lang="en-US" altLang="zh-CN" sz="1400" dirty="0"/>
              <a:t>arch</a:t>
            </a:r>
            <a:r>
              <a:rPr lang="zh-CN" altLang="en-US" sz="1400" dirty="0"/>
              <a:t>文件夹、添加到</a:t>
            </a:r>
            <a:r>
              <a:rPr lang="en-US" altLang="zh-CN" sz="1400" dirty="0" err="1"/>
              <a:t>TencentOS</a:t>
            </a:r>
            <a:r>
              <a:rPr lang="zh-CN" altLang="en-US" sz="1400" dirty="0"/>
              <a:t>文件夹</a:t>
            </a:r>
            <a:r>
              <a:rPr lang="zh-CN" altLang="en-US" sz="1400" dirty="0" smtClean="0"/>
              <a:t>下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配置文件</a:t>
            </a:r>
            <a:r>
              <a:rPr lang="en-US" altLang="zh-CN" sz="1400" dirty="0" err="1" smtClean="0"/>
              <a:t>tos_config.h</a:t>
            </a:r>
            <a:r>
              <a:rPr lang="zh-CN" altLang="en-US" sz="1400" dirty="0" smtClean="0"/>
              <a:t>。选择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-tiny\board\STM32F103_SIM800A\TOS-CONFIG</a:t>
            </a:r>
            <a:r>
              <a:rPr lang="zh-CN" altLang="en-US" sz="1400" dirty="0"/>
              <a:t>路径下的配置文件，把它拷贝到我们工程中的</a:t>
            </a:r>
            <a:r>
              <a:rPr lang="en-US" altLang="zh-CN" sz="1400" dirty="0" err="1"/>
              <a:t>TencentOS</a:t>
            </a:r>
            <a:r>
              <a:rPr lang="zh-CN" altLang="en-US" sz="1400" dirty="0"/>
              <a:t>文件夹</a:t>
            </a:r>
            <a:r>
              <a:rPr lang="zh-CN" altLang="en-US" sz="1400" dirty="0" smtClean="0"/>
              <a:t>下。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</a:t>
            </a:r>
            <a:r>
              <a:rPr lang="zh-CN" altLang="en-US" dirty="0"/>
              <a:t>开始</a:t>
            </a:r>
            <a:r>
              <a:rPr lang="zh-CN" altLang="en-US" dirty="0" smtClean="0"/>
              <a:t>移植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新建</a:t>
            </a:r>
            <a:r>
              <a:rPr lang="en-US" altLang="zh-CN" sz="1400" dirty="0"/>
              <a:t>3</a:t>
            </a:r>
            <a:r>
              <a:rPr lang="zh-CN" altLang="en-US" sz="1400" dirty="0"/>
              <a:t>个工程分组，分别为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/kernel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/arch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config</a:t>
            </a:r>
            <a:r>
              <a:rPr lang="zh-CN" altLang="en-US" sz="1400" dirty="0"/>
              <a:t>，这样可以</a:t>
            </a:r>
            <a:r>
              <a:rPr lang="zh-CN" altLang="en-US" sz="1400" b="1" dirty="0"/>
              <a:t>见其名知其意</a:t>
            </a:r>
            <a:r>
              <a:rPr lang="zh-CN" altLang="en-US" sz="1400" dirty="0"/>
              <a:t>，这些工程分组分别保存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的</a:t>
            </a:r>
            <a:r>
              <a:rPr lang="zh-CN" altLang="en-US" sz="1400" b="1" dirty="0"/>
              <a:t>内核源码、接口文件、以及配置文件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将</a:t>
            </a:r>
            <a:r>
              <a:rPr lang="en-US" altLang="zh-CN" sz="1400" dirty="0" smtClean="0"/>
              <a:t>\</a:t>
            </a:r>
            <a:r>
              <a:rPr lang="en-US" altLang="zh-CN" sz="1400" dirty="0"/>
              <a:t>kernel\core</a:t>
            </a:r>
            <a:r>
              <a:rPr lang="zh-CN" altLang="en-US" sz="1400" dirty="0"/>
              <a:t>路径下的所有</a:t>
            </a:r>
            <a:r>
              <a:rPr lang="en-US" altLang="zh-CN" sz="1400" dirty="0"/>
              <a:t>.c</a:t>
            </a:r>
            <a:r>
              <a:rPr lang="zh-CN" altLang="en-US" sz="1400" dirty="0"/>
              <a:t>文件添加到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/kernel</a:t>
            </a:r>
            <a:r>
              <a:rPr lang="zh-CN" altLang="en-US" sz="1400" dirty="0"/>
              <a:t>工程分组中，也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\</a:t>
            </a:r>
            <a:r>
              <a:rPr lang="en-US" altLang="zh-CN" sz="1400" dirty="0"/>
              <a:t>kernel\pm</a:t>
            </a:r>
            <a:r>
              <a:rPr lang="zh-CN" altLang="en-US" sz="1400" dirty="0"/>
              <a:t>目录下的所有</a:t>
            </a:r>
            <a:r>
              <a:rPr lang="en-US" altLang="zh-CN" sz="1400" dirty="0"/>
              <a:t>.c</a:t>
            </a:r>
            <a:r>
              <a:rPr lang="zh-CN" altLang="en-US" sz="1400" dirty="0"/>
              <a:t>文件添加到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/kernel</a:t>
            </a:r>
            <a:r>
              <a:rPr lang="zh-CN" altLang="en-US" sz="1400" dirty="0"/>
              <a:t>工程分组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将</a:t>
            </a:r>
            <a:r>
              <a:rPr lang="en-US" altLang="zh-CN" sz="1400" dirty="0" smtClean="0"/>
              <a:t>\</a:t>
            </a:r>
            <a:r>
              <a:rPr lang="en-US" altLang="zh-CN" sz="1400" dirty="0"/>
              <a:t>arch\arm\arm-v7m\common</a:t>
            </a:r>
            <a:r>
              <a:rPr lang="zh-CN" altLang="en-US" sz="1400" dirty="0"/>
              <a:t>路径下的 </a:t>
            </a:r>
            <a:r>
              <a:rPr lang="en-US" altLang="zh-CN" sz="1400" dirty="0" err="1">
                <a:solidFill>
                  <a:srgbClr val="FF0000"/>
                </a:solidFill>
              </a:rPr>
              <a:t>tos_cpu.c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tos_fault.c</a:t>
            </a:r>
            <a:r>
              <a:rPr lang="zh-CN" altLang="en-US" sz="1400" dirty="0"/>
              <a:t>添加到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/arch</a:t>
            </a:r>
            <a:r>
              <a:rPr lang="zh-CN" altLang="en-US" sz="1400" dirty="0"/>
              <a:t>工程分组下，也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\</a:t>
            </a:r>
            <a:r>
              <a:rPr lang="en-US" altLang="zh-CN" sz="1400" dirty="0"/>
              <a:t>arch\arm\arm-v7m\cortex-m3\</a:t>
            </a:r>
            <a:r>
              <a:rPr lang="en-US" altLang="zh-CN" sz="1400" dirty="0" err="1"/>
              <a:t>armcc</a:t>
            </a:r>
            <a:r>
              <a:rPr lang="zh-CN" altLang="en-US" sz="1400" dirty="0"/>
              <a:t>路径下的 </a:t>
            </a:r>
            <a:r>
              <a:rPr lang="en-US" altLang="zh-CN" sz="1400" dirty="0" err="1">
                <a:solidFill>
                  <a:srgbClr val="FF0000"/>
                </a:solidFill>
              </a:rPr>
              <a:t>port_s.S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port_c.c</a:t>
            </a:r>
            <a:r>
              <a:rPr lang="zh-CN" altLang="en-US" sz="1400" dirty="0"/>
              <a:t>文件添加到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/arch</a:t>
            </a:r>
            <a:r>
              <a:rPr lang="zh-CN" altLang="en-US" sz="1400" dirty="0"/>
              <a:t>工程分组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1400" dirty="0" smtClean="0"/>
              <a:t>将</a:t>
            </a:r>
            <a:r>
              <a:rPr lang="en-US" altLang="zh-CN" sz="1400" dirty="0" err="1" smtClean="0"/>
              <a:t>tos_config.h</a:t>
            </a:r>
            <a:r>
              <a:rPr lang="zh-CN" altLang="en-US" sz="1400" dirty="0"/>
              <a:t>文件添加到</a:t>
            </a:r>
            <a:r>
              <a:rPr lang="en-US" altLang="zh-CN" sz="1400" dirty="0" err="1"/>
              <a:t>tos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config</a:t>
            </a:r>
            <a:r>
              <a:rPr lang="zh-CN" altLang="en-US" sz="1400" dirty="0"/>
              <a:t>工程分组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AutoNum type="arabicPeriod"/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</a:t>
            </a:r>
            <a:r>
              <a:rPr lang="zh-CN" altLang="en-US" dirty="0"/>
              <a:t>指定头文件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tiny</a:t>
            </a:r>
            <a:r>
              <a:rPr lang="zh-CN" altLang="en-US" sz="1400" dirty="0"/>
              <a:t>的源码中有很多头文件，必须将对应的路径添加到开发环境里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..\..\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\arch\arm\arm-v7m\common\include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..\..\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\arch\arm\arm-v7m\cortex-m3\</a:t>
            </a:r>
            <a:r>
              <a:rPr lang="en-US" altLang="zh-CN" sz="1400" dirty="0" err="1" smtClean="0"/>
              <a:t>armcc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..\..\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\kernel\core\include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..\..\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\kernel\pm\include..\..\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\TOS-CONFIG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同时还要在配置中勾选支持</a:t>
            </a:r>
            <a:r>
              <a:rPr lang="en-US" altLang="zh-CN" sz="1400" dirty="0">
                <a:solidFill>
                  <a:srgbClr val="FF0000"/>
                </a:solidFill>
              </a:rPr>
              <a:t>C99</a:t>
            </a:r>
            <a:r>
              <a:rPr lang="zh-CN" altLang="en-US" sz="1400" dirty="0" smtClean="0"/>
              <a:t>模式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在配置文件</a:t>
            </a:r>
            <a:r>
              <a:rPr lang="en-US" altLang="zh-CN" sz="1400" dirty="0" err="1"/>
              <a:t>tos_config.h</a:t>
            </a:r>
            <a:r>
              <a:rPr lang="zh-CN" altLang="en-US" sz="1400" dirty="0"/>
              <a:t>中修改一下就好，</a:t>
            </a:r>
            <a:r>
              <a:rPr lang="zh-CN" altLang="en-US" sz="1400" dirty="0" smtClean="0"/>
              <a:t>添加：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#include "stm32f10x.h" 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#include 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stdio.h</a:t>
            </a:r>
            <a:r>
              <a:rPr lang="en-US" altLang="zh-CN" sz="1400" dirty="0" smtClean="0"/>
              <a:t>&gt;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或者是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#include "stm32f10x.h"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#</a:t>
            </a:r>
            <a:r>
              <a:rPr lang="en-US" altLang="zh-CN" sz="1400" dirty="0"/>
              <a:t>include 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stddef.h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修改中断函数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="" xmlns:a16="http://schemas.microsoft.com/office/drawing/2014/main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注释</a:t>
            </a:r>
            <a:r>
              <a:rPr lang="en-US" altLang="zh-CN" sz="1400" b="1" dirty="0" err="1"/>
              <a:t>PendSV_Handler</a:t>
            </a:r>
            <a:r>
              <a:rPr lang="en-US" altLang="zh-CN" sz="1400" b="1" dirty="0"/>
              <a:t>()</a:t>
            </a:r>
            <a:r>
              <a:rPr lang="zh-CN" altLang="en-US" sz="1400" b="1" dirty="0" smtClean="0"/>
              <a:t>函数</a:t>
            </a:r>
            <a:endParaRPr lang="en-US" altLang="zh-CN" sz="1400" b="1" dirty="0" smtClean="0"/>
          </a:p>
          <a:p>
            <a:endParaRPr lang="zh-CN" altLang="en-US" sz="1400" b="1" dirty="0"/>
          </a:p>
          <a:p>
            <a:r>
              <a:rPr lang="zh-CN" altLang="en-US" sz="1400" dirty="0"/>
              <a:t>鉴于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已经处理好</a:t>
            </a:r>
            <a:r>
              <a:rPr lang="en-US" altLang="zh-CN" sz="1400" dirty="0" err="1" smtClean="0"/>
              <a:t>PendSV</a:t>
            </a:r>
            <a:r>
              <a:rPr lang="zh-CN" altLang="en-US" sz="1400" dirty="0" smtClean="0"/>
              <a:t>中断</a:t>
            </a:r>
            <a:r>
              <a:rPr lang="zh-CN" altLang="en-US" sz="1400" dirty="0"/>
              <a:t>了，就不需要用户自己去处理，所以要在中断相关的源文件（</a:t>
            </a:r>
            <a:r>
              <a:rPr lang="en-US" altLang="zh-CN" sz="1400" dirty="0"/>
              <a:t>stm32f10x_it.c</a:t>
            </a:r>
            <a:r>
              <a:rPr lang="zh-CN" altLang="en-US" sz="1400" dirty="0"/>
              <a:t>文件）中</a:t>
            </a:r>
            <a:r>
              <a:rPr lang="zh-CN" altLang="en-US" sz="1400" b="1" dirty="0">
                <a:solidFill>
                  <a:srgbClr val="FF0000"/>
                </a:solidFill>
              </a:rPr>
              <a:t>注释</a:t>
            </a:r>
            <a:r>
              <a:rPr lang="zh-CN" altLang="en-US" sz="1400" dirty="0"/>
              <a:t>（或者</a:t>
            </a:r>
            <a:r>
              <a:rPr lang="zh-CN" altLang="en-US" sz="1400" b="1" dirty="0">
                <a:solidFill>
                  <a:srgbClr val="FF0000"/>
                </a:solidFill>
              </a:rPr>
              <a:t>删除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PendSV_Handler</a:t>
            </a:r>
            <a:r>
              <a:rPr lang="en-US" altLang="zh-CN" sz="1400" dirty="0"/>
              <a:t>()</a:t>
            </a:r>
            <a:r>
              <a:rPr lang="zh-CN" altLang="en-US" sz="1400" dirty="0" smtClean="0"/>
              <a:t>函数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编写</a:t>
            </a:r>
            <a:r>
              <a:rPr lang="en-US" altLang="zh-CN" sz="1400" b="1" dirty="0" err="1"/>
              <a:t>SysTick_Handler</a:t>
            </a:r>
            <a:r>
              <a:rPr lang="en-US" altLang="zh-CN" sz="1400" b="1" dirty="0"/>
              <a:t>()</a:t>
            </a:r>
            <a:r>
              <a:rPr lang="zh-CN" altLang="en-US" sz="1400" b="1" dirty="0"/>
              <a:t>函数</a:t>
            </a:r>
            <a:endParaRPr lang="en-US" altLang="zh-CN" sz="1400" b="1" dirty="0"/>
          </a:p>
          <a:p>
            <a:endParaRPr lang="en-US" altLang="zh-CN" sz="1400" dirty="0"/>
          </a:p>
          <a:p>
            <a:r>
              <a:rPr lang="en-US" altLang="zh-CN" sz="1400" dirty="0" err="1" smtClean="0"/>
              <a:t>SysTick</a:t>
            </a:r>
            <a:r>
              <a:rPr lang="zh-CN" altLang="en-US" sz="1400" dirty="0"/>
              <a:t>中断服务函数是一个非常重要的函数，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所有跟时间相关的事情都在里面处理，</a:t>
            </a:r>
            <a:r>
              <a:rPr lang="en-US" altLang="zh-CN" sz="1400" dirty="0" err="1"/>
              <a:t>SysTick</a:t>
            </a:r>
            <a:r>
              <a:rPr lang="zh-CN" altLang="en-US" sz="1400" dirty="0"/>
              <a:t>就是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的一个心跳时钟，驱动着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的运行，就像人的心跳一样，假如没有心跳，我们就相当于“挂掉”，同样的，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没有了心跳，那么它就会卡死在某个地方，不能进行任务调度，不能运行任何的东西，因此我们需要实现一个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的心跳时钟</a:t>
            </a:r>
            <a:r>
              <a:rPr lang="zh-CN" altLang="en-US" sz="1400" dirty="0" smtClean="0"/>
              <a:t>。代码如下：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76" y="3864289"/>
            <a:ext cx="26384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858</TotalTime>
  <Words>811</Words>
  <Application>Microsoft Office PowerPoint</Application>
  <PresentationFormat>自定义</PresentationFormat>
  <Paragraphs>104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主题5</vt:lpstr>
      <vt:lpstr>OfficePLUS</vt:lpstr>
      <vt:lpstr>学习永无止境~    ——杰杰</vt:lpstr>
      <vt:lpstr>关于我</vt:lpstr>
      <vt:lpstr>PowerPoint 演示文稿</vt:lpstr>
      <vt:lpstr>01.移植前的准备工作</vt:lpstr>
      <vt:lpstr>02.TencentOS tiny源码核心文件夹分析</vt:lpstr>
      <vt:lpstr>03.提取TencentOS tiny内核源码</vt:lpstr>
      <vt:lpstr>04.开始移植</vt:lpstr>
      <vt:lpstr>05.指定头文件路径</vt:lpstr>
      <vt:lpstr>06.修改中断函数</vt:lpstr>
      <vt:lpstr>07.编写main函数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JIEJIE</cp:lastModifiedBy>
  <cp:revision>67</cp:revision>
  <cp:lastPrinted>2017-09-06T16:00:00Z</cp:lastPrinted>
  <dcterms:created xsi:type="dcterms:W3CDTF">2017-09-06T16:00:00Z</dcterms:created>
  <dcterms:modified xsi:type="dcterms:W3CDTF">2019-09-21T16:24:41Z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