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8"/>
  </p:notesMasterIdLst>
  <p:sldIdLst>
    <p:sldId id="330" r:id="rId3"/>
    <p:sldId id="331" r:id="rId4"/>
    <p:sldId id="276" r:id="rId5"/>
    <p:sldId id="324" r:id="rId6"/>
    <p:sldId id="325" r:id="rId7"/>
    <p:sldId id="332" r:id="rId8"/>
    <p:sldId id="333" r:id="rId9"/>
    <p:sldId id="326" r:id="rId10"/>
    <p:sldId id="327" r:id="rId11"/>
    <p:sldId id="334" r:id="rId12"/>
    <p:sldId id="335" r:id="rId13"/>
    <p:sldId id="336" r:id="rId14"/>
    <p:sldId id="328" r:id="rId15"/>
    <p:sldId id="329" r:id="rId16"/>
    <p:sldId id="323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D18"/>
    <a:srgbClr val="EDB340"/>
    <a:srgbClr val="B3B3B3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116" d="100"/>
          <a:sy n="116" d="100"/>
        </p:scale>
        <p:origin x="-390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2019/9/21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547628" y="2625974"/>
            <a:ext cx="4958523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6547629" y="1560013"/>
            <a:ext cx="4958522" cy="1035317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8" name="Rectangle 884">
            <a:extLst>
              <a:ext uri="{FF2B5EF4-FFF2-40B4-BE49-F238E27FC236}">
                <a16:creationId xmlns:a16="http://schemas.microsoft.com/office/drawing/2014/main" xmlns="" id="{24B086ED-F5B3-418B-B708-8BAB62BFA6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1"/>
            <a:ext cx="12177486" cy="405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21" name="组合 520">
            <a:extLst>
              <a:ext uri="{FF2B5EF4-FFF2-40B4-BE49-F238E27FC236}">
                <a16:creationId xmlns:a16="http://schemas.microsoft.com/office/drawing/2014/main" xmlns="" id="{87F3F4F4-F4B0-4D49-B036-E1250B10FE1C}"/>
              </a:ext>
            </a:extLst>
          </p:cNvPr>
          <p:cNvGrpSpPr/>
          <p:nvPr userDrawn="1"/>
        </p:nvGrpSpPr>
        <p:grpSpPr>
          <a:xfrm>
            <a:off x="0" y="3433580"/>
            <a:ext cx="12192000" cy="3435534"/>
            <a:chOff x="3643313" y="5473700"/>
            <a:chExt cx="4906963" cy="1382713"/>
          </a:xfrm>
        </p:grpSpPr>
        <p:sp>
          <p:nvSpPr>
            <p:cNvPr id="522" name="Freeform 7">
              <a:extLst>
                <a:ext uri="{FF2B5EF4-FFF2-40B4-BE49-F238E27FC236}">
                  <a16:creationId xmlns:a16="http://schemas.microsoft.com/office/drawing/2014/main" xmlns="" id="{D75F70EF-15E8-4B34-98F2-46BE390BC2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862638"/>
              <a:ext cx="358775" cy="836613"/>
            </a:xfrm>
            <a:custGeom>
              <a:avLst/>
              <a:gdLst>
                <a:gd name="T0" fmla="*/ 226 w 226"/>
                <a:gd name="T1" fmla="*/ 0 h 527"/>
                <a:gd name="T2" fmla="*/ 0 w 226"/>
                <a:gd name="T3" fmla="*/ 0 h 527"/>
                <a:gd name="T4" fmla="*/ 0 w 226"/>
                <a:gd name="T5" fmla="*/ 527 h 527"/>
                <a:gd name="T6" fmla="*/ 226 w 226"/>
                <a:gd name="T7" fmla="*/ 4 h 527"/>
                <a:gd name="T8" fmla="*/ 226 w 226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0"/>
                  </a:moveTo>
                  <a:lnTo>
                    <a:pt x="0" y="0"/>
                  </a:lnTo>
                  <a:lnTo>
                    <a:pt x="0" y="527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8">
              <a:extLst>
                <a:ext uri="{FF2B5EF4-FFF2-40B4-BE49-F238E27FC236}">
                  <a16:creationId xmlns:a16="http://schemas.microsoft.com/office/drawing/2014/main" xmlns="" id="{0B868FDF-1108-4C48-8A67-0FCB84BD2E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868988"/>
              <a:ext cx="358775" cy="850900"/>
            </a:xfrm>
            <a:custGeom>
              <a:avLst/>
              <a:gdLst>
                <a:gd name="T0" fmla="*/ 0 w 226"/>
                <a:gd name="T1" fmla="*/ 523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3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9">
              <a:extLst>
                <a:ext uri="{FF2B5EF4-FFF2-40B4-BE49-F238E27FC236}">
                  <a16:creationId xmlns:a16="http://schemas.microsoft.com/office/drawing/2014/main" xmlns="" id="{77DAE61D-C2E4-4875-99B2-8EFA81A6F4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1" y="5926138"/>
              <a:ext cx="76200" cy="207963"/>
            </a:xfrm>
            <a:custGeom>
              <a:avLst/>
              <a:gdLst>
                <a:gd name="T0" fmla="*/ 0 w 48"/>
                <a:gd name="T1" fmla="*/ 0 h 131"/>
                <a:gd name="T2" fmla="*/ 0 w 48"/>
                <a:gd name="T3" fmla="*/ 131 h 131"/>
                <a:gd name="T4" fmla="*/ 48 w 48"/>
                <a:gd name="T5" fmla="*/ 0 h 131"/>
                <a:gd name="T6" fmla="*/ 48 w 48"/>
                <a:gd name="T7" fmla="*/ 0 h 131"/>
                <a:gd name="T8" fmla="*/ 0 w 48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1">
                  <a:moveTo>
                    <a:pt x="0" y="0"/>
                  </a:moveTo>
                  <a:lnTo>
                    <a:pt x="0" y="13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10">
              <a:extLst>
                <a:ext uri="{FF2B5EF4-FFF2-40B4-BE49-F238E27FC236}">
                  <a16:creationId xmlns:a16="http://schemas.microsoft.com/office/drawing/2014/main" xmlns="" id="{F51EBFD0-8CE9-4C9D-A006-9CB147FB2A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79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1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1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11">
              <a:extLst>
                <a:ext uri="{FF2B5EF4-FFF2-40B4-BE49-F238E27FC236}">
                  <a16:creationId xmlns:a16="http://schemas.microsoft.com/office/drawing/2014/main" xmlns="" id="{2D5724C2-E6BC-4550-AA64-08F548AF51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47 w 48"/>
                <a:gd name="T7" fmla="*/ 0 h 138"/>
                <a:gd name="T8" fmla="*/ 0 w 48"/>
                <a:gd name="T9" fmla="*/ 127 h 138"/>
                <a:gd name="T10" fmla="*/ 0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27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12">
              <a:extLst>
                <a:ext uri="{FF2B5EF4-FFF2-40B4-BE49-F238E27FC236}">
                  <a16:creationId xmlns:a16="http://schemas.microsoft.com/office/drawing/2014/main" xmlns="" id="{0FC7C19A-D28E-4A3F-B437-BBB790DD80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1" y="5926138"/>
              <a:ext cx="74613" cy="201613"/>
            </a:xfrm>
            <a:custGeom>
              <a:avLst/>
              <a:gdLst>
                <a:gd name="T0" fmla="*/ 0 w 47"/>
                <a:gd name="T1" fmla="*/ 127 h 127"/>
                <a:gd name="T2" fmla="*/ 47 w 47"/>
                <a:gd name="T3" fmla="*/ 0 h 127"/>
                <a:gd name="T4" fmla="*/ 0 w 47"/>
                <a:gd name="T5" fmla="*/ 0 h 127"/>
                <a:gd name="T6" fmla="*/ 0 w 47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0" y="127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13">
              <a:extLst>
                <a:ext uri="{FF2B5EF4-FFF2-40B4-BE49-F238E27FC236}">
                  <a16:creationId xmlns:a16="http://schemas.microsoft.com/office/drawing/2014/main" xmlns="" id="{341954E8-CB02-45E0-B5E1-DCBCB844F0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8563" y="5926138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14">
              <a:extLst>
                <a:ext uri="{FF2B5EF4-FFF2-40B4-BE49-F238E27FC236}">
                  <a16:creationId xmlns:a16="http://schemas.microsoft.com/office/drawing/2014/main" xmlns="" id="{B6BCA8A4-9679-45D2-9BA7-867A557EAE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8563" y="5926138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7 w 48"/>
                <a:gd name="T3" fmla="*/ 0 h 138"/>
                <a:gd name="T4" fmla="*/ 0 w 48"/>
                <a:gd name="T5" fmla="*/ 138 h 138"/>
                <a:gd name="T6" fmla="*/ 48 w 48"/>
                <a:gd name="T7" fmla="*/ 138 h 138"/>
                <a:gd name="T8" fmla="*/ 48 w 48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8" y="13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15">
              <a:extLst>
                <a:ext uri="{FF2B5EF4-FFF2-40B4-BE49-F238E27FC236}">
                  <a16:creationId xmlns:a16="http://schemas.microsoft.com/office/drawing/2014/main" xmlns="" id="{DAE3EE5D-1984-4901-9356-76E58A5ED7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181725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4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16">
              <a:extLst>
                <a:ext uri="{FF2B5EF4-FFF2-40B4-BE49-F238E27FC236}">
                  <a16:creationId xmlns:a16="http://schemas.microsoft.com/office/drawing/2014/main" xmlns="" id="{69318B6A-40DB-4EB3-86EF-F362739E90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181725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17">
              <a:extLst>
                <a:ext uri="{FF2B5EF4-FFF2-40B4-BE49-F238E27FC236}">
                  <a16:creationId xmlns:a16="http://schemas.microsoft.com/office/drawing/2014/main" xmlns="" id="{C858E021-3176-4015-9554-84CACB6359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188075"/>
              <a:ext cx="76200" cy="212725"/>
            </a:xfrm>
            <a:custGeom>
              <a:avLst/>
              <a:gdLst>
                <a:gd name="T0" fmla="*/ 0 w 48"/>
                <a:gd name="T1" fmla="*/ 134 h 134"/>
                <a:gd name="T2" fmla="*/ 48 w 48"/>
                <a:gd name="T3" fmla="*/ 134 h 134"/>
                <a:gd name="T4" fmla="*/ 48 w 48"/>
                <a:gd name="T5" fmla="*/ 0 h 134"/>
                <a:gd name="T6" fmla="*/ 0 w 48"/>
                <a:gd name="T7" fmla="*/ 128 h 134"/>
                <a:gd name="T8" fmla="*/ 0 w 4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134"/>
                  </a:moveTo>
                  <a:lnTo>
                    <a:pt x="48" y="134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18">
              <a:extLst>
                <a:ext uri="{FF2B5EF4-FFF2-40B4-BE49-F238E27FC236}">
                  <a16:creationId xmlns:a16="http://schemas.microsoft.com/office/drawing/2014/main" xmlns="" id="{8BFAAE98-BD09-44BD-A252-36A8C01721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181725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4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19">
              <a:extLst>
                <a:ext uri="{FF2B5EF4-FFF2-40B4-BE49-F238E27FC236}">
                  <a16:creationId xmlns:a16="http://schemas.microsoft.com/office/drawing/2014/main" xmlns="" id="{3048F5D3-BBF2-45B2-8083-9DCB65E9A4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181725"/>
              <a:ext cx="74613" cy="211138"/>
            </a:xfrm>
            <a:custGeom>
              <a:avLst/>
              <a:gdLst>
                <a:gd name="T0" fmla="*/ 0 w 47"/>
                <a:gd name="T1" fmla="*/ 0 h 133"/>
                <a:gd name="T2" fmla="*/ 0 w 47"/>
                <a:gd name="T3" fmla="*/ 133 h 133"/>
                <a:gd name="T4" fmla="*/ 47 w 47"/>
                <a:gd name="T5" fmla="*/ 0 h 133"/>
                <a:gd name="T6" fmla="*/ 0 w 47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3">
                  <a:moveTo>
                    <a:pt x="0" y="0"/>
                  </a:moveTo>
                  <a:lnTo>
                    <a:pt x="0" y="133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20">
              <a:extLst>
                <a:ext uri="{FF2B5EF4-FFF2-40B4-BE49-F238E27FC236}">
                  <a16:creationId xmlns:a16="http://schemas.microsoft.com/office/drawing/2014/main" xmlns="" id="{A16A4BDA-CD24-4C08-83A7-3FD4AAF69C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181725"/>
              <a:ext cx="76200" cy="219075"/>
            </a:xfrm>
            <a:custGeom>
              <a:avLst/>
              <a:gdLst>
                <a:gd name="T0" fmla="*/ 48 w 48"/>
                <a:gd name="T1" fmla="*/ 138 h 138"/>
                <a:gd name="T2" fmla="*/ 48 w 48"/>
                <a:gd name="T3" fmla="*/ 0 h 138"/>
                <a:gd name="T4" fmla="*/ 47 w 48"/>
                <a:gd name="T5" fmla="*/ 0 h 138"/>
                <a:gd name="T6" fmla="*/ 0 w 48"/>
                <a:gd name="T7" fmla="*/ 133 h 138"/>
                <a:gd name="T8" fmla="*/ 0 w 48"/>
                <a:gd name="T9" fmla="*/ 138 h 138"/>
                <a:gd name="T10" fmla="*/ 48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138"/>
                  </a:moveTo>
                  <a:lnTo>
                    <a:pt x="48" y="0"/>
                  </a:lnTo>
                  <a:lnTo>
                    <a:pt x="47" y="0"/>
                  </a:lnTo>
                  <a:lnTo>
                    <a:pt x="0" y="133"/>
                  </a:lnTo>
                  <a:lnTo>
                    <a:pt x="0" y="138"/>
                  </a:lnTo>
                  <a:lnTo>
                    <a:pt x="48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21">
              <a:extLst>
                <a:ext uri="{FF2B5EF4-FFF2-40B4-BE49-F238E27FC236}">
                  <a16:creationId xmlns:a16="http://schemas.microsoft.com/office/drawing/2014/main" xmlns="" id="{2D9FE793-3DC2-46E5-9DA8-F0E5D39444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448425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22">
              <a:extLst>
                <a:ext uri="{FF2B5EF4-FFF2-40B4-BE49-F238E27FC236}">
                  <a16:creationId xmlns:a16="http://schemas.microsoft.com/office/drawing/2014/main" xmlns="" id="{A53F5818-C18D-4D2A-B853-DEBFEC648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1076" y="6443663"/>
              <a:ext cx="76200" cy="217488"/>
            </a:xfrm>
            <a:custGeom>
              <a:avLst/>
              <a:gdLst>
                <a:gd name="T0" fmla="*/ 0 w 48"/>
                <a:gd name="T1" fmla="*/ 0 h 137"/>
                <a:gd name="T2" fmla="*/ 0 w 48"/>
                <a:gd name="T3" fmla="*/ 137 h 137"/>
                <a:gd name="T4" fmla="*/ 0 w 48"/>
                <a:gd name="T5" fmla="*/ 137 h 137"/>
                <a:gd name="T6" fmla="*/ 48 w 48"/>
                <a:gd name="T7" fmla="*/ 3 h 137"/>
                <a:gd name="T8" fmla="*/ 48 w 48"/>
                <a:gd name="T9" fmla="*/ 0 h 137"/>
                <a:gd name="T10" fmla="*/ 0 w 48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48" y="3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23">
              <a:extLst>
                <a:ext uri="{FF2B5EF4-FFF2-40B4-BE49-F238E27FC236}">
                  <a16:creationId xmlns:a16="http://schemas.microsoft.com/office/drawing/2014/main" xmlns="" id="{53A13297-24B2-4802-B11C-C952594BDA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443663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24">
              <a:extLst>
                <a:ext uri="{FF2B5EF4-FFF2-40B4-BE49-F238E27FC236}">
                  <a16:creationId xmlns:a16="http://schemas.microsoft.com/office/drawing/2014/main" xmlns="" id="{58CC83D7-7722-4C6E-87A7-C45D659293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376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0 w 48"/>
                <a:gd name="T7" fmla="*/ 134 h 137"/>
                <a:gd name="T8" fmla="*/ 0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25">
              <a:extLst>
                <a:ext uri="{FF2B5EF4-FFF2-40B4-BE49-F238E27FC236}">
                  <a16:creationId xmlns:a16="http://schemas.microsoft.com/office/drawing/2014/main" xmlns="" id="{B631ABE6-A807-48A5-966A-735647B890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443663"/>
              <a:ext cx="74613" cy="212725"/>
            </a:xfrm>
            <a:custGeom>
              <a:avLst/>
              <a:gdLst>
                <a:gd name="T0" fmla="*/ 0 w 47"/>
                <a:gd name="T1" fmla="*/ 134 h 134"/>
                <a:gd name="T2" fmla="*/ 47 w 47"/>
                <a:gd name="T3" fmla="*/ 0 h 134"/>
                <a:gd name="T4" fmla="*/ 0 w 47"/>
                <a:gd name="T5" fmla="*/ 0 h 134"/>
                <a:gd name="T6" fmla="*/ 0 w 47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4">
                  <a:moveTo>
                    <a:pt x="0" y="134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26">
              <a:extLst>
                <a:ext uri="{FF2B5EF4-FFF2-40B4-BE49-F238E27FC236}">
                  <a16:creationId xmlns:a16="http://schemas.microsoft.com/office/drawing/2014/main" xmlns="" id="{1C2B8CB9-8C8A-492C-AA3E-8DE87A8E3F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0151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7 w 48"/>
                <a:gd name="T7" fmla="*/ 0 h 137"/>
                <a:gd name="T8" fmla="*/ 0 w 48"/>
                <a:gd name="T9" fmla="*/ 134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27">
              <a:extLst>
                <a:ext uri="{FF2B5EF4-FFF2-40B4-BE49-F238E27FC236}">
                  <a16:creationId xmlns:a16="http://schemas.microsoft.com/office/drawing/2014/main" xmlns="" id="{5FE24395-8D90-454D-8BA2-691C8D57F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6151" y="5781675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28">
              <a:extLst>
                <a:ext uri="{FF2B5EF4-FFF2-40B4-BE49-F238E27FC236}">
                  <a16:creationId xmlns:a16="http://schemas.microsoft.com/office/drawing/2014/main" xmlns="" id="{2F43F465-E5FC-4263-8E78-C19A15F9D4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5999163"/>
              <a:ext cx="358775" cy="838200"/>
            </a:xfrm>
            <a:custGeom>
              <a:avLst/>
              <a:gdLst>
                <a:gd name="T0" fmla="*/ 226 w 226"/>
                <a:gd name="T1" fmla="*/ 0 h 528"/>
                <a:gd name="T2" fmla="*/ 0 w 226"/>
                <a:gd name="T3" fmla="*/ 0 h 528"/>
                <a:gd name="T4" fmla="*/ 0 w 226"/>
                <a:gd name="T5" fmla="*/ 528 h 528"/>
                <a:gd name="T6" fmla="*/ 226 w 226"/>
                <a:gd name="T7" fmla="*/ 4 h 528"/>
                <a:gd name="T8" fmla="*/ 226 w 226"/>
                <a:gd name="T9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8">
                  <a:moveTo>
                    <a:pt x="226" y="0"/>
                  </a:moveTo>
                  <a:lnTo>
                    <a:pt x="0" y="0"/>
                  </a:lnTo>
                  <a:lnTo>
                    <a:pt x="0" y="528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29">
              <a:extLst>
                <a:ext uri="{FF2B5EF4-FFF2-40B4-BE49-F238E27FC236}">
                  <a16:creationId xmlns:a16="http://schemas.microsoft.com/office/drawing/2014/main" xmlns="" id="{B581B6E9-C449-4C09-8EA2-D71ED05BA6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6005513"/>
              <a:ext cx="358775" cy="850900"/>
            </a:xfrm>
            <a:custGeom>
              <a:avLst/>
              <a:gdLst>
                <a:gd name="T0" fmla="*/ 0 w 226"/>
                <a:gd name="T1" fmla="*/ 524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4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4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30">
              <a:extLst>
                <a:ext uri="{FF2B5EF4-FFF2-40B4-BE49-F238E27FC236}">
                  <a16:creationId xmlns:a16="http://schemas.microsoft.com/office/drawing/2014/main" xmlns="" id="{99B3E054-7693-4579-BCCF-B98C97A639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6062663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31">
              <a:extLst>
                <a:ext uri="{FF2B5EF4-FFF2-40B4-BE49-F238E27FC236}">
                  <a16:creationId xmlns:a16="http://schemas.microsoft.com/office/drawing/2014/main" xmlns="" id="{FD58474E-D1E5-4085-A376-8194D16D34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6062663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2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32">
              <a:extLst>
                <a:ext uri="{FF2B5EF4-FFF2-40B4-BE49-F238E27FC236}">
                  <a16:creationId xmlns:a16="http://schemas.microsoft.com/office/drawing/2014/main" xmlns="" id="{1F7F94F9-5FD6-43F2-8FD9-ABECDFB3D4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2626" y="6062663"/>
              <a:ext cx="77788" cy="219075"/>
            </a:xfrm>
            <a:custGeom>
              <a:avLst/>
              <a:gdLst>
                <a:gd name="T0" fmla="*/ 0 w 49"/>
                <a:gd name="T1" fmla="*/ 138 h 138"/>
                <a:gd name="T2" fmla="*/ 49 w 49"/>
                <a:gd name="T3" fmla="*/ 138 h 138"/>
                <a:gd name="T4" fmla="*/ 49 w 49"/>
                <a:gd name="T5" fmla="*/ 0 h 138"/>
                <a:gd name="T6" fmla="*/ 48 w 49"/>
                <a:gd name="T7" fmla="*/ 0 h 138"/>
                <a:gd name="T8" fmla="*/ 0 w 49"/>
                <a:gd name="T9" fmla="*/ 128 h 138"/>
                <a:gd name="T10" fmla="*/ 0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0" y="138"/>
                  </a:moveTo>
                  <a:lnTo>
                    <a:pt x="49" y="138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33">
              <a:extLst>
                <a:ext uri="{FF2B5EF4-FFF2-40B4-BE49-F238E27FC236}">
                  <a16:creationId xmlns:a16="http://schemas.microsoft.com/office/drawing/2014/main" xmlns="" id="{0C880A0A-B99F-4FA6-BC9D-EAF698ABB0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2626" y="6062663"/>
              <a:ext cx="76200" cy="203200"/>
            </a:xfrm>
            <a:custGeom>
              <a:avLst/>
              <a:gdLst>
                <a:gd name="T0" fmla="*/ 0 w 48"/>
                <a:gd name="T1" fmla="*/ 128 h 128"/>
                <a:gd name="T2" fmla="*/ 48 w 48"/>
                <a:gd name="T3" fmla="*/ 0 h 128"/>
                <a:gd name="T4" fmla="*/ 0 w 48"/>
                <a:gd name="T5" fmla="*/ 0 h 128"/>
                <a:gd name="T6" fmla="*/ 0 w 48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8">
                  <a:moveTo>
                    <a:pt x="0" y="128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34">
              <a:extLst>
                <a:ext uri="{FF2B5EF4-FFF2-40B4-BE49-F238E27FC236}">
                  <a16:creationId xmlns:a16="http://schemas.microsoft.com/office/drawing/2014/main" xmlns="" id="{94E2CF9A-145B-4909-863E-BE698DAA7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08988" y="6062663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35">
              <a:extLst>
                <a:ext uri="{FF2B5EF4-FFF2-40B4-BE49-F238E27FC236}">
                  <a16:creationId xmlns:a16="http://schemas.microsoft.com/office/drawing/2014/main" xmlns="" id="{3A5BB9E9-DC56-47B3-8CEF-D9F1B95F64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08988" y="6062663"/>
              <a:ext cx="77788" cy="219075"/>
            </a:xfrm>
            <a:custGeom>
              <a:avLst/>
              <a:gdLst>
                <a:gd name="T0" fmla="*/ 49 w 49"/>
                <a:gd name="T1" fmla="*/ 0 h 138"/>
                <a:gd name="T2" fmla="*/ 47 w 49"/>
                <a:gd name="T3" fmla="*/ 0 h 138"/>
                <a:gd name="T4" fmla="*/ 0 w 49"/>
                <a:gd name="T5" fmla="*/ 138 h 138"/>
                <a:gd name="T6" fmla="*/ 49 w 49"/>
                <a:gd name="T7" fmla="*/ 138 h 138"/>
                <a:gd name="T8" fmla="*/ 49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9" y="13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36">
              <a:extLst>
                <a:ext uri="{FF2B5EF4-FFF2-40B4-BE49-F238E27FC236}">
                  <a16:creationId xmlns:a16="http://schemas.microsoft.com/office/drawing/2014/main" xmlns="" id="{C0A65902-C1FE-42E9-95C2-75FD1855F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319838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49 w 49"/>
                <a:gd name="T3" fmla="*/ 137 h 137"/>
                <a:gd name="T4" fmla="*/ 49 w 49"/>
                <a:gd name="T5" fmla="*/ 0 h 137"/>
                <a:gd name="T6" fmla="*/ 0 w 49"/>
                <a:gd name="T7" fmla="*/ 133 h 137"/>
                <a:gd name="T8" fmla="*/ 0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49" y="137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37">
              <a:extLst>
                <a:ext uri="{FF2B5EF4-FFF2-40B4-BE49-F238E27FC236}">
                  <a16:creationId xmlns:a16="http://schemas.microsoft.com/office/drawing/2014/main" xmlns="" id="{998F41AD-A4F6-4FD2-B9DF-AE7A8F92A9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319838"/>
              <a:ext cx="77788" cy="211138"/>
            </a:xfrm>
            <a:custGeom>
              <a:avLst/>
              <a:gdLst>
                <a:gd name="T0" fmla="*/ 0 w 49"/>
                <a:gd name="T1" fmla="*/ 0 h 133"/>
                <a:gd name="T2" fmla="*/ 0 w 49"/>
                <a:gd name="T3" fmla="*/ 133 h 133"/>
                <a:gd name="T4" fmla="*/ 49 w 49"/>
                <a:gd name="T5" fmla="*/ 0 h 133"/>
                <a:gd name="T6" fmla="*/ 49 w 49"/>
                <a:gd name="T7" fmla="*/ 0 h 133"/>
                <a:gd name="T8" fmla="*/ 0 w 49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0" y="0"/>
                  </a:moveTo>
                  <a:lnTo>
                    <a:pt x="0" y="133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38">
              <a:extLst>
                <a:ext uri="{FF2B5EF4-FFF2-40B4-BE49-F238E27FC236}">
                  <a16:creationId xmlns:a16="http://schemas.microsoft.com/office/drawing/2014/main" xmlns="" id="{AFAC03A7-C037-4864-B540-3E45D10342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324600"/>
              <a:ext cx="77788" cy="212725"/>
            </a:xfrm>
            <a:custGeom>
              <a:avLst/>
              <a:gdLst>
                <a:gd name="T0" fmla="*/ 0 w 49"/>
                <a:gd name="T1" fmla="*/ 134 h 134"/>
                <a:gd name="T2" fmla="*/ 49 w 49"/>
                <a:gd name="T3" fmla="*/ 134 h 134"/>
                <a:gd name="T4" fmla="*/ 49 w 49"/>
                <a:gd name="T5" fmla="*/ 0 h 134"/>
                <a:gd name="T6" fmla="*/ 0 w 49"/>
                <a:gd name="T7" fmla="*/ 129 h 134"/>
                <a:gd name="T8" fmla="*/ 0 w 49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134"/>
                  </a:moveTo>
                  <a:lnTo>
                    <a:pt x="49" y="134"/>
                  </a:lnTo>
                  <a:lnTo>
                    <a:pt x="49" y="0"/>
                  </a:lnTo>
                  <a:lnTo>
                    <a:pt x="0" y="129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39">
              <a:extLst>
                <a:ext uri="{FF2B5EF4-FFF2-40B4-BE49-F238E27FC236}">
                  <a16:creationId xmlns:a16="http://schemas.microsoft.com/office/drawing/2014/main" xmlns="" id="{C998CCC5-A0E7-455B-A46F-B59A18553B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319838"/>
              <a:ext cx="77788" cy="209550"/>
            </a:xfrm>
            <a:custGeom>
              <a:avLst/>
              <a:gdLst>
                <a:gd name="T0" fmla="*/ 0 w 49"/>
                <a:gd name="T1" fmla="*/ 0 h 132"/>
                <a:gd name="T2" fmla="*/ 0 w 49"/>
                <a:gd name="T3" fmla="*/ 132 h 132"/>
                <a:gd name="T4" fmla="*/ 49 w 49"/>
                <a:gd name="T5" fmla="*/ 3 h 132"/>
                <a:gd name="T6" fmla="*/ 49 w 49"/>
                <a:gd name="T7" fmla="*/ 0 h 132"/>
                <a:gd name="T8" fmla="*/ 0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0" y="0"/>
                  </a:moveTo>
                  <a:lnTo>
                    <a:pt x="0" y="132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40">
              <a:extLst>
                <a:ext uri="{FF2B5EF4-FFF2-40B4-BE49-F238E27FC236}">
                  <a16:creationId xmlns:a16="http://schemas.microsoft.com/office/drawing/2014/main" xmlns="" id="{FC76216E-C999-48E1-BA4F-01FE875DF9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319838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0 w 48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41">
              <a:extLst>
                <a:ext uri="{FF2B5EF4-FFF2-40B4-BE49-F238E27FC236}">
                  <a16:creationId xmlns:a16="http://schemas.microsoft.com/office/drawing/2014/main" xmlns="" id="{30F10EBF-0B37-46A4-989D-3BEFC3090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319838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48 w 48"/>
                <a:gd name="T3" fmla="*/ 0 h 137"/>
                <a:gd name="T4" fmla="*/ 48 w 48"/>
                <a:gd name="T5" fmla="*/ 0 h 137"/>
                <a:gd name="T6" fmla="*/ 0 w 48"/>
                <a:gd name="T7" fmla="*/ 132 h 137"/>
                <a:gd name="T8" fmla="*/ 0 w 48"/>
                <a:gd name="T9" fmla="*/ 137 h 137"/>
                <a:gd name="T10" fmla="*/ 48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7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42">
              <a:extLst>
                <a:ext uri="{FF2B5EF4-FFF2-40B4-BE49-F238E27FC236}">
                  <a16:creationId xmlns:a16="http://schemas.microsoft.com/office/drawing/2014/main" xmlns="" id="{BA47E35A-54B2-4C47-B4B7-7FC6D78EC3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3088" y="6584950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43">
              <a:extLst>
                <a:ext uri="{FF2B5EF4-FFF2-40B4-BE49-F238E27FC236}">
                  <a16:creationId xmlns:a16="http://schemas.microsoft.com/office/drawing/2014/main" xmlns="" id="{F3959DC6-C504-462C-B5DF-E975436CE9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91501" y="6580188"/>
              <a:ext cx="77788" cy="217488"/>
            </a:xfrm>
            <a:custGeom>
              <a:avLst/>
              <a:gdLst>
                <a:gd name="T0" fmla="*/ 0 w 49"/>
                <a:gd name="T1" fmla="*/ 0 h 137"/>
                <a:gd name="T2" fmla="*/ 0 w 49"/>
                <a:gd name="T3" fmla="*/ 137 h 137"/>
                <a:gd name="T4" fmla="*/ 1 w 49"/>
                <a:gd name="T5" fmla="*/ 137 h 137"/>
                <a:gd name="T6" fmla="*/ 49 w 49"/>
                <a:gd name="T7" fmla="*/ 3 h 137"/>
                <a:gd name="T8" fmla="*/ 49 w 49"/>
                <a:gd name="T9" fmla="*/ 0 h 137"/>
                <a:gd name="T10" fmla="*/ 0 w 49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0"/>
                  </a:moveTo>
                  <a:lnTo>
                    <a:pt x="0" y="137"/>
                  </a:lnTo>
                  <a:lnTo>
                    <a:pt x="1" y="137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44">
              <a:extLst>
                <a:ext uri="{FF2B5EF4-FFF2-40B4-BE49-F238E27FC236}">
                  <a16:creationId xmlns:a16="http://schemas.microsoft.com/office/drawing/2014/main" xmlns="" id="{E90199C4-53C7-4388-AE3B-834C839818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580188"/>
              <a:ext cx="77788" cy="212725"/>
            </a:xfrm>
            <a:custGeom>
              <a:avLst/>
              <a:gdLst>
                <a:gd name="T0" fmla="*/ 0 w 49"/>
                <a:gd name="T1" fmla="*/ 0 h 134"/>
                <a:gd name="T2" fmla="*/ 0 w 49"/>
                <a:gd name="T3" fmla="*/ 134 h 134"/>
                <a:gd name="T4" fmla="*/ 49 w 49"/>
                <a:gd name="T5" fmla="*/ 1 h 134"/>
                <a:gd name="T6" fmla="*/ 49 w 49"/>
                <a:gd name="T7" fmla="*/ 0 h 134"/>
                <a:gd name="T8" fmla="*/ 0 w 49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0"/>
                  </a:moveTo>
                  <a:lnTo>
                    <a:pt x="0" y="134"/>
                  </a:lnTo>
                  <a:lnTo>
                    <a:pt x="49" y="1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45">
              <a:extLst>
                <a:ext uri="{FF2B5EF4-FFF2-40B4-BE49-F238E27FC236}">
                  <a16:creationId xmlns:a16="http://schemas.microsoft.com/office/drawing/2014/main" xmlns="" id="{5301F6B2-586B-4AB9-86B6-231C0D1784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05801" y="6581775"/>
              <a:ext cx="77788" cy="215900"/>
            </a:xfrm>
            <a:custGeom>
              <a:avLst/>
              <a:gdLst>
                <a:gd name="T0" fmla="*/ 0 w 49"/>
                <a:gd name="T1" fmla="*/ 136 h 136"/>
                <a:gd name="T2" fmla="*/ 49 w 49"/>
                <a:gd name="T3" fmla="*/ 136 h 136"/>
                <a:gd name="T4" fmla="*/ 49 w 49"/>
                <a:gd name="T5" fmla="*/ 0 h 136"/>
                <a:gd name="T6" fmla="*/ 0 w 49"/>
                <a:gd name="T7" fmla="*/ 133 h 136"/>
                <a:gd name="T8" fmla="*/ 0 w 49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6">
                  <a:moveTo>
                    <a:pt x="0" y="136"/>
                  </a:moveTo>
                  <a:lnTo>
                    <a:pt x="49" y="136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46">
              <a:extLst>
                <a:ext uri="{FF2B5EF4-FFF2-40B4-BE49-F238E27FC236}">
                  <a16:creationId xmlns:a16="http://schemas.microsoft.com/office/drawing/2014/main" xmlns="" id="{08A2C96A-4C1B-437E-8BFB-6709F70BDC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580188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48 w 48"/>
                <a:gd name="T3" fmla="*/ 0 h 135"/>
                <a:gd name="T4" fmla="*/ 0 w 48"/>
                <a:gd name="T5" fmla="*/ 0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47">
              <a:extLst>
                <a:ext uri="{FF2B5EF4-FFF2-40B4-BE49-F238E27FC236}">
                  <a16:creationId xmlns:a16="http://schemas.microsoft.com/office/drawing/2014/main" xmlns="" id="{4D0D2E24-DE07-464F-8997-9475E9583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0576" y="6580188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8 w 48"/>
                <a:gd name="T7" fmla="*/ 0 h 137"/>
                <a:gd name="T8" fmla="*/ 0 w 48"/>
                <a:gd name="T9" fmla="*/ 135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135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48">
              <a:extLst>
                <a:ext uri="{FF2B5EF4-FFF2-40B4-BE49-F238E27FC236}">
                  <a16:creationId xmlns:a16="http://schemas.microsoft.com/office/drawing/2014/main" xmlns="" id="{018DE24F-F960-4D75-AADE-8F8F9EA573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163" y="5918200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49">
              <a:extLst>
                <a:ext uri="{FF2B5EF4-FFF2-40B4-BE49-F238E27FC236}">
                  <a16:creationId xmlns:a16="http://schemas.microsoft.com/office/drawing/2014/main" xmlns="" id="{C6AF8F8E-3BF7-46FB-9F01-CA39DE9579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84863"/>
              <a:ext cx="357188" cy="836613"/>
            </a:xfrm>
            <a:custGeom>
              <a:avLst/>
              <a:gdLst>
                <a:gd name="T0" fmla="*/ 0 w 225"/>
                <a:gd name="T1" fmla="*/ 0 h 527"/>
                <a:gd name="T2" fmla="*/ 225 w 225"/>
                <a:gd name="T3" fmla="*/ 0 h 527"/>
                <a:gd name="T4" fmla="*/ 225 w 225"/>
                <a:gd name="T5" fmla="*/ 527 h 527"/>
                <a:gd name="T6" fmla="*/ 0 w 225"/>
                <a:gd name="T7" fmla="*/ 4 h 527"/>
                <a:gd name="T8" fmla="*/ 0 w 225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27">
                  <a:moveTo>
                    <a:pt x="0" y="0"/>
                  </a:moveTo>
                  <a:lnTo>
                    <a:pt x="225" y="0"/>
                  </a:lnTo>
                  <a:lnTo>
                    <a:pt x="225" y="52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50">
              <a:extLst>
                <a:ext uri="{FF2B5EF4-FFF2-40B4-BE49-F238E27FC236}">
                  <a16:creationId xmlns:a16="http://schemas.microsoft.com/office/drawing/2014/main" xmlns="" id="{6803FC54-6D8E-4BFF-B0E0-A892AB75E8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91213"/>
              <a:ext cx="357188" cy="850900"/>
            </a:xfrm>
            <a:custGeom>
              <a:avLst/>
              <a:gdLst>
                <a:gd name="T0" fmla="*/ 225 w 225"/>
                <a:gd name="T1" fmla="*/ 523 h 536"/>
                <a:gd name="T2" fmla="*/ 225 w 225"/>
                <a:gd name="T3" fmla="*/ 536 h 536"/>
                <a:gd name="T4" fmla="*/ 0 w 225"/>
                <a:gd name="T5" fmla="*/ 536 h 536"/>
                <a:gd name="T6" fmla="*/ 0 w 225"/>
                <a:gd name="T7" fmla="*/ 0 h 536"/>
                <a:gd name="T8" fmla="*/ 225 w 225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36">
                  <a:moveTo>
                    <a:pt x="225" y="523"/>
                  </a:moveTo>
                  <a:lnTo>
                    <a:pt x="225" y="536"/>
                  </a:lnTo>
                  <a:lnTo>
                    <a:pt x="0" y="536"/>
                  </a:lnTo>
                  <a:lnTo>
                    <a:pt x="0" y="0"/>
                  </a:lnTo>
                  <a:lnTo>
                    <a:pt x="225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51">
              <a:extLst>
                <a:ext uri="{FF2B5EF4-FFF2-40B4-BE49-F238E27FC236}">
                  <a16:creationId xmlns:a16="http://schemas.microsoft.com/office/drawing/2014/main" xmlns="" id="{CA0786C9-5998-4F00-A2A0-CA7BB81C44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6851" y="5948363"/>
              <a:ext cx="77788" cy="207963"/>
            </a:xfrm>
            <a:custGeom>
              <a:avLst/>
              <a:gdLst>
                <a:gd name="T0" fmla="*/ 49 w 49"/>
                <a:gd name="T1" fmla="*/ 0 h 131"/>
                <a:gd name="T2" fmla="*/ 49 w 49"/>
                <a:gd name="T3" fmla="*/ 131 h 131"/>
                <a:gd name="T4" fmla="*/ 0 w 49"/>
                <a:gd name="T5" fmla="*/ 0 h 131"/>
                <a:gd name="T6" fmla="*/ 0 w 49"/>
                <a:gd name="T7" fmla="*/ 0 h 131"/>
                <a:gd name="T8" fmla="*/ 49 w 49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1">
                  <a:moveTo>
                    <a:pt x="49" y="0"/>
                  </a:moveTo>
                  <a:lnTo>
                    <a:pt x="49" y="1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52">
              <a:extLst>
                <a:ext uri="{FF2B5EF4-FFF2-40B4-BE49-F238E27FC236}">
                  <a16:creationId xmlns:a16="http://schemas.microsoft.com/office/drawing/2014/main" xmlns="" id="{42BC9BE1-587B-4A99-A3A8-B63796BD44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68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49 w 49"/>
                <a:gd name="T7" fmla="*/ 131 h 138"/>
                <a:gd name="T8" fmla="*/ 49 w 4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49" y="131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53">
              <a:extLst>
                <a:ext uri="{FF2B5EF4-FFF2-40B4-BE49-F238E27FC236}">
                  <a16:creationId xmlns:a16="http://schemas.microsoft.com/office/drawing/2014/main" xmlns="" id="{91099C42-345F-4871-9E0B-49A4ABB530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25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1 w 49"/>
                <a:gd name="T7" fmla="*/ 0 h 138"/>
                <a:gd name="T8" fmla="*/ 49 w 49"/>
                <a:gd name="T9" fmla="*/ 127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7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54">
              <a:extLst>
                <a:ext uri="{FF2B5EF4-FFF2-40B4-BE49-F238E27FC236}">
                  <a16:creationId xmlns:a16="http://schemas.microsoft.com/office/drawing/2014/main" xmlns="" id="{68607FAC-DD9A-42CF-B909-E3527965D8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38" y="59483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0 h 127"/>
                <a:gd name="T4" fmla="*/ 48 w 48"/>
                <a:gd name="T5" fmla="*/ 0 h 127"/>
                <a:gd name="T6" fmla="*/ 48 w 48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55">
              <a:extLst>
                <a:ext uri="{FF2B5EF4-FFF2-40B4-BE49-F238E27FC236}">
                  <a16:creationId xmlns:a16="http://schemas.microsoft.com/office/drawing/2014/main" xmlns="" id="{93CDF5A2-4CF4-4589-96F9-7EED1B56E5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9363" y="5948363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0 w 48"/>
                <a:gd name="T5" fmla="*/ 0 h 138"/>
                <a:gd name="T6" fmla="*/ 48 w 48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56">
              <a:extLst>
                <a:ext uri="{FF2B5EF4-FFF2-40B4-BE49-F238E27FC236}">
                  <a16:creationId xmlns:a16="http://schemas.microsoft.com/office/drawing/2014/main" xmlns="" id="{6301FFAD-019C-434B-A5C4-A80CABF4FB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7776" y="5948363"/>
              <a:ext cx="77788" cy="219075"/>
            </a:xfrm>
            <a:custGeom>
              <a:avLst/>
              <a:gdLst>
                <a:gd name="T0" fmla="*/ 0 w 49"/>
                <a:gd name="T1" fmla="*/ 0 h 138"/>
                <a:gd name="T2" fmla="*/ 1 w 49"/>
                <a:gd name="T3" fmla="*/ 0 h 138"/>
                <a:gd name="T4" fmla="*/ 49 w 49"/>
                <a:gd name="T5" fmla="*/ 138 h 138"/>
                <a:gd name="T6" fmla="*/ 0 w 49"/>
                <a:gd name="T7" fmla="*/ 138 h 138"/>
                <a:gd name="T8" fmla="*/ 0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0" y="0"/>
                  </a:moveTo>
                  <a:lnTo>
                    <a:pt x="1" y="0"/>
                  </a:lnTo>
                  <a:lnTo>
                    <a:pt x="49" y="138"/>
                  </a:lnTo>
                  <a:lnTo>
                    <a:pt x="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57">
              <a:extLst>
                <a:ext uri="{FF2B5EF4-FFF2-40B4-BE49-F238E27FC236}">
                  <a16:creationId xmlns:a16="http://schemas.microsoft.com/office/drawing/2014/main" xmlns="" id="{5410A7E0-002D-4F76-BCA4-AC478A49F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203950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0 w 48"/>
                <a:gd name="T3" fmla="*/ 137 h 137"/>
                <a:gd name="T4" fmla="*/ 0 w 48"/>
                <a:gd name="T5" fmla="*/ 0 h 137"/>
                <a:gd name="T6" fmla="*/ 48 w 48"/>
                <a:gd name="T7" fmla="*/ 134 h 137"/>
                <a:gd name="T8" fmla="*/ 48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8" y="134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58">
              <a:extLst>
                <a:ext uri="{FF2B5EF4-FFF2-40B4-BE49-F238E27FC236}">
                  <a16:creationId xmlns:a16="http://schemas.microsoft.com/office/drawing/2014/main" xmlns="" id="{F755F83A-A3E8-411E-9C13-FE330610ED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203950"/>
              <a:ext cx="76200" cy="212725"/>
            </a:xfrm>
            <a:custGeom>
              <a:avLst/>
              <a:gdLst>
                <a:gd name="T0" fmla="*/ 48 w 48"/>
                <a:gd name="T1" fmla="*/ 0 h 134"/>
                <a:gd name="T2" fmla="*/ 48 w 48"/>
                <a:gd name="T3" fmla="*/ 134 h 134"/>
                <a:gd name="T4" fmla="*/ 0 w 48"/>
                <a:gd name="T5" fmla="*/ 0 h 134"/>
                <a:gd name="T6" fmla="*/ 0 w 48"/>
                <a:gd name="T7" fmla="*/ 0 h 134"/>
                <a:gd name="T8" fmla="*/ 48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48" y="0"/>
                  </a:moveTo>
                  <a:lnTo>
                    <a:pt x="48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59">
              <a:extLst>
                <a:ext uri="{FF2B5EF4-FFF2-40B4-BE49-F238E27FC236}">
                  <a16:creationId xmlns:a16="http://schemas.microsoft.com/office/drawing/2014/main" xmlns="" id="{F6F69336-F713-4C09-BE56-73D8977AC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210300"/>
              <a:ext cx="77788" cy="211138"/>
            </a:xfrm>
            <a:custGeom>
              <a:avLst/>
              <a:gdLst>
                <a:gd name="T0" fmla="*/ 49 w 49"/>
                <a:gd name="T1" fmla="*/ 133 h 133"/>
                <a:gd name="T2" fmla="*/ 0 w 49"/>
                <a:gd name="T3" fmla="*/ 133 h 133"/>
                <a:gd name="T4" fmla="*/ 0 w 49"/>
                <a:gd name="T5" fmla="*/ 0 h 133"/>
                <a:gd name="T6" fmla="*/ 49 w 49"/>
                <a:gd name="T7" fmla="*/ 128 h 133"/>
                <a:gd name="T8" fmla="*/ 49 w 49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49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49" y="128"/>
                  </a:lnTo>
                  <a:lnTo>
                    <a:pt x="49" y="133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60">
              <a:extLst>
                <a:ext uri="{FF2B5EF4-FFF2-40B4-BE49-F238E27FC236}">
                  <a16:creationId xmlns:a16="http://schemas.microsoft.com/office/drawing/2014/main" xmlns="" id="{AF48FC49-F1BB-4CC1-A353-F1DC368656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203950"/>
              <a:ext cx="77788" cy="209550"/>
            </a:xfrm>
            <a:custGeom>
              <a:avLst/>
              <a:gdLst>
                <a:gd name="T0" fmla="*/ 49 w 49"/>
                <a:gd name="T1" fmla="*/ 0 h 132"/>
                <a:gd name="T2" fmla="*/ 49 w 49"/>
                <a:gd name="T3" fmla="*/ 132 h 132"/>
                <a:gd name="T4" fmla="*/ 0 w 49"/>
                <a:gd name="T5" fmla="*/ 4 h 132"/>
                <a:gd name="T6" fmla="*/ 0 w 49"/>
                <a:gd name="T7" fmla="*/ 0 h 132"/>
                <a:gd name="T8" fmla="*/ 49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49" y="0"/>
                  </a:moveTo>
                  <a:lnTo>
                    <a:pt x="49" y="13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61">
              <a:extLst>
                <a:ext uri="{FF2B5EF4-FFF2-40B4-BE49-F238E27FC236}">
                  <a16:creationId xmlns:a16="http://schemas.microsoft.com/office/drawing/2014/main" xmlns="" id="{8F6851C7-0654-4A10-9DD9-439663E98F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6188" y="6203950"/>
              <a:ext cx="76200" cy="211138"/>
            </a:xfrm>
            <a:custGeom>
              <a:avLst/>
              <a:gdLst>
                <a:gd name="T0" fmla="*/ 48 w 48"/>
                <a:gd name="T1" fmla="*/ 0 h 133"/>
                <a:gd name="T2" fmla="*/ 48 w 48"/>
                <a:gd name="T3" fmla="*/ 133 h 133"/>
                <a:gd name="T4" fmla="*/ 0 w 48"/>
                <a:gd name="T5" fmla="*/ 0 h 133"/>
                <a:gd name="T6" fmla="*/ 48 w 48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3">
                  <a:moveTo>
                    <a:pt x="48" y="0"/>
                  </a:moveTo>
                  <a:lnTo>
                    <a:pt x="48" y="13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62">
              <a:extLst>
                <a:ext uri="{FF2B5EF4-FFF2-40B4-BE49-F238E27FC236}">
                  <a16:creationId xmlns:a16="http://schemas.microsoft.com/office/drawing/2014/main" xmlns="" id="{C823E95F-1E03-4751-BEEB-DBE412C6E4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4601" y="6203950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0 w 49"/>
                <a:gd name="T3" fmla="*/ 0 h 137"/>
                <a:gd name="T4" fmla="*/ 1 w 49"/>
                <a:gd name="T5" fmla="*/ 0 h 137"/>
                <a:gd name="T6" fmla="*/ 49 w 49"/>
                <a:gd name="T7" fmla="*/ 133 h 137"/>
                <a:gd name="T8" fmla="*/ 49 w 49"/>
                <a:gd name="T9" fmla="*/ 137 h 137"/>
                <a:gd name="T10" fmla="*/ 0 w 49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33"/>
                  </a:lnTo>
                  <a:lnTo>
                    <a:pt x="49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Freeform 63">
              <a:extLst>
                <a:ext uri="{FF2B5EF4-FFF2-40B4-BE49-F238E27FC236}">
                  <a16:creationId xmlns:a16="http://schemas.microsoft.com/office/drawing/2014/main" xmlns="" id="{47361883-9D13-41ED-8501-F87DEE048B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469063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0 w 48"/>
                <a:gd name="T3" fmla="*/ 0 h 135"/>
                <a:gd name="T4" fmla="*/ 48 w 48"/>
                <a:gd name="T5" fmla="*/ 135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0" y="0"/>
                  </a:lnTo>
                  <a:lnTo>
                    <a:pt x="48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Freeform 64">
              <a:extLst>
                <a:ext uri="{FF2B5EF4-FFF2-40B4-BE49-F238E27FC236}">
                  <a16:creationId xmlns:a16="http://schemas.microsoft.com/office/drawing/2014/main" xmlns="" id="{4E96506E-977E-4D6C-B14E-009C53C630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5263" y="6464300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48 w 48"/>
                <a:gd name="T5" fmla="*/ 138 h 138"/>
                <a:gd name="T6" fmla="*/ 0 w 48"/>
                <a:gd name="T7" fmla="*/ 3 h 138"/>
                <a:gd name="T8" fmla="*/ 0 w 48"/>
                <a:gd name="T9" fmla="*/ 0 h 138"/>
                <a:gd name="T10" fmla="*/ 48 w 48"/>
                <a:gd name="T1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48" y="138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Freeform 65">
              <a:extLst>
                <a:ext uri="{FF2B5EF4-FFF2-40B4-BE49-F238E27FC236}">
                  <a16:creationId xmlns:a16="http://schemas.microsoft.com/office/drawing/2014/main" xmlns="" id="{F6E951D0-F906-476C-BAF9-AC9B2687CC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464300"/>
              <a:ext cx="77788" cy="214313"/>
            </a:xfrm>
            <a:custGeom>
              <a:avLst/>
              <a:gdLst>
                <a:gd name="T0" fmla="*/ 49 w 49"/>
                <a:gd name="T1" fmla="*/ 0 h 135"/>
                <a:gd name="T2" fmla="*/ 49 w 49"/>
                <a:gd name="T3" fmla="*/ 135 h 135"/>
                <a:gd name="T4" fmla="*/ 0 w 49"/>
                <a:gd name="T5" fmla="*/ 1 h 135"/>
                <a:gd name="T6" fmla="*/ 0 w 49"/>
                <a:gd name="T7" fmla="*/ 0 h 135"/>
                <a:gd name="T8" fmla="*/ 49 w 49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5">
                  <a:moveTo>
                    <a:pt x="49" y="0"/>
                  </a:moveTo>
                  <a:lnTo>
                    <a:pt x="49" y="135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Freeform 66">
              <a:extLst>
                <a:ext uri="{FF2B5EF4-FFF2-40B4-BE49-F238E27FC236}">
                  <a16:creationId xmlns:a16="http://schemas.microsoft.com/office/drawing/2014/main" xmlns="" id="{29EDEAF5-A023-4D92-AE99-75AB490837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0963" y="6465888"/>
              <a:ext cx="77788" cy="217488"/>
            </a:xfrm>
            <a:custGeom>
              <a:avLst/>
              <a:gdLst>
                <a:gd name="T0" fmla="*/ 49 w 49"/>
                <a:gd name="T1" fmla="*/ 137 h 137"/>
                <a:gd name="T2" fmla="*/ 0 w 49"/>
                <a:gd name="T3" fmla="*/ 137 h 137"/>
                <a:gd name="T4" fmla="*/ 0 w 49"/>
                <a:gd name="T5" fmla="*/ 0 h 137"/>
                <a:gd name="T6" fmla="*/ 49 w 49"/>
                <a:gd name="T7" fmla="*/ 134 h 137"/>
                <a:gd name="T8" fmla="*/ 49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49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9" y="134"/>
                  </a:lnTo>
                  <a:lnTo>
                    <a:pt x="49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67">
              <a:extLst>
                <a:ext uri="{FF2B5EF4-FFF2-40B4-BE49-F238E27FC236}">
                  <a16:creationId xmlns:a16="http://schemas.microsoft.com/office/drawing/2014/main" xmlns="" id="{5B303352-3CDA-44B7-99D0-A0787DC76F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7776" y="6464300"/>
              <a:ext cx="74613" cy="214313"/>
            </a:xfrm>
            <a:custGeom>
              <a:avLst/>
              <a:gdLst>
                <a:gd name="T0" fmla="*/ 47 w 47"/>
                <a:gd name="T1" fmla="*/ 135 h 135"/>
                <a:gd name="T2" fmla="*/ 0 w 47"/>
                <a:gd name="T3" fmla="*/ 0 h 135"/>
                <a:gd name="T4" fmla="*/ 47 w 47"/>
                <a:gd name="T5" fmla="*/ 0 h 135"/>
                <a:gd name="T6" fmla="*/ 47 w 47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5">
                  <a:moveTo>
                    <a:pt x="47" y="13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Freeform 68">
              <a:extLst>
                <a:ext uri="{FF2B5EF4-FFF2-40B4-BE49-F238E27FC236}">
                  <a16:creationId xmlns:a16="http://schemas.microsoft.com/office/drawing/2014/main" xmlns="" id="{123B5079-1AD5-4441-AA25-4D33C190E1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4601" y="6464300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2 w 49"/>
                <a:gd name="T7" fmla="*/ 0 h 138"/>
                <a:gd name="T8" fmla="*/ 49 w 49"/>
                <a:gd name="T9" fmla="*/ 135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35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Freeform 69">
              <a:extLst>
                <a:ext uri="{FF2B5EF4-FFF2-40B4-BE49-F238E27FC236}">
                  <a16:creationId xmlns:a16="http://schemas.microsoft.com/office/drawing/2014/main" xmlns="" id="{FD51B941-77DD-4AB9-A272-C7053F44D8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7613" y="5803900"/>
              <a:ext cx="357188" cy="80963"/>
            </a:xfrm>
            <a:custGeom>
              <a:avLst/>
              <a:gdLst>
                <a:gd name="T0" fmla="*/ 225 w 225"/>
                <a:gd name="T1" fmla="*/ 51 h 51"/>
                <a:gd name="T2" fmla="*/ 0 w 225"/>
                <a:gd name="T3" fmla="*/ 51 h 51"/>
                <a:gd name="T4" fmla="*/ 0 w 225"/>
                <a:gd name="T5" fmla="*/ 0 h 51"/>
                <a:gd name="T6" fmla="*/ 225 w 225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51">
                  <a:moveTo>
                    <a:pt x="22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225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Freeform 70">
              <a:extLst>
                <a:ext uri="{FF2B5EF4-FFF2-40B4-BE49-F238E27FC236}">
                  <a16:creationId xmlns:a16="http://schemas.microsoft.com/office/drawing/2014/main" xmlns="" id="{43EFAED8-496E-4BA4-AE08-92B27E11B6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6563" y="5868988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4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71">
              <a:extLst>
                <a:ext uri="{FF2B5EF4-FFF2-40B4-BE49-F238E27FC236}">
                  <a16:creationId xmlns:a16="http://schemas.microsoft.com/office/drawing/2014/main" xmlns="" id="{141670CC-93F3-48D6-9AEA-1E89A54BA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6563" y="5875338"/>
              <a:ext cx="358775" cy="785813"/>
            </a:xfrm>
            <a:custGeom>
              <a:avLst/>
              <a:gdLst>
                <a:gd name="T0" fmla="*/ 226 w 226"/>
                <a:gd name="T1" fmla="*/ 484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4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4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72">
              <a:extLst>
                <a:ext uri="{FF2B5EF4-FFF2-40B4-BE49-F238E27FC236}">
                  <a16:creationId xmlns:a16="http://schemas.microsoft.com/office/drawing/2014/main" xmlns="" id="{F881D587-93C9-48FA-ABD8-D25DF8C9F1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59277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73">
              <a:extLst>
                <a:ext uri="{FF2B5EF4-FFF2-40B4-BE49-F238E27FC236}">
                  <a16:creationId xmlns:a16="http://schemas.microsoft.com/office/drawing/2014/main" xmlns="" id="{7DBB90DF-42D5-4E74-ADE0-967C9A8F33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74">
              <a:extLst>
                <a:ext uri="{FF2B5EF4-FFF2-40B4-BE49-F238E27FC236}">
                  <a16:creationId xmlns:a16="http://schemas.microsoft.com/office/drawing/2014/main" xmlns="" id="{C460707A-2308-4565-9528-840760FC2A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30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75">
              <a:extLst>
                <a:ext uri="{FF2B5EF4-FFF2-40B4-BE49-F238E27FC236}">
                  <a16:creationId xmlns:a16="http://schemas.microsoft.com/office/drawing/2014/main" xmlns="" id="{31A4B1F8-CD50-49FC-A8C3-338AC49ABF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4676" y="59277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76">
              <a:extLst>
                <a:ext uri="{FF2B5EF4-FFF2-40B4-BE49-F238E27FC236}">
                  <a16:creationId xmlns:a16="http://schemas.microsoft.com/office/drawing/2014/main" xmlns="" id="{888971D9-5FEB-4749-8062-577CE38ABE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9901" y="59277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77">
              <a:extLst>
                <a:ext uri="{FF2B5EF4-FFF2-40B4-BE49-F238E27FC236}">
                  <a16:creationId xmlns:a16="http://schemas.microsoft.com/office/drawing/2014/main" xmlns="" id="{21B7C5D3-40F1-4521-A8A4-F4795813E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5927725"/>
              <a:ext cx="76200" cy="203200"/>
            </a:xfrm>
            <a:custGeom>
              <a:avLst/>
              <a:gdLst>
                <a:gd name="T0" fmla="*/ 0 w 48"/>
                <a:gd name="T1" fmla="*/ 0 h 128"/>
                <a:gd name="T2" fmla="*/ 1 w 48"/>
                <a:gd name="T3" fmla="*/ 0 h 128"/>
                <a:gd name="T4" fmla="*/ 48 w 48"/>
                <a:gd name="T5" fmla="*/ 128 h 128"/>
                <a:gd name="T6" fmla="*/ 0 w 48"/>
                <a:gd name="T7" fmla="*/ 128 h 128"/>
                <a:gd name="T8" fmla="*/ 0 w 48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0" y="0"/>
                  </a:moveTo>
                  <a:lnTo>
                    <a:pt x="1" y="0"/>
                  </a:lnTo>
                  <a:lnTo>
                    <a:pt x="48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78">
              <a:extLst>
                <a:ext uri="{FF2B5EF4-FFF2-40B4-BE49-F238E27FC236}">
                  <a16:creationId xmlns:a16="http://schemas.microsoft.com/office/drawing/2014/main" xmlns="" id="{C8AF2F53-C7AD-407E-95BD-44A0361C1B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164263"/>
              <a:ext cx="74613" cy="201613"/>
            </a:xfrm>
            <a:custGeom>
              <a:avLst/>
              <a:gdLst>
                <a:gd name="T0" fmla="*/ 47 w 47"/>
                <a:gd name="T1" fmla="*/ 127 h 127"/>
                <a:gd name="T2" fmla="*/ 0 w 47"/>
                <a:gd name="T3" fmla="*/ 127 h 127"/>
                <a:gd name="T4" fmla="*/ 0 w 47"/>
                <a:gd name="T5" fmla="*/ 0 h 127"/>
                <a:gd name="T6" fmla="*/ 47 w 47"/>
                <a:gd name="T7" fmla="*/ 124 h 127"/>
                <a:gd name="T8" fmla="*/ 47 w 47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7">
                  <a:moveTo>
                    <a:pt x="47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7" y="124"/>
                  </a:lnTo>
                  <a:lnTo>
                    <a:pt x="47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79">
              <a:extLst>
                <a:ext uri="{FF2B5EF4-FFF2-40B4-BE49-F238E27FC236}">
                  <a16:creationId xmlns:a16="http://schemas.microsoft.com/office/drawing/2014/main" xmlns="" id="{AEEA3A5A-3520-43E8-BD56-74071874D1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164263"/>
              <a:ext cx="74613" cy="196850"/>
            </a:xfrm>
            <a:custGeom>
              <a:avLst/>
              <a:gdLst>
                <a:gd name="T0" fmla="*/ 47 w 47"/>
                <a:gd name="T1" fmla="*/ 0 h 124"/>
                <a:gd name="T2" fmla="*/ 47 w 47"/>
                <a:gd name="T3" fmla="*/ 124 h 124"/>
                <a:gd name="T4" fmla="*/ 0 w 47"/>
                <a:gd name="T5" fmla="*/ 0 h 124"/>
                <a:gd name="T6" fmla="*/ 0 w 47"/>
                <a:gd name="T7" fmla="*/ 0 h 124"/>
                <a:gd name="T8" fmla="*/ 47 w 4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4">
                  <a:moveTo>
                    <a:pt x="47" y="0"/>
                  </a:moveTo>
                  <a:lnTo>
                    <a:pt x="47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80">
              <a:extLst>
                <a:ext uri="{FF2B5EF4-FFF2-40B4-BE49-F238E27FC236}">
                  <a16:creationId xmlns:a16="http://schemas.microsoft.com/office/drawing/2014/main" xmlns="" id="{BD885017-A785-4717-A0D7-BDA496CC6A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170613"/>
              <a:ext cx="76200" cy="195263"/>
            </a:xfrm>
            <a:custGeom>
              <a:avLst/>
              <a:gdLst>
                <a:gd name="T0" fmla="*/ 48 w 48"/>
                <a:gd name="T1" fmla="*/ 123 h 123"/>
                <a:gd name="T2" fmla="*/ 0 w 48"/>
                <a:gd name="T3" fmla="*/ 123 h 123"/>
                <a:gd name="T4" fmla="*/ 0 w 48"/>
                <a:gd name="T5" fmla="*/ 0 h 123"/>
                <a:gd name="T6" fmla="*/ 48 w 48"/>
                <a:gd name="T7" fmla="*/ 118 h 123"/>
                <a:gd name="T8" fmla="*/ 48 w 48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123"/>
                  </a:moveTo>
                  <a:lnTo>
                    <a:pt x="0" y="123"/>
                  </a:lnTo>
                  <a:lnTo>
                    <a:pt x="0" y="0"/>
                  </a:lnTo>
                  <a:lnTo>
                    <a:pt x="48" y="118"/>
                  </a:lnTo>
                  <a:lnTo>
                    <a:pt x="48" y="123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Freeform 81">
              <a:extLst>
                <a:ext uri="{FF2B5EF4-FFF2-40B4-BE49-F238E27FC236}">
                  <a16:creationId xmlns:a16="http://schemas.microsoft.com/office/drawing/2014/main" xmlns="" id="{C4D09FBB-79F6-4B6F-9373-8E53771818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4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Freeform 82">
              <a:extLst>
                <a:ext uri="{FF2B5EF4-FFF2-40B4-BE49-F238E27FC236}">
                  <a16:creationId xmlns:a16="http://schemas.microsoft.com/office/drawing/2014/main" xmlns="" id="{FA960A37-F87E-4C93-99A1-A7560AED58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83">
              <a:extLst>
                <a:ext uri="{FF2B5EF4-FFF2-40B4-BE49-F238E27FC236}">
                  <a16:creationId xmlns:a16="http://schemas.microsoft.com/office/drawing/2014/main" xmlns="" id="{88C992FF-9EB6-46B8-A8E5-B44EDE4ED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5138" y="6164263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Freeform 84">
              <a:extLst>
                <a:ext uri="{FF2B5EF4-FFF2-40B4-BE49-F238E27FC236}">
                  <a16:creationId xmlns:a16="http://schemas.microsoft.com/office/drawing/2014/main" xmlns="" id="{6BEBDB23-63CB-4B61-BCCE-956497883F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410325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Freeform 85">
              <a:extLst>
                <a:ext uri="{FF2B5EF4-FFF2-40B4-BE49-F238E27FC236}">
                  <a16:creationId xmlns:a16="http://schemas.microsoft.com/office/drawing/2014/main" xmlns="" id="{167AC9B5-11EB-4A28-A23D-71A9D87DC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5801" y="640556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47 w 47"/>
                <a:gd name="T5" fmla="*/ 127 h 127"/>
                <a:gd name="T6" fmla="*/ 0 w 47"/>
                <a:gd name="T7" fmla="*/ 3 h 127"/>
                <a:gd name="T8" fmla="*/ 0 w 47"/>
                <a:gd name="T9" fmla="*/ 0 h 127"/>
                <a:gd name="T10" fmla="*/ 47 w 47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Freeform 86">
              <a:extLst>
                <a:ext uri="{FF2B5EF4-FFF2-40B4-BE49-F238E27FC236}">
                  <a16:creationId xmlns:a16="http://schemas.microsoft.com/office/drawing/2014/main" xmlns="" id="{C1768E62-CD8F-427E-8130-6C31B1DD27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4055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Freeform 87">
              <a:extLst>
                <a:ext uri="{FF2B5EF4-FFF2-40B4-BE49-F238E27FC236}">
                  <a16:creationId xmlns:a16="http://schemas.microsoft.com/office/drawing/2014/main" xmlns="" id="{DF43C5B3-7ED3-4AFC-8AC8-904A229547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1501" y="64055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88">
              <a:extLst>
                <a:ext uri="{FF2B5EF4-FFF2-40B4-BE49-F238E27FC236}">
                  <a16:creationId xmlns:a16="http://schemas.microsoft.com/office/drawing/2014/main" xmlns="" id="{C4278286-D344-4DB5-8261-4F118E379F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6405563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Freeform 89">
              <a:extLst>
                <a:ext uri="{FF2B5EF4-FFF2-40B4-BE49-F238E27FC236}">
                  <a16:creationId xmlns:a16="http://schemas.microsoft.com/office/drawing/2014/main" xmlns="" id="{65F2957D-ECF7-4FFB-A8B0-11374EE822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5138" y="64055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Freeform 90">
              <a:extLst>
                <a:ext uri="{FF2B5EF4-FFF2-40B4-BE49-F238E27FC236}">
                  <a16:creationId xmlns:a16="http://schemas.microsoft.com/office/drawing/2014/main" xmlns="" id="{07FB25FE-ED54-43D1-8074-C16C2ACB8B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5840413"/>
              <a:ext cx="357188" cy="773113"/>
            </a:xfrm>
            <a:custGeom>
              <a:avLst/>
              <a:gdLst>
                <a:gd name="T0" fmla="*/ 0 w 225"/>
                <a:gd name="T1" fmla="*/ 0 h 487"/>
                <a:gd name="T2" fmla="*/ 225 w 225"/>
                <a:gd name="T3" fmla="*/ 0 h 487"/>
                <a:gd name="T4" fmla="*/ 225 w 225"/>
                <a:gd name="T5" fmla="*/ 487 h 487"/>
                <a:gd name="T6" fmla="*/ 0 w 225"/>
                <a:gd name="T7" fmla="*/ 4 h 487"/>
                <a:gd name="T8" fmla="*/ 0 w 225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7">
                  <a:moveTo>
                    <a:pt x="0" y="0"/>
                  </a:moveTo>
                  <a:lnTo>
                    <a:pt x="225" y="0"/>
                  </a:lnTo>
                  <a:lnTo>
                    <a:pt x="225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91">
              <a:extLst>
                <a:ext uri="{FF2B5EF4-FFF2-40B4-BE49-F238E27FC236}">
                  <a16:creationId xmlns:a16="http://schemas.microsoft.com/office/drawing/2014/main" xmlns="" id="{BEEE2101-3355-4464-88D2-79A515AD38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5846763"/>
              <a:ext cx="357188" cy="785813"/>
            </a:xfrm>
            <a:custGeom>
              <a:avLst/>
              <a:gdLst>
                <a:gd name="T0" fmla="*/ 225 w 225"/>
                <a:gd name="T1" fmla="*/ 483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3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92">
              <a:extLst>
                <a:ext uri="{FF2B5EF4-FFF2-40B4-BE49-F238E27FC236}">
                  <a16:creationId xmlns:a16="http://schemas.microsoft.com/office/drawing/2014/main" xmlns="" id="{58344753-C395-49EA-A4B1-E3F64D3E09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58991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0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93">
              <a:extLst>
                <a:ext uri="{FF2B5EF4-FFF2-40B4-BE49-F238E27FC236}">
                  <a16:creationId xmlns:a16="http://schemas.microsoft.com/office/drawing/2014/main" xmlns="" id="{3B674B30-1243-4D73-80DA-285463D85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58991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1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1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94">
              <a:extLst>
                <a:ext uri="{FF2B5EF4-FFF2-40B4-BE49-F238E27FC236}">
                  <a16:creationId xmlns:a16="http://schemas.microsoft.com/office/drawing/2014/main" xmlns="" id="{41292D83-CC71-4273-ABC4-8FC928F341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5288" y="58991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95">
              <a:extLst>
                <a:ext uri="{FF2B5EF4-FFF2-40B4-BE49-F238E27FC236}">
                  <a16:creationId xmlns:a16="http://schemas.microsoft.com/office/drawing/2014/main" xmlns="" id="{F887DEEC-5E95-4082-9916-40677DF0A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6876" y="589915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96">
              <a:extLst>
                <a:ext uri="{FF2B5EF4-FFF2-40B4-BE49-F238E27FC236}">
                  <a16:creationId xmlns:a16="http://schemas.microsoft.com/office/drawing/2014/main" xmlns="" id="{D4A5E46B-DF70-4A49-B0D5-87BF4FD20F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2101" y="589915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97">
              <a:extLst>
                <a:ext uri="{FF2B5EF4-FFF2-40B4-BE49-F238E27FC236}">
                  <a16:creationId xmlns:a16="http://schemas.microsoft.com/office/drawing/2014/main" xmlns="" id="{D38E9FBE-F5A9-44C9-8F6F-5A5393E2A6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0513" y="589915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98">
              <a:extLst>
                <a:ext uri="{FF2B5EF4-FFF2-40B4-BE49-F238E27FC236}">
                  <a16:creationId xmlns:a16="http://schemas.microsoft.com/office/drawing/2014/main" xmlns="" id="{0967CD86-D0AB-481F-BF0D-1D7DFF3E56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1356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99">
              <a:extLst>
                <a:ext uri="{FF2B5EF4-FFF2-40B4-BE49-F238E27FC236}">
                  <a16:creationId xmlns:a16="http://schemas.microsoft.com/office/drawing/2014/main" xmlns="" id="{30BD9848-7C95-4FD8-8E6D-8498840BAF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13568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100">
              <a:extLst>
                <a:ext uri="{FF2B5EF4-FFF2-40B4-BE49-F238E27FC236}">
                  <a16:creationId xmlns:a16="http://schemas.microsoft.com/office/drawing/2014/main" xmlns="" id="{C19D2381-C793-4AF1-94A9-80A25A0F04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1404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101">
              <a:extLst>
                <a:ext uri="{FF2B5EF4-FFF2-40B4-BE49-F238E27FC236}">
                  <a16:creationId xmlns:a16="http://schemas.microsoft.com/office/drawing/2014/main" xmlns="" id="{5C5C2F8F-7ED0-4287-A609-5CB26F6441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13568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Freeform 102">
              <a:extLst>
                <a:ext uri="{FF2B5EF4-FFF2-40B4-BE49-F238E27FC236}">
                  <a16:creationId xmlns:a16="http://schemas.microsoft.com/office/drawing/2014/main" xmlns="" id="{5B9BFE92-CD70-4F64-A088-E648254053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8926" y="6135688"/>
              <a:ext cx="74613" cy="195263"/>
            </a:xfrm>
            <a:custGeom>
              <a:avLst/>
              <a:gdLst>
                <a:gd name="T0" fmla="*/ 47 w 47"/>
                <a:gd name="T1" fmla="*/ 0 h 123"/>
                <a:gd name="T2" fmla="*/ 47 w 47"/>
                <a:gd name="T3" fmla="*/ 123 h 123"/>
                <a:gd name="T4" fmla="*/ 0 w 47"/>
                <a:gd name="T5" fmla="*/ 0 h 123"/>
                <a:gd name="T6" fmla="*/ 47 w 47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3">
                  <a:moveTo>
                    <a:pt x="47" y="0"/>
                  </a:moveTo>
                  <a:lnTo>
                    <a:pt x="47" y="12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Freeform 103">
              <a:extLst>
                <a:ext uri="{FF2B5EF4-FFF2-40B4-BE49-F238E27FC236}">
                  <a16:creationId xmlns:a16="http://schemas.microsoft.com/office/drawing/2014/main" xmlns="" id="{DC5288FE-8FD3-4763-8669-F698646349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135688"/>
              <a:ext cx="76200" cy="201613"/>
            </a:xfrm>
            <a:custGeom>
              <a:avLst/>
              <a:gdLst>
                <a:gd name="T0" fmla="*/ 0 w 48"/>
                <a:gd name="T1" fmla="*/ 127 h 127"/>
                <a:gd name="T2" fmla="*/ 0 w 48"/>
                <a:gd name="T3" fmla="*/ 0 h 127"/>
                <a:gd name="T4" fmla="*/ 1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  <a:gd name="T10" fmla="*/ 0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104">
              <a:extLst>
                <a:ext uri="{FF2B5EF4-FFF2-40B4-BE49-F238E27FC236}">
                  <a16:creationId xmlns:a16="http://schemas.microsoft.com/office/drawing/2014/main" xmlns="" id="{6DC1D863-7AFC-4D82-8BD9-6593A8D7B1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381750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Freeform 105">
              <a:extLst>
                <a:ext uri="{FF2B5EF4-FFF2-40B4-BE49-F238E27FC236}">
                  <a16:creationId xmlns:a16="http://schemas.microsoft.com/office/drawing/2014/main" xmlns="" id="{21E86A52-EA1D-4AEE-96BA-E076A09714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8001" y="637698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7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Freeform 106">
              <a:extLst>
                <a:ext uri="{FF2B5EF4-FFF2-40B4-BE49-F238E27FC236}">
                  <a16:creationId xmlns:a16="http://schemas.microsoft.com/office/drawing/2014/main" xmlns="" id="{69D8C9F8-E4EB-43C8-A03C-2DC7B12CF6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37698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Freeform 107">
              <a:extLst>
                <a:ext uri="{FF2B5EF4-FFF2-40B4-BE49-F238E27FC236}">
                  <a16:creationId xmlns:a16="http://schemas.microsoft.com/office/drawing/2014/main" xmlns="" id="{DE1E4F0E-92E3-4B47-838D-F3812433C8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3701" y="6378575"/>
              <a:ext cx="76200" cy="200025"/>
            </a:xfrm>
            <a:custGeom>
              <a:avLst/>
              <a:gdLst>
                <a:gd name="T0" fmla="*/ 48 w 48"/>
                <a:gd name="T1" fmla="*/ 126 h 126"/>
                <a:gd name="T2" fmla="*/ 0 w 48"/>
                <a:gd name="T3" fmla="*/ 126 h 126"/>
                <a:gd name="T4" fmla="*/ 0 w 48"/>
                <a:gd name="T5" fmla="*/ 0 h 126"/>
                <a:gd name="T6" fmla="*/ 48 w 48"/>
                <a:gd name="T7" fmla="*/ 123 h 126"/>
                <a:gd name="T8" fmla="*/ 48 w 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6">
                  <a:moveTo>
                    <a:pt x="4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Freeform 108">
              <a:extLst>
                <a:ext uri="{FF2B5EF4-FFF2-40B4-BE49-F238E27FC236}">
                  <a16:creationId xmlns:a16="http://schemas.microsoft.com/office/drawing/2014/main" xmlns="" id="{EB64BBFB-BB95-48C9-9AB1-C868C8F8F6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8926" y="6376988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109">
              <a:extLst>
                <a:ext uri="{FF2B5EF4-FFF2-40B4-BE49-F238E27FC236}">
                  <a16:creationId xmlns:a16="http://schemas.microsoft.com/office/drawing/2014/main" xmlns="" id="{757C16C4-F5FE-45B3-B50C-0565765BE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7338" y="63769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25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25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Freeform 110">
              <a:extLst>
                <a:ext uri="{FF2B5EF4-FFF2-40B4-BE49-F238E27FC236}">
                  <a16:creationId xmlns:a16="http://schemas.microsoft.com/office/drawing/2014/main" xmlns="" id="{9E60E0BA-AED7-4F25-AD4A-99704513C0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8013" y="5984875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5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Freeform 111">
              <a:extLst>
                <a:ext uri="{FF2B5EF4-FFF2-40B4-BE49-F238E27FC236}">
                  <a16:creationId xmlns:a16="http://schemas.microsoft.com/office/drawing/2014/main" xmlns="" id="{2FFCBBFA-C028-4ACF-BA6A-BA95CF5059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88013" y="5992813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Freeform 112">
              <a:extLst>
                <a:ext uri="{FF2B5EF4-FFF2-40B4-BE49-F238E27FC236}">
                  <a16:creationId xmlns:a16="http://schemas.microsoft.com/office/drawing/2014/main" xmlns="" id="{54B64094-2F5D-4A22-A685-057EA16E23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8838" y="6045200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113">
              <a:extLst>
                <a:ext uri="{FF2B5EF4-FFF2-40B4-BE49-F238E27FC236}">
                  <a16:creationId xmlns:a16="http://schemas.microsoft.com/office/drawing/2014/main" xmlns="" id="{927090B7-C22A-46A6-AD91-1B68244403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88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114">
              <a:extLst>
                <a:ext uri="{FF2B5EF4-FFF2-40B4-BE49-F238E27FC236}">
                  <a16:creationId xmlns:a16="http://schemas.microsoft.com/office/drawing/2014/main" xmlns="" id="{9ED264B5-511D-4736-B15D-3ACF1E6AD3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45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115">
              <a:extLst>
                <a:ext uri="{FF2B5EF4-FFF2-40B4-BE49-F238E27FC236}">
                  <a16:creationId xmlns:a16="http://schemas.microsoft.com/office/drawing/2014/main" xmlns="" id="{97035A42-1826-4A37-AF58-B391A7A8EC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6126" y="604520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116">
              <a:extLst>
                <a:ext uri="{FF2B5EF4-FFF2-40B4-BE49-F238E27FC236}">
                  <a16:creationId xmlns:a16="http://schemas.microsoft.com/office/drawing/2014/main" xmlns="" id="{03C7AB7D-2051-4661-84D1-4DA0214781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604520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117">
              <a:extLst>
                <a:ext uri="{FF2B5EF4-FFF2-40B4-BE49-F238E27FC236}">
                  <a16:creationId xmlns:a16="http://schemas.microsoft.com/office/drawing/2014/main" xmlns="" id="{2796E942-26B5-43B1-81F7-F6274F93D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04520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118">
              <a:extLst>
                <a:ext uri="{FF2B5EF4-FFF2-40B4-BE49-F238E27FC236}">
                  <a16:creationId xmlns:a16="http://schemas.microsoft.com/office/drawing/2014/main" xmlns="" id="{2498724D-83C2-43DE-B92B-A2709BF371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2817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119">
              <a:extLst>
                <a:ext uri="{FF2B5EF4-FFF2-40B4-BE49-F238E27FC236}">
                  <a16:creationId xmlns:a16="http://schemas.microsoft.com/office/drawing/2014/main" xmlns="" id="{8986961E-130B-4F58-A56D-2995C04A08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28173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120">
              <a:extLst>
                <a:ext uri="{FF2B5EF4-FFF2-40B4-BE49-F238E27FC236}">
                  <a16:creationId xmlns:a16="http://schemas.microsoft.com/office/drawing/2014/main" xmlns="" id="{8E4FF874-7989-4E49-8716-84C6AAB0EF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28650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121">
              <a:extLst>
                <a:ext uri="{FF2B5EF4-FFF2-40B4-BE49-F238E27FC236}">
                  <a16:creationId xmlns:a16="http://schemas.microsoft.com/office/drawing/2014/main" xmlns="" id="{674D39E3-D0C5-4400-8AF5-5C410D4E03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122">
              <a:extLst>
                <a:ext uri="{FF2B5EF4-FFF2-40B4-BE49-F238E27FC236}">
                  <a16:creationId xmlns:a16="http://schemas.microsoft.com/office/drawing/2014/main" xmlns="" id="{5A40F9FF-50D0-4755-BD09-0D1F2B37D6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Freeform 123">
              <a:extLst>
                <a:ext uri="{FF2B5EF4-FFF2-40B4-BE49-F238E27FC236}">
                  <a16:creationId xmlns:a16="http://schemas.microsoft.com/office/drawing/2014/main" xmlns="" id="{20339A50-1511-477E-A76E-642CE2DCE7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6588" y="6281738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Freeform 124">
              <a:extLst>
                <a:ext uri="{FF2B5EF4-FFF2-40B4-BE49-F238E27FC236}">
                  <a16:creationId xmlns:a16="http://schemas.microsoft.com/office/drawing/2014/main" xmlns="" id="{ED3FC5EF-117F-4026-9F54-9AD07F2BD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527800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125">
              <a:extLst>
                <a:ext uri="{FF2B5EF4-FFF2-40B4-BE49-F238E27FC236}">
                  <a16:creationId xmlns:a16="http://schemas.microsoft.com/office/drawing/2014/main" xmlns="" id="{DA248CF2-39E6-409B-8BD9-9D705A2127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5663" y="652303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Freeform 126">
              <a:extLst>
                <a:ext uri="{FF2B5EF4-FFF2-40B4-BE49-F238E27FC236}">
                  <a16:creationId xmlns:a16="http://schemas.microsoft.com/office/drawing/2014/main" xmlns="" id="{9FB3B208-22AD-40B4-8BBF-1FEF2C37A3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52303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Freeform 127">
              <a:extLst>
                <a:ext uri="{FF2B5EF4-FFF2-40B4-BE49-F238E27FC236}">
                  <a16:creationId xmlns:a16="http://schemas.microsoft.com/office/drawing/2014/main" xmlns="" id="{1B46F8C0-61A5-4CF4-895C-1C5852722A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65230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Freeform 128">
              <a:extLst>
                <a:ext uri="{FF2B5EF4-FFF2-40B4-BE49-F238E27FC236}">
                  <a16:creationId xmlns:a16="http://schemas.microsoft.com/office/drawing/2014/main" xmlns="" id="{5C66D410-405B-4372-9ECF-B4A47F9D00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8176" y="6523038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Freeform 129">
              <a:extLst>
                <a:ext uri="{FF2B5EF4-FFF2-40B4-BE49-F238E27FC236}">
                  <a16:creationId xmlns:a16="http://schemas.microsoft.com/office/drawing/2014/main" xmlns="" id="{F417DFE9-5125-42F2-92FA-7BA592C75C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6588" y="6523038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130">
              <a:extLst>
                <a:ext uri="{FF2B5EF4-FFF2-40B4-BE49-F238E27FC236}">
                  <a16:creationId xmlns:a16="http://schemas.microsoft.com/office/drawing/2014/main" xmlns="" id="{D1737686-5A78-4080-9A0F-C2E568EFED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3601" y="5692775"/>
              <a:ext cx="358775" cy="773113"/>
            </a:xfrm>
            <a:custGeom>
              <a:avLst/>
              <a:gdLst>
                <a:gd name="T0" fmla="*/ 0 w 226"/>
                <a:gd name="T1" fmla="*/ 0 h 487"/>
                <a:gd name="T2" fmla="*/ 226 w 226"/>
                <a:gd name="T3" fmla="*/ 0 h 487"/>
                <a:gd name="T4" fmla="*/ 226 w 226"/>
                <a:gd name="T5" fmla="*/ 487 h 487"/>
                <a:gd name="T6" fmla="*/ 0 w 226"/>
                <a:gd name="T7" fmla="*/ 4 h 487"/>
                <a:gd name="T8" fmla="*/ 0 w 226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7">
                  <a:moveTo>
                    <a:pt x="0" y="0"/>
                  </a:moveTo>
                  <a:lnTo>
                    <a:pt x="226" y="0"/>
                  </a:lnTo>
                  <a:lnTo>
                    <a:pt x="226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Freeform 131">
              <a:extLst>
                <a:ext uri="{FF2B5EF4-FFF2-40B4-BE49-F238E27FC236}">
                  <a16:creationId xmlns:a16="http://schemas.microsoft.com/office/drawing/2014/main" xmlns="" id="{19D9F0B7-C671-4BCD-936C-FF38847737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3601" y="5699125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Freeform 132">
              <a:extLst>
                <a:ext uri="{FF2B5EF4-FFF2-40B4-BE49-F238E27FC236}">
                  <a16:creationId xmlns:a16="http://schemas.microsoft.com/office/drawing/2014/main" xmlns="" id="{87668139-E7FE-4E9A-875E-B57A8C12C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4426" y="5751513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Freeform 133">
              <a:extLst>
                <a:ext uri="{FF2B5EF4-FFF2-40B4-BE49-F238E27FC236}">
                  <a16:creationId xmlns:a16="http://schemas.microsoft.com/office/drawing/2014/main" xmlns="" id="{F609DC11-B5CA-46D0-BFF0-979AFFF4AB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44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134">
              <a:extLst>
                <a:ext uri="{FF2B5EF4-FFF2-40B4-BE49-F238E27FC236}">
                  <a16:creationId xmlns:a16="http://schemas.microsoft.com/office/drawing/2014/main" xmlns="" id="{CF2BB437-E261-45EE-AA34-40B78AE480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01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135">
              <a:extLst>
                <a:ext uri="{FF2B5EF4-FFF2-40B4-BE49-F238E27FC236}">
                  <a16:creationId xmlns:a16="http://schemas.microsoft.com/office/drawing/2014/main" xmlns="" id="{9C6B3CDB-2C68-432E-9C08-3D2103A45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1713" y="5751513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136">
              <a:extLst>
                <a:ext uri="{FF2B5EF4-FFF2-40B4-BE49-F238E27FC236}">
                  <a16:creationId xmlns:a16="http://schemas.microsoft.com/office/drawing/2014/main" xmlns="" id="{25A8B16E-1FAE-489C-8773-E4BFF0571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6938" y="575151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137">
              <a:extLst>
                <a:ext uri="{FF2B5EF4-FFF2-40B4-BE49-F238E27FC236}">
                  <a16:creationId xmlns:a16="http://schemas.microsoft.com/office/drawing/2014/main" xmlns="" id="{54951B8B-BD2C-4AAC-97FD-86E9C8D2D4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5751513"/>
              <a:ext cx="77788" cy="201613"/>
            </a:xfrm>
            <a:custGeom>
              <a:avLst/>
              <a:gdLst>
                <a:gd name="T0" fmla="*/ 0 w 49"/>
                <a:gd name="T1" fmla="*/ 0 h 127"/>
                <a:gd name="T2" fmla="*/ 2 w 49"/>
                <a:gd name="T3" fmla="*/ 0 h 127"/>
                <a:gd name="T4" fmla="*/ 49 w 49"/>
                <a:gd name="T5" fmla="*/ 127 h 127"/>
                <a:gd name="T6" fmla="*/ 0 w 49"/>
                <a:gd name="T7" fmla="*/ 127 h 127"/>
                <a:gd name="T8" fmla="*/ 0 w 49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0" y="0"/>
                  </a:moveTo>
                  <a:lnTo>
                    <a:pt x="2" y="0"/>
                  </a:lnTo>
                  <a:lnTo>
                    <a:pt x="49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138">
              <a:extLst>
                <a:ext uri="{FF2B5EF4-FFF2-40B4-BE49-F238E27FC236}">
                  <a16:creationId xmlns:a16="http://schemas.microsoft.com/office/drawing/2014/main" xmlns="" id="{2A96BC30-8449-4C40-A866-2E15F31E30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59880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3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139">
              <a:extLst>
                <a:ext uri="{FF2B5EF4-FFF2-40B4-BE49-F238E27FC236}">
                  <a16:creationId xmlns:a16="http://schemas.microsoft.com/office/drawing/2014/main" xmlns="" id="{8074CD16-B94F-41A9-BF07-9CD442AE08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5988050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0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140">
              <a:extLst>
                <a:ext uri="{FF2B5EF4-FFF2-40B4-BE49-F238E27FC236}">
                  <a16:creationId xmlns:a16="http://schemas.microsoft.com/office/drawing/2014/main" xmlns="" id="{C18CD20D-9AD2-4747-A6C6-68040F6D5F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5992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8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8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141">
              <a:extLst>
                <a:ext uri="{FF2B5EF4-FFF2-40B4-BE49-F238E27FC236}">
                  <a16:creationId xmlns:a16="http://schemas.microsoft.com/office/drawing/2014/main" xmlns="" id="{CD5BE8B5-1256-4FE8-8CE2-6BC79ECA48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59880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3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142">
              <a:extLst>
                <a:ext uri="{FF2B5EF4-FFF2-40B4-BE49-F238E27FC236}">
                  <a16:creationId xmlns:a16="http://schemas.microsoft.com/office/drawing/2014/main" xmlns="" id="{0FCE123C-9653-4D21-A63A-071C71E61C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5988050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143">
              <a:extLst>
                <a:ext uri="{FF2B5EF4-FFF2-40B4-BE49-F238E27FC236}">
                  <a16:creationId xmlns:a16="http://schemas.microsoft.com/office/drawing/2014/main" xmlns="" id="{92A6588F-E90D-4A0B-8BCC-02907413C1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6" y="5988050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144">
              <a:extLst>
                <a:ext uri="{FF2B5EF4-FFF2-40B4-BE49-F238E27FC236}">
                  <a16:creationId xmlns:a16="http://schemas.microsoft.com/office/drawing/2014/main" xmlns="" id="{66719EC5-26B8-4397-8428-E22231EB6F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6234113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145">
              <a:extLst>
                <a:ext uri="{FF2B5EF4-FFF2-40B4-BE49-F238E27FC236}">
                  <a16:creationId xmlns:a16="http://schemas.microsoft.com/office/drawing/2014/main" xmlns="" id="{6DC9C206-1D00-4642-90C9-B4B1B5370F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1251" y="6229350"/>
              <a:ext cx="77788" cy="201613"/>
            </a:xfrm>
            <a:custGeom>
              <a:avLst/>
              <a:gdLst>
                <a:gd name="T0" fmla="*/ 49 w 49"/>
                <a:gd name="T1" fmla="*/ 0 h 127"/>
                <a:gd name="T2" fmla="*/ 49 w 49"/>
                <a:gd name="T3" fmla="*/ 127 h 127"/>
                <a:gd name="T4" fmla="*/ 48 w 49"/>
                <a:gd name="T5" fmla="*/ 127 h 127"/>
                <a:gd name="T6" fmla="*/ 0 w 49"/>
                <a:gd name="T7" fmla="*/ 3 h 127"/>
                <a:gd name="T8" fmla="*/ 0 w 49"/>
                <a:gd name="T9" fmla="*/ 0 h 127"/>
                <a:gd name="T10" fmla="*/ 49 w 4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0"/>
                  </a:moveTo>
                  <a:lnTo>
                    <a:pt x="49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146">
              <a:extLst>
                <a:ext uri="{FF2B5EF4-FFF2-40B4-BE49-F238E27FC236}">
                  <a16:creationId xmlns:a16="http://schemas.microsoft.com/office/drawing/2014/main" xmlns="" id="{49B35AD7-5C69-4BE4-ADE6-6F2554E19F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6229350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0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Freeform 147">
              <a:extLst>
                <a:ext uri="{FF2B5EF4-FFF2-40B4-BE49-F238E27FC236}">
                  <a16:creationId xmlns:a16="http://schemas.microsoft.com/office/drawing/2014/main" xmlns="" id="{846470D8-B79F-4F8A-ADE7-66029C210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1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4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Freeform 148">
              <a:extLst>
                <a:ext uri="{FF2B5EF4-FFF2-40B4-BE49-F238E27FC236}">
                  <a16:creationId xmlns:a16="http://schemas.microsoft.com/office/drawing/2014/main" xmlns="" id="{AE44F71F-06E7-4BDC-9D5C-5654B2591B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3763" y="62293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0 h 124"/>
                <a:gd name="T4" fmla="*/ 48 w 48"/>
                <a:gd name="T5" fmla="*/ 0 h 124"/>
                <a:gd name="T6" fmla="*/ 48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149">
              <a:extLst>
                <a:ext uri="{FF2B5EF4-FFF2-40B4-BE49-F238E27FC236}">
                  <a16:creationId xmlns:a16="http://schemas.microsoft.com/office/drawing/2014/main" xmlns="" id="{B695945E-7AD9-416B-8DB4-7B59F3660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6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4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Freeform 150">
              <a:extLst>
                <a:ext uri="{FF2B5EF4-FFF2-40B4-BE49-F238E27FC236}">
                  <a16:creationId xmlns:a16="http://schemas.microsoft.com/office/drawing/2014/main" xmlns="" id="{CCAB3D31-94B9-4F84-A3AC-F3248BC3B2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6851" y="5945188"/>
              <a:ext cx="357188" cy="776288"/>
            </a:xfrm>
            <a:custGeom>
              <a:avLst/>
              <a:gdLst>
                <a:gd name="T0" fmla="*/ 0 w 225"/>
                <a:gd name="T1" fmla="*/ 0 h 489"/>
                <a:gd name="T2" fmla="*/ 225 w 225"/>
                <a:gd name="T3" fmla="*/ 0 h 489"/>
                <a:gd name="T4" fmla="*/ 225 w 225"/>
                <a:gd name="T5" fmla="*/ 489 h 489"/>
                <a:gd name="T6" fmla="*/ 0 w 225"/>
                <a:gd name="T7" fmla="*/ 4 h 489"/>
                <a:gd name="T8" fmla="*/ 0 w 225"/>
                <a:gd name="T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9">
                  <a:moveTo>
                    <a:pt x="0" y="0"/>
                  </a:moveTo>
                  <a:lnTo>
                    <a:pt x="225" y="0"/>
                  </a:lnTo>
                  <a:lnTo>
                    <a:pt x="225" y="48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Freeform 151">
              <a:extLst>
                <a:ext uri="{FF2B5EF4-FFF2-40B4-BE49-F238E27FC236}">
                  <a16:creationId xmlns:a16="http://schemas.microsoft.com/office/drawing/2014/main" xmlns="" id="{EA91A8D7-5D6E-435F-8695-2ECDFA46D4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06851" y="5951538"/>
              <a:ext cx="357188" cy="785813"/>
            </a:xfrm>
            <a:custGeom>
              <a:avLst/>
              <a:gdLst>
                <a:gd name="T0" fmla="*/ 225 w 225"/>
                <a:gd name="T1" fmla="*/ 485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5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5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Freeform 152">
              <a:extLst>
                <a:ext uri="{FF2B5EF4-FFF2-40B4-BE49-F238E27FC236}">
                  <a16:creationId xmlns:a16="http://schemas.microsoft.com/office/drawing/2014/main" xmlns="" id="{34DD3E9F-19A8-41B8-967D-ACB936A2A9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6088" y="60039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Freeform 153">
              <a:extLst>
                <a:ext uri="{FF2B5EF4-FFF2-40B4-BE49-F238E27FC236}">
                  <a16:creationId xmlns:a16="http://schemas.microsoft.com/office/drawing/2014/main" xmlns="" id="{B9C153CF-2F83-480A-A34F-9F66E6D9CE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60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154">
              <a:extLst>
                <a:ext uri="{FF2B5EF4-FFF2-40B4-BE49-F238E27FC236}">
                  <a16:creationId xmlns:a16="http://schemas.microsoft.com/office/drawing/2014/main" xmlns="" id="{FE79B7B9-3DC4-4299-838A-2D8D06DADC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17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Freeform 155">
              <a:extLst>
                <a:ext uri="{FF2B5EF4-FFF2-40B4-BE49-F238E27FC236}">
                  <a16:creationId xmlns:a16="http://schemas.microsoft.com/office/drawing/2014/main" xmlns="" id="{0A9AD12B-3B86-4E5C-ADCB-5E1C19BD55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3376" y="60039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Freeform 156">
              <a:extLst>
                <a:ext uri="{FF2B5EF4-FFF2-40B4-BE49-F238E27FC236}">
                  <a16:creationId xmlns:a16="http://schemas.microsoft.com/office/drawing/2014/main" xmlns="" id="{F4EE0B5F-6A31-404C-8499-54A3356EA9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0188" y="60039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Freeform 157">
              <a:extLst>
                <a:ext uri="{FF2B5EF4-FFF2-40B4-BE49-F238E27FC236}">
                  <a16:creationId xmlns:a16="http://schemas.microsoft.com/office/drawing/2014/main" xmlns="" id="{FF1ED2C4-C8B6-45E4-A145-8962544623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7013" y="6003925"/>
              <a:ext cx="77788" cy="203200"/>
            </a:xfrm>
            <a:custGeom>
              <a:avLst/>
              <a:gdLst>
                <a:gd name="T0" fmla="*/ 0 w 49"/>
                <a:gd name="T1" fmla="*/ 0 h 128"/>
                <a:gd name="T2" fmla="*/ 2 w 49"/>
                <a:gd name="T3" fmla="*/ 0 h 128"/>
                <a:gd name="T4" fmla="*/ 49 w 49"/>
                <a:gd name="T5" fmla="*/ 128 h 128"/>
                <a:gd name="T6" fmla="*/ 0 w 49"/>
                <a:gd name="T7" fmla="*/ 128 h 128"/>
                <a:gd name="T8" fmla="*/ 0 w 49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8">
                  <a:moveTo>
                    <a:pt x="0" y="0"/>
                  </a:moveTo>
                  <a:lnTo>
                    <a:pt x="2" y="0"/>
                  </a:lnTo>
                  <a:lnTo>
                    <a:pt x="49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158">
              <a:extLst>
                <a:ext uri="{FF2B5EF4-FFF2-40B4-BE49-F238E27FC236}">
                  <a16:creationId xmlns:a16="http://schemas.microsoft.com/office/drawing/2014/main" xmlns="" id="{BA1A0A1F-8DB5-45F7-B890-1B831FCAB5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2420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159">
              <a:extLst>
                <a:ext uri="{FF2B5EF4-FFF2-40B4-BE49-F238E27FC236}">
                  <a16:creationId xmlns:a16="http://schemas.microsoft.com/office/drawing/2014/main" xmlns="" id="{34E6D92B-201A-4B2C-B664-32B5803F60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2404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160">
              <a:extLst>
                <a:ext uri="{FF2B5EF4-FFF2-40B4-BE49-F238E27FC236}">
                  <a16:creationId xmlns:a16="http://schemas.microsoft.com/office/drawing/2014/main" xmlns="" id="{0A9D204B-8B7E-4988-BC85-CBAD92472F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246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9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9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161">
              <a:extLst>
                <a:ext uri="{FF2B5EF4-FFF2-40B4-BE49-F238E27FC236}">
                  <a16:creationId xmlns:a16="http://schemas.microsoft.com/office/drawing/2014/main" xmlns="" id="{F4322146-CF5A-44C6-BD1C-E1A7C42568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240463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4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162">
              <a:extLst>
                <a:ext uri="{FF2B5EF4-FFF2-40B4-BE49-F238E27FC236}">
                  <a16:creationId xmlns:a16="http://schemas.microsoft.com/office/drawing/2014/main" xmlns="" id="{F1E70470-FEF5-4B3F-8887-1D12C2505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5426" y="6240463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48 w 48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163">
              <a:extLst>
                <a:ext uri="{FF2B5EF4-FFF2-40B4-BE49-F238E27FC236}">
                  <a16:creationId xmlns:a16="http://schemas.microsoft.com/office/drawing/2014/main" xmlns="" id="{1F24A82F-3176-42F6-B7CB-0B92E70B8D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3838" y="6240463"/>
              <a:ext cx="77788" cy="203200"/>
            </a:xfrm>
            <a:custGeom>
              <a:avLst/>
              <a:gdLst>
                <a:gd name="T0" fmla="*/ 0 w 49"/>
                <a:gd name="T1" fmla="*/ 128 h 128"/>
                <a:gd name="T2" fmla="*/ 0 w 49"/>
                <a:gd name="T3" fmla="*/ 0 h 128"/>
                <a:gd name="T4" fmla="*/ 1 w 49"/>
                <a:gd name="T5" fmla="*/ 0 h 128"/>
                <a:gd name="T6" fmla="*/ 49 w 49"/>
                <a:gd name="T7" fmla="*/ 123 h 128"/>
                <a:gd name="T8" fmla="*/ 49 w 49"/>
                <a:gd name="T9" fmla="*/ 128 h 128"/>
                <a:gd name="T10" fmla="*/ 0 w 49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8">
                  <a:moveTo>
                    <a:pt x="0" y="128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3"/>
                  </a:lnTo>
                  <a:lnTo>
                    <a:pt x="49" y="12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164">
              <a:extLst>
                <a:ext uri="{FF2B5EF4-FFF2-40B4-BE49-F238E27FC236}">
                  <a16:creationId xmlns:a16="http://schemas.microsoft.com/office/drawing/2014/main" xmlns="" id="{7B794DB3-9F68-47AA-8769-61530305B0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486525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165">
              <a:extLst>
                <a:ext uri="{FF2B5EF4-FFF2-40B4-BE49-F238E27FC236}">
                  <a16:creationId xmlns:a16="http://schemas.microsoft.com/office/drawing/2014/main" xmlns="" id="{E54C78CE-193D-48A7-BE15-AA9FA551C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54501" y="6481763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166">
              <a:extLst>
                <a:ext uri="{FF2B5EF4-FFF2-40B4-BE49-F238E27FC236}">
                  <a16:creationId xmlns:a16="http://schemas.microsoft.com/office/drawing/2014/main" xmlns="" id="{37C6FB44-7E79-4D66-B42A-F61ED66D5E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481763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1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167">
              <a:extLst>
                <a:ext uri="{FF2B5EF4-FFF2-40B4-BE49-F238E27FC236}">
                  <a16:creationId xmlns:a16="http://schemas.microsoft.com/office/drawing/2014/main" xmlns="" id="{7598CD05-2096-4434-92E3-C6B06791F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0201" y="6483350"/>
              <a:ext cx="77788" cy="200025"/>
            </a:xfrm>
            <a:custGeom>
              <a:avLst/>
              <a:gdLst>
                <a:gd name="T0" fmla="*/ 49 w 49"/>
                <a:gd name="T1" fmla="*/ 126 h 126"/>
                <a:gd name="T2" fmla="*/ 0 w 49"/>
                <a:gd name="T3" fmla="*/ 126 h 126"/>
                <a:gd name="T4" fmla="*/ 0 w 49"/>
                <a:gd name="T5" fmla="*/ 0 h 126"/>
                <a:gd name="T6" fmla="*/ 49 w 49"/>
                <a:gd name="T7" fmla="*/ 123 h 126"/>
                <a:gd name="T8" fmla="*/ 49 w 49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6">
                  <a:moveTo>
                    <a:pt x="49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Freeform 168">
              <a:extLst>
                <a:ext uri="{FF2B5EF4-FFF2-40B4-BE49-F238E27FC236}">
                  <a16:creationId xmlns:a16="http://schemas.microsoft.com/office/drawing/2014/main" xmlns="" id="{BAAC1367-6360-4EDF-91C7-EB72CBB93E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7013" y="6481763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169">
              <a:extLst>
                <a:ext uri="{FF2B5EF4-FFF2-40B4-BE49-F238E27FC236}">
                  <a16:creationId xmlns:a16="http://schemas.microsoft.com/office/drawing/2014/main" xmlns="" id="{4C03CF25-9342-42AE-ACBD-9B684FC891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3838" y="64817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2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170">
              <a:extLst>
                <a:ext uri="{FF2B5EF4-FFF2-40B4-BE49-F238E27FC236}">
                  <a16:creationId xmlns:a16="http://schemas.microsoft.com/office/drawing/2014/main" xmlns="" id="{B2DC80A4-099F-4208-961A-65D415D0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1" y="5756275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171">
              <a:extLst>
                <a:ext uri="{FF2B5EF4-FFF2-40B4-BE49-F238E27FC236}">
                  <a16:creationId xmlns:a16="http://schemas.microsoft.com/office/drawing/2014/main" xmlns="" id="{C918640A-BE2C-4AF6-855C-2D604A33A2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9851" y="5805488"/>
              <a:ext cx="358775" cy="835025"/>
            </a:xfrm>
            <a:custGeom>
              <a:avLst/>
              <a:gdLst>
                <a:gd name="T0" fmla="*/ 226 w 226"/>
                <a:gd name="T1" fmla="*/ 513 h 526"/>
                <a:gd name="T2" fmla="*/ 226 w 226"/>
                <a:gd name="T3" fmla="*/ 526 h 526"/>
                <a:gd name="T4" fmla="*/ 0 w 226"/>
                <a:gd name="T5" fmla="*/ 526 h 526"/>
                <a:gd name="T6" fmla="*/ 0 w 226"/>
                <a:gd name="T7" fmla="*/ 0 h 526"/>
                <a:gd name="T8" fmla="*/ 226 w 226"/>
                <a:gd name="T9" fmla="*/ 51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6">
                  <a:moveTo>
                    <a:pt x="226" y="513"/>
                  </a:moveTo>
                  <a:lnTo>
                    <a:pt x="226" y="526"/>
                  </a:lnTo>
                  <a:lnTo>
                    <a:pt x="0" y="526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Rectangle 172">
              <a:extLst>
                <a:ext uri="{FF2B5EF4-FFF2-40B4-BE49-F238E27FC236}">
                  <a16:creationId xmlns:a16="http://schemas.microsoft.com/office/drawing/2014/main" xmlns="" id="{58BBC606-CAB5-4EC5-80D6-ACDF0E4AEB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706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Rectangle 173">
              <a:extLst>
                <a:ext uri="{FF2B5EF4-FFF2-40B4-BE49-F238E27FC236}">
                  <a16:creationId xmlns:a16="http://schemas.microsoft.com/office/drawing/2014/main" xmlns="" id="{B5EA2EF9-79F8-499F-AC9F-1038FA1952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63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Rectangle 174">
              <a:extLst>
                <a:ext uri="{FF2B5EF4-FFF2-40B4-BE49-F238E27FC236}">
                  <a16:creationId xmlns:a16="http://schemas.microsoft.com/office/drawing/2014/main" xmlns="" id="{528D7E39-F1D7-46BE-BECE-D847FEC1E7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51601" y="5756275"/>
              <a:ext cx="76200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Rectangle 175">
              <a:extLst>
                <a:ext uri="{FF2B5EF4-FFF2-40B4-BE49-F238E27FC236}">
                  <a16:creationId xmlns:a16="http://schemas.microsoft.com/office/drawing/2014/main" xmlns="" id="{E1367AE6-88AA-477F-BE9C-AD8FC72B28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88101" y="5692775"/>
              <a:ext cx="420688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76">
              <a:extLst>
                <a:ext uri="{FF2B5EF4-FFF2-40B4-BE49-F238E27FC236}">
                  <a16:creationId xmlns:a16="http://schemas.microsoft.com/office/drawing/2014/main" xmlns="" id="{B964693F-D2D0-4E30-90C9-91F516EF7D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6" y="6196013"/>
              <a:ext cx="358775" cy="544513"/>
            </a:xfrm>
            <a:custGeom>
              <a:avLst/>
              <a:gdLst>
                <a:gd name="T0" fmla="*/ 0 w 226"/>
                <a:gd name="T1" fmla="*/ 0 h 343"/>
                <a:gd name="T2" fmla="*/ 226 w 226"/>
                <a:gd name="T3" fmla="*/ 0 h 343"/>
                <a:gd name="T4" fmla="*/ 226 w 226"/>
                <a:gd name="T5" fmla="*/ 343 h 343"/>
                <a:gd name="T6" fmla="*/ 0 w 226"/>
                <a:gd name="T7" fmla="*/ 19 h 343"/>
                <a:gd name="T8" fmla="*/ 0 w 226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43">
                  <a:moveTo>
                    <a:pt x="0" y="0"/>
                  </a:moveTo>
                  <a:lnTo>
                    <a:pt x="226" y="0"/>
                  </a:lnTo>
                  <a:lnTo>
                    <a:pt x="226" y="343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177">
              <a:extLst>
                <a:ext uri="{FF2B5EF4-FFF2-40B4-BE49-F238E27FC236}">
                  <a16:creationId xmlns:a16="http://schemas.microsoft.com/office/drawing/2014/main" xmlns="" id="{E0B4E919-BB2F-460F-A83B-04993A50E3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6" y="6226175"/>
              <a:ext cx="358775" cy="528638"/>
            </a:xfrm>
            <a:custGeom>
              <a:avLst/>
              <a:gdLst>
                <a:gd name="T0" fmla="*/ 226 w 226"/>
                <a:gd name="T1" fmla="*/ 324 h 333"/>
                <a:gd name="T2" fmla="*/ 226 w 226"/>
                <a:gd name="T3" fmla="*/ 333 h 333"/>
                <a:gd name="T4" fmla="*/ 0 w 226"/>
                <a:gd name="T5" fmla="*/ 333 h 333"/>
                <a:gd name="T6" fmla="*/ 0 w 226"/>
                <a:gd name="T7" fmla="*/ 0 h 333"/>
                <a:gd name="T8" fmla="*/ 226 w 226"/>
                <a:gd name="T9" fmla="*/ 32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33">
                  <a:moveTo>
                    <a:pt x="226" y="324"/>
                  </a:moveTo>
                  <a:lnTo>
                    <a:pt x="226" y="333"/>
                  </a:lnTo>
                  <a:lnTo>
                    <a:pt x="0" y="333"/>
                  </a:lnTo>
                  <a:lnTo>
                    <a:pt x="0" y="0"/>
                  </a:lnTo>
                  <a:lnTo>
                    <a:pt x="226" y="324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Rectangle 178">
              <a:extLst>
                <a:ext uri="{FF2B5EF4-FFF2-40B4-BE49-F238E27FC236}">
                  <a16:creationId xmlns:a16="http://schemas.microsoft.com/office/drawing/2014/main" xmlns="" id="{916FBD6B-CCF5-4166-957C-521D777109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39101" y="6196013"/>
              <a:ext cx="74613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179">
              <a:extLst>
                <a:ext uri="{FF2B5EF4-FFF2-40B4-BE49-F238E27FC236}">
                  <a16:creationId xmlns:a16="http://schemas.microsoft.com/office/drawing/2014/main" xmlns="" id="{23F5DF17-2FC2-48EF-8E40-B2C52D01D0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24801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Rectangle 180">
              <a:extLst>
                <a:ext uri="{FF2B5EF4-FFF2-40B4-BE49-F238E27FC236}">
                  <a16:creationId xmlns:a16="http://schemas.microsoft.com/office/drawing/2014/main" xmlns="" id="{D7DFB008-CC25-4CA2-BF95-30436CD5A7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18438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Rectangle 181">
              <a:extLst>
                <a:ext uri="{FF2B5EF4-FFF2-40B4-BE49-F238E27FC236}">
                  <a16:creationId xmlns:a16="http://schemas.microsoft.com/office/drawing/2014/main" xmlns="" id="{D14602EB-1952-4589-8E4A-B26F5F445F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3351" y="6156325"/>
              <a:ext cx="423863" cy="50800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182">
              <a:extLst>
                <a:ext uri="{FF2B5EF4-FFF2-40B4-BE49-F238E27FC236}">
                  <a16:creationId xmlns:a16="http://schemas.microsoft.com/office/drawing/2014/main" xmlns="" id="{C0A51B84-5CB3-4B7F-843A-ECC3C2D560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1651" y="5873750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183">
              <a:extLst>
                <a:ext uri="{FF2B5EF4-FFF2-40B4-BE49-F238E27FC236}">
                  <a16:creationId xmlns:a16="http://schemas.microsoft.com/office/drawing/2014/main" xmlns="" id="{08F274CF-C6FE-4B4E-A867-50ACE88CA7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1651" y="5922963"/>
              <a:ext cx="358775" cy="836613"/>
            </a:xfrm>
            <a:custGeom>
              <a:avLst/>
              <a:gdLst>
                <a:gd name="T0" fmla="*/ 226 w 226"/>
                <a:gd name="T1" fmla="*/ 513 h 527"/>
                <a:gd name="T2" fmla="*/ 226 w 226"/>
                <a:gd name="T3" fmla="*/ 527 h 527"/>
                <a:gd name="T4" fmla="*/ 0 w 226"/>
                <a:gd name="T5" fmla="*/ 527 h 527"/>
                <a:gd name="T6" fmla="*/ 0 w 226"/>
                <a:gd name="T7" fmla="*/ 0 h 527"/>
                <a:gd name="T8" fmla="*/ 226 w 226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513"/>
                  </a:moveTo>
                  <a:lnTo>
                    <a:pt x="226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Rectangle 184">
              <a:extLst>
                <a:ext uri="{FF2B5EF4-FFF2-40B4-BE49-F238E27FC236}">
                  <a16:creationId xmlns:a16="http://schemas.microsoft.com/office/drawing/2014/main" xmlns="" id="{B3FA82A0-AB21-40F4-A14D-4C7490E087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24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Rectangle 185">
              <a:extLst>
                <a:ext uri="{FF2B5EF4-FFF2-40B4-BE49-F238E27FC236}">
                  <a16:creationId xmlns:a16="http://schemas.microsoft.com/office/drawing/2014/main" xmlns="" id="{6270D349-C5C1-4422-B4A1-EE27E97D48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481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Rectangle 186">
              <a:extLst>
                <a:ext uri="{FF2B5EF4-FFF2-40B4-BE49-F238E27FC236}">
                  <a16:creationId xmlns:a16="http://schemas.microsoft.com/office/drawing/2014/main" xmlns="" id="{AD408F8B-5BEF-48B2-8119-05F457ECFC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1813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Rectangle 187">
              <a:extLst>
                <a:ext uri="{FF2B5EF4-FFF2-40B4-BE49-F238E27FC236}">
                  <a16:creationId xmlns:a16="http://schemas.microsoft.com/office/drawing/2014/main" xmlns="" id="{29B4734D-65AB-4395-A754-E2955E6E7C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6726" y="5811838"/>
              <a:ext cx="423863" cy="79375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188">
              <a:extLst>
                <a:ext uri="{FF2B5EF4-FFF2-40B4-BE49-F238E27FC236}">
                  <a16:creationId xmlns:a16="http://schemas.microsoft.com/office/drawing/2014/main" xmlns="" id="{9E00B4D2-0AA1-4565-966D-3CD64372F7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0463" y="5965825"/>
              <a:ext cx="360363" cy="863600"/>
            </a:xfrm>
            <a:custGeom>
              <a:avLst/>
              <a:gdLst>
                <a:gd name="T0" fmla="*/ 0 w 227"/>
                <a:gd name="T1" fmla="*/ 0 h 544"/>
                <a:gd name="T2" fmla="*/ 227 w 227"/>
                <a:gd name="T3" fmla="*/ 0 h 544"/>
                <a:gd name="T4" fmla="*/ 227 w 227"/>
                <a:gd name="T5" fmla="*/ 544 h 544"/>
                <a:gd name="T6" fmla="*/ 0 w 227"/>
                <a:gd name="T7" fmla="*/ 31 h 544"/>
                <a:gd name="T8" fmla="*/ 0 w 227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44">
                  <a:moveTo>
                    <a:pt x="0" y="0"/>
                  </a:moveTo>
                  <a:lnTo>
                    <a:pt x="227" y="0"/>
                  </a:lnTo>
                  <a:lnTo>
                    <a:pt x="227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189">
              <a:extLst>
                <a:ext uri="{FF2B5EF4-FFF2-40B4-BE49-F238E27FC236}">
                  <a16:creationId xmlns:a16="http://schemas.microsoft.com/office/drawing/2014/main" xmlns="" id="{2E0E8E20-C514-4116-BF00-A48BF54A79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00463" y="6015038"/>
              <a:ext cx="360363" cy="836613"/>
            </a:xfrm>
            <a:custGeom>
              <a:avLst/>
              <a:gdLst>
                <a:gd name="T0" fmla="*/ 227 w 227"/>
                <a:gd name="T1" fmla="*/ 513 h 527"/>
                <a:gd name="T2" fmla="*/ 227 w 227"/>
                <a:gd name="T3" fmla="*/ 527 h 527"/>
                <a:gd name="T4" fmla="*/ 0 w 227"/>
                <a:gd name="T5" fmla="*/ 527 h 527"/>
                <a:gd name="T6" fmla="*/ 0 w 227"/>
                <a:gd name="T7" fmla="*/ 0 h 527"/>
                <a:gd name="T8" fmla="*/ 227 w 227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27">
                  <a:moveTo>
                    <a:pt x="227" y="513"/>
                  </a:moveTo>
                  <a:lnTo>
                    <a:pt x="227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7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Rectangle 190">
              <a:extLst>
                <a:ext uri="{FF2B5EF4-FFF2-40B4-BE49-F238E27FC236}">
                  <a16:creationId xmlns:a16="http://schemas.microsoft.com/office/drawing/2014/main" xmlns="" id="{889E17F1-99B6-4470-BCE5-3BCC837003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512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Rectangle 191">
              <a:extLst>
                <a:ext uri="{FF2B5EF4-FFF2-40B4-BE49-F238E27FC236}">
                  <a16:creationId xmlns:a16="http://schemas.microsoft.com/office/drawing/2014/main" xmlns="" id="{E6FF8A3B-06B3-4935-A85E-EB9733731B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69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Rectangle 192">
              <a:extLst>
                <a:ext uri="{FF2B5EF4-FFF2-40B4-BE49-F238E27FC236}">
                  <a16:creationId xmlns:a16="http://schemas.microsoft.com/office/drawing/2014/main" xmlns="" id="{CC179AC9-46D7-4351-8846-8B7555B80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32213" y="5965825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Rectangle 193">
              <a:extLst>
                <a:ext uri="{FF2B5EF4-FFF2-40B4-BE49-F238E27FC236}">
                  <a16:creationId xmlns:a16="http://schemas.microsoft.com/office/drawing/2014/main" xmlns="" id="{7509E177-1657-44EC-9756-60B5FA83A2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67126" y="5903913"/>
              <a:ext cx="422275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Rectangle 194">
              <a:extLst>
                <a:ext uri="{FF2B5EF4-FFF2-40B4-BE49-F238E27FC236}">
                  <a16:creationId xmlns:a16="http://schemas.microsoft.com/office/drawing/2014/main" xmlns="" id="{2B38385F-4503-4D28-97A1-3094DE05D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732588"/>
              <a:ext cx="4906963" cy="120650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Rectangle 195">
              <a:extLst>
                <a:ext uri="{FF2B5EF4-FFF2-40B4-BE49-F238E27FC236}">
                  <a16:creationId xmlns:a16="http://schemas.microsoft.com/office/drawing/2014/main" xmlns="" id="{AB1B192E-D513-41EC-8F52-A9F784A51D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646863"/>
              <a:ext cx="4906963" cy="49213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Rectangle 196">
              <a:extLst>
                <a:ext uri="{FF2B5EF4-FFF2-40B4-BE49-F238E27FC236}">
                  <a16:creationId xmlns:a16="http://schemas.microsoft.com/office/drawing/2014/main" xmlns="" id="{FE5CC489-2CBD-4B03-A147-700450898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1888" y="6565900"/>
              <a:ext cx="4878388" cy="85725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197">
              <a:extLst>
                <a:ext uri="{FF2B5EF4-FFF2-40B4-BE49-F238E27FC236}">
                  <a16:creationId xmlns:a16="http://schemas.microsoft.com/office/drawing/2014/main" xmlns="" id="{65C08F55-7DF0-4D4D-ADCA-F0A3422669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0151" y="6203950"/>
              <a:ext cx="1508125" cy="376238"/>
            </a:xfrm>
            <a:custGeom>
              <a:avLst/>
              <a:gdLst>
                <a:gd name="T0" fmla="*/ 0 w 1230"/>
                <a:gd name="T1" fmla="*/ 0 h 307"/>
                <a:gd name="T2" fmla="*/ 861 w 1230"/>
                <a:gd name="T3" fmla="*/ 0 h 307"/>
                <a:gd name="T4" fmla="*/ 1210 w 1230"/>
                <a:gd name="T5" fmla="*/ 226 h 307"/>
                <a:gd name="T6" fmla="*/ 1206 w 1230"/>
                <a:gd name="T7" fmla="*/ 305 h 307"/>
                <a:gd name="T8" fmla="*/ 0 w 1230"/>
                <a:gd name="T9" fmla="*/ 307 h 307"/>
                <a:gd name="T10" fmla="*/ 0 w 1230"/>
                <a:gd name="T1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307">
                  <a:moveTo>
                    <a:pt x="0" y="0"/>
                  </a:moveTo>
                  <a:cubicBezTo>
                    <a:pt x="861" y="0"/>
                    <a:pt x="861" y="0"/>
                    <a:pt x="861" y="0"/>
                  </a:cubicBezTo>
                  <a:cubicBezTo>
                    <a:pt x="861" y="0"/>
                    <a:pt x="1131" y="95"/>
                    <a:pt x="1210" y="226"/>
                  </a:cubicBezTo>
                  <a:cubicBezTo>
                    <a:pt x="1210" y="226"/>
                    <a:pt x="1230" y="265"/>
                    <a:pt x="1206" y="305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Freeform 198">
              <a:extLst>
                <a:ext uri="{FF2B5EF4-FFF2-40B4-BE49-F238E27FC236}">
                  <a16:creationId xmlns:a16="http://schemas.microsoft.com/office/drawing/2014/main" xmlns="" id="{A9BEB39C-5C2F-4233-967D-B23D4E32EE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9151" y="6302375"/>
              <a:ext cx="123825" cy="311150"/>
            </a:xfrm>
            <a:custGeom>
              <a:avLst/>
              <a:gdLst>
                <a:gd name="T0" fmla="*/ 101 w 101"/>
                <a:gd name="T1" fmla="*/ 196 h 254"/>
                <a:gd name="T2" fmla="*/ 101 w 101"/>
                <a:gd name="T3" fmla="*/ 234 h 254"/>
                <a:gd name="T4" fmla="*/ 81 w 101"/>
                <a:gd name="T5" fmla="*/ 254 h 254"/>
                <a:gd name="T6" fmla="*/ 20 w 101"/>
                <a:gd name="T7" fmla="*/ 254 h 254"/>
                <a:gd name="T8" fmla="*/ 0 w 101"/>
                <a:gd name="T9" fmla="*/ 234 h 254"/>
                <a:gd name="T10" fmla="*/ 0 w 101"/>
                <a:gd name="T11" fmla="*/ 4 h 254"/>
                <a:gd name="T12" fmla="*/ 0 w 101"/>
                <a:gd name="T13" fmla="*/ 0 h 254"/>
                <a:gd name="T14" fmla="*/ 101 w 101"/>
                <a:gd name="T15" fmla="*/ 19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54">
                  <a:moveTo>
                    <a:pt x="101" y="196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101" y="245"/>
                    <a:pt x="92" y="254"/>
                    <a:pt x="81" y="254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9" y="254"/>
                    <a:pt x="0" y="245"/>
                    <a:pt x="0" y="23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lnTo>
                    <a:pt x="101" y="196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Freeform 199">
              <a:extLst>
                <a:ext uri="{FF2B5EF4-FFF2-40B4-BE49-F238E27FC236}">
                  <a16:creationId xmlns:a16="http://schemas.microsoft.com/office/drawing/2014/main" xmlns="" id="{C3ABD8DA-A28A-4D65-A54A-1B52F0DF2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0151" y="6577013"/>
              <a:ext cx="1479550" cy="92075"/>
            </a:xfrm>
            <a:custGeom>
              <a:avLst/>
              <a:gdLst>
                <a:gd name="T0" fmla="*/ 1206 w 1206"/>
                <a:gd name="T1" fmla="*/ 0 h 75"/>
                <a:gd name="T2" fmla="*/ 1060 w 1206"/>
                <a:gd name="T3" fmla="*/ 75 h 75"/>
                <a:gd name="T4" fmla="*/ 0 w 1206"/>
                <a:gd name="T5" fmla="*/ 71 h 75"/>
                <a:gd name="T6" fmla="*/ 0 w 1206"/>
                <a:gd name="T7" fmla="*/ 2 h 75"/>
                <a:gd name="T8" fmla="*/ 1206 w 120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6" h="75">
                  <a:moveTo>
                    <a:pt x="1206" y="0"/>
                  </a:moveTo>
                  <a:cubicBezTo>
                    <a:pt x="1189" y="30"/>
                    <a:pt x="1148" y="59"/>
                    <a:pt x="1060" y="7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206" y="0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Freeform 200">
              <a:extLst>
                <a:ext uri="{FF2B5EF4-FFF2-40B4-BE49-F238E27FC236}">
                  <a16:creationId xmlns:a16="http://schemas.microsoft.com/office/drawing/2014/main" xmlns="" id="{B9F2CEDD-FAE8-4B28-8E6C-5F49581ED5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5838" y="6203950"/>
              <a:ext cx="430213" cy="282575"/>
            </a:xfrm>
            <a:custGeom>
              <a:avLst/>
              <a:gdLst>
                <a:gd name="T0" fmla="*/ 349 w 350"/>
                <a:gd name="T1" fmla="*/ 226 h 231"/>
                <a:gd name="T2" fmla="*/ 350 w 350"/>
                <a:gd name="T3" fmla="*/ 228 h 231"/>
                <a:gd name="T4" fmla="*/ 350 w 350"/>
                <a:gd name="T5" fmla="*/ 231 h 231"/>
                <a:gd name="T6" fmla="*/ 85 w 350"/>
                <a:gd name="T7" fmla="*/ 231 h 231"/>
                <a:gd name="T8" fmla="*/ 3 w 350"/>
                <a:gd name="T9" fmla="*/ 140 h 231"/>
                <a:gd name="T10" fmla="*/ 0 w 350"/>
                <a:gd name="T11" fmla="*/ 0 h 231"/>
                <a:gd name="T12" fmla="*/ 349 w 350"/>
                <a:gd name="T1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231">
                  <a:moveTo>
                    <a:pt x="349" y="226"/>
                  </a:moveTo>
                  <a:cubicBezTo>
                    <a:pt x="349" y="226"/>
                    <a:pt x="349" y="227"/>
                    <a:pt x="350" y="228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5" y="231"/>
                    <a:pt x="9" y="218"/>
                    <a:pt x="3" y="1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70" y="95"/>
                    <a:pt x="349" y="22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201">
              <a:extLst>
                <a:ext uri="{FF2B5EF4-FFF2-40B4-BE49-F238E27FC236}">
                  <a16:creationId xmlns:a16="http://schemas.microsoft.com/office/drawing/2014/main" xmlns="" id="{E6B39502-FBC3-4FDD-AE4D-3754D657B1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1588" y="6483350"/>
              <a:ext cx="746125" cy="34925"/>
            </a:xfrm>
            <a:custGeom>
              <a:avLst/>
              <a:gdLst>
                <a:gd name="T0" fmla="*/ 6 w 609"/>
                <a:gd name="T1" fmla="*/ 28 h 28"/>
                <a:gd name="T2" fmla="*/ 602 w 609"/>
                <a:gd name="T3" fmla="*/ 28 h 28"/>
                <a:gd name="T4" fmla="*/ 609 w 609"/>
                <a:gd name="T5" fmla="*/ 21 h 28"/>
                <a:gd name="T6" fmla="*/ 609 w 609"/>
                <a:gd name="T7" fmla="*/ 7 h 28"/>
                <a:gd name="T8" fmla="*/ 602 w 609"/>
                <a:gd name="T9" fmla="*/ 0 h 28"/>
                <a:gd name="T10" fmla="*/ 6 w 609"/>
                <a:gd name="T11" fmla="*/ 0 h 28"/>
                <a:gd name="T12" fmla="*/ 0 w 609"/>
                <a:gd name="T13" fmla="*/ 7 h 28"/>
                <a:gd name="T14" fmla="*/ 0 w 609"/>
                <a:gd name="T15" fmla="*/ 21 h 28"/>
                <a:gd name="T16" fmla="*/ 6 w 609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9" h="28">
                  <a:moveTo>
                    <a:pt x="6" y="28"/>
                  </a:moveTo>
                  <a:cubicBezTo>
                    <a:pt x="602" y="28"/>
                    <a:pt x="602" y="28"/>
                    <a:pt x="602" y="28"/>
                  </a:cubicBezTo>
                  <a:cubicBezTo>
                    <a:pt x="606" y="28"/>
                    <a:pt x="609" y="24"/>
                    <a:pt x="609" y="21"/>
                  </a:cubicBezTo>
                  <a:cubicBezTo>
                    <a:pt x="609" y="7"/>
                    <a:pt x="609" y="7"/>
                    <a:pt x="609" y="7"/>
                  </a:cubicBezTo>
                  <a:cubicBezTo>
                    <a:pt x="609" y="3"/>
                    <a:pt x="606" y="0"/>
                    <a:pt x="60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8"/>
                    <a:pt x="6" y="2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202">
              <a:extLst>
                <a:ext uri="{FF2B5EF4-FFF2-40B4-BE49-F238E27FC236}">
                  <a16:creationId xmlns:a16="http://schemas.microsoft.com/office/drawing/2014/main" xmlns="" id="{CBF3BCAC-7F04-43EF-A294-B313FACA7C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2713" y="6502400"/>
              <a:ext cx="22225" cy="52388"/>
            </a:xfrm>
            <a:custGeom>
              <a:avLst/>
              <a:gdLst>
                <a:gd name="T0" fmla="*/ 9 w 19"/>
                <a:gd name="T1" fmla="*/ 42 h 42"/>
                <a:gd name="T2" fmla="*/ 19 w 19"/>
                <a:gd name="T3" fmla="*/ 22 h 42"/>
                <a:gd name="T4" fmla="*/ 10 w 19"/>
                <a:gd name="T5" fmla="*/ 1 h 42"/>
                <a:gd name="T6" fmla="*/ 0 w 19"/>
                <a:gd name="T7" fmla="*/ 21 h 42"/>
                <a:gd name="T8" fmla="*/ 9 w 1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2">
                  <a:moveTo>
                    <a:pt x="9" y="42"/>
                  </a:moveTo>
                  <a:cubicBezTo>
                    <a:pt x="14" y="42"/>
                    <a:pt x="19" y="33"/>
                    <a:pt x="19" y="22"/>
                  </a:cubicBezTo>
                  <a:cubicBezTo>
                    <a:pt x="19" y="10"/>
                    <a:pt x="15" y="1"/>
                    <a:pt x="10" y="1"/>
                  </a:cubicBezTo>
                  <a:cubicBezTo>
                    <a:pt x="5" y="0"/>
                    <a:pt x="1" y="10"/>
                    <a:pt x="0" y="21"/>
                  </a:cubicBezTo>
                  <a:cubicBezTo>
                    <a:pt x="0" y="32"/>
                    <a:pt x="4" y="42"/>
                    <a:pt x="9" y="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203">
              <a:extLst>
                <a:ext uri="{FF2B5EF4-FFF2-40B4-BE49-F238E27FC236}">
                  <a16:creationId xmlns:a16="http://schemas.microsoft.com/office/drawing/2014/main" xmlns="" id="{64BB76D1-CB77-40DF-9DC0-3D74468B4B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1588" y="6276975"/>
              <a:ext cx="741363" cy="160338"/>
            </a:xfrm>
            <a:custGeom>
              <a:avLst/>
              <a:gdLst>
                <a:gd name="T0" fmla="*/ 10 w 605"/>
                <a:gd name="T1" fmla="*/ 0 h 131"/>
                <a:gd name="T2" fmla="*/ 586 w 605"/>
                <a:gd name="T3" fmla="*/ 0 h 131"/>
                <a:gd name="T4" fmla="*/ 605 w 605"/>
                <a:gd name="T5" fmla="*/ 19 h 131"/>
                <a:gd name="T6" fmla="*/ 605 w 605"/>
                <a:gd name="T7" fmla="*/ 117 h 131"/>
                <a:gd name="T8" fmla="*/ 598 w 605"/>
                <a:gd name="T9" fmla="*/ 131 h 131"/>
                <a:gd name="T10" fmla="*/ 0 w 605"/>
                <a:gd name="T11" fmla="*/ 3 h 131"/>
                <a:gd name="T12" fmla="*/ 10 w 605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1">
                  <a:moveTo>
                    <a:pt x="10" y="0"/>
                  </a:moveTo>
                  <a:cubicBezTo>
                    <a:pt x="586" y="0"/>
                    <a:pt x="586" y="0"/>
                    <a:pt x="586" y="0"/>
                  </a:cubicBezTo>
                  <a:cubicBezTo>
                    <a:pt x="596" y="0"/>
                    <a:pt x="605" y="9"/>
                    <a:pt x="605" y="19"/>
                  </a:cubicBezTo>
                  <a:cubicBezTo>
                    <a:pt x="605" y="117"/>
                    <a:pt x="605" y="117"/>
                    <a:pt x="605" y="117"/>
                  </a:cubicBezTo>
                  <a:cubicBezTo>
                    <a:pt x="605" y="122"/>
                    <a:pt x="602" y="127"/>
                    <a:pt x="598" y="13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1"/>
                    <a:pt x="6" y="0"/>
                    <a:pt x="1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204">
              <a:extLst>
                <a:ext uri="{FF2B5EF4-FFF2-40B4-BE49-F238E27FC236}">
                  <a16:creationId xmlns:a16="http://schemas.microsoft.com/office/drawing/2014/main" xmlns="" id="{048F261E-8DFC-47CA-A862-11CACAEE44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75238" y="6276975"/>
              <a:ext cx="746125" cy="163513"/>
            </a:xfrm>
            <a:custGeom>
              <a:avLst/>
              <a:gdLst>
                <a:gd name="T0" fmla="*/ 9 w 608"/>
                <a:gd name="T1" fmla="*/ 0 h 133"/>
                <a:gd name="T2" fmla="*/ 608 w 608"/>
                <a:gd name="T3" fmla="*/ 128 h 133"/>
                <a:gd name="T4" fmla="*/ 595 w 608"/>
                <a:gd name="T5" fmla="*/ 133 h 133"/>
                <a:gd name="T6" fmla="*/ 19 w 608"/>
                <a:gd name="T7" fmla="*/ 133 h 133"/>
                <a:gd name="T8" fmla="*/ 0 w 608"/>
                <a:gd name="T9" fmla="*/ 114 h 133"/>
                <a:gd name="T10" fmla="*/ 0 w 608"/>
                <a:gd name="T11" fmla="*/ 16 h 133"/>
                <a:gd name="T12" fmla="*/ 9 w 608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133">
                  <a:moveTo>
                    <a:pt x="9" y="0"/>
                  </a:moveTo>
                  <a:cubicBezTo>
                    <a:pt x="608" y="128"/>
                    <a:pt x="608" y="128"/>
                    <a:pt x="608" y="128"/>
                  </a:cubicBezTo>
                  <a:cubicBezTo>
                    <a:pt x="604" y="131"/>
                    <a:pt x="600" y="133"/>
                    <a:pt x="595" y="133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9" y="133"/>
                    <a:pt x="0" y="124"/>
                    <a:pt x="0" y="1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4" y="4"/>
                    <a:pt x="9" y="0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206">
              <a:extLst>
                <a:ext uri="{FF2B5EF4-FFF2-40B4-BE49-F238E27FC236}">
                  <a16:creationId xmlns:a16="http://schemas.microsoft.com/office/drawing/2014/main" xmlns="" id="{45B7F408-5979-4B1B-BD1A-2793673D35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9151" y="6281738"/>
              <a:ext cx="123825" cy="260350"/>
            </a:xfrm>
            <a:custGeom>
              <a:avLst/>
              <a:gdLst>
                <a:gd name="T0" fmla="*/ 20 w 101"/>
                <a:gd name="T1" fmla="*/ 0 h 212"/>
                <a:gd name="T2" fmla="*/ 81 w 101"/>
                <a:gd name="T3" fmla="*/ 0 h 212"/>
                <a:gd name="T4" fmla="*/ 101 w 101"/>
                <a:gd name="T5" fmla="*/ 20 h 212"/>
                <a:gd name="T6" fmla="*/ 101 w 101"/>
                <a:gd name="T7" fmla="*/ 212 h 212"/>
                <a:gd name="T8" fmla="*/ 0 w 101"/>
                <a:gd name="T9" fmla="*/ 16 h 212"/>
                <a:gd name="T10" fmla="*/ 20 w 101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212">
                  <a:moveTo>
                    <a:pt x="20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92" y="0"/>
                    <a:pt x="101" y="9"/>
                    <a:pt x="101" y="20"/>
                  </a:cubicBezTo>
                  <a:cubicBezTo>
                    <a:pt x="101" y="212"/>
                    <a:pt x="101" y="212"/>
                    <a:pt x="101" y="2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7"/>
                    <a:pt x="10" y="0"/>
                    <a:pt x="2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Rectangle 207">
              <a:extLst>
                <a:ext uri="{FF2B5EF4-FFF2-40B4-BE49-F238E27FC236}">
                  <a16:creationId xmlns:a16="http://schemas.microsoft.com/office/drawing/2014/main" xmlns="" id="{F94B7E80-4BCD-4073-9636-20AFBA4744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3313" y="6689725"/>
              <a:ext cx="4906963" cy="57150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208">
              <a:extLst>
                <a:ext uri="{FF2B5EF4-FFF2-40B4-BE49-F238E27FC236}">
                  <a16:creationId xmlns:a16="http://schemas.microsoft.com/office/drawing/2014/main" xmlns="" id="{A08DC63D-0FA5-4D37-B9DA-B06781D442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303963"/>
              <a:ext cx="736600" cy="160338"/>
            </a:xfrm>
            <a:custGeom>
              <a:avLst/>
              <a:gdLst>
                <a:gd name="T0" fmla="*/ 0 w 601"/>
                <a:gd name="T1" fmla="*/ 4 h 132"/>
                <a:gd name="T2" fmla="*/ 597 w 601"/>
                <a:gd name="T3" fmla="*/ 132 h 132"/>
                <a:gd name="T4" fmla="*/ 601 w 601"/>
                <a:gd name="T5" fmla="*/ 129 h 132"/>
                <a:gd name="T6" fmla="*/ 0 w 601"/>
                <a:gd name="T7" fmla="*/ 0 h 132"/>
                <a:gd name="T8" fmla="*/ 0 w 601"/>
                <a:gd name="T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1" h="132">
                  <a:moveTo>
                    <a:pt x="0" y="4"/>
                  </a:moveTo>
                  <a:cubicBezTo>
                    <a:pt x="597" y="132"/>
                    <a:pt x="597" y="132"/>
                    <a:pt x="597" y="132"/>
                  </a:cubicBezTo>
                  <a:cubicBezTo>
                    <a:pt x="599" y="131"/>
                    <a:pt x="600" y="130"/>
                    <a:pt x="60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209">
              <a:extLst>
                <a:ext uri="{FF2B5EF4-FFF2-40B4-BE49-F238E27FC236}">
                  <a16:creationId xmlns:a16="http://schemas.microsoft.com/office/drawing/2014/main" xmlns="" id="{BAE32922-DF02-491B-8454-EE13C1F7CE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100763"/>
              <a:ext cx="1841500" cy="588963"/>
            </a:xfrm>
            <a:custGeom>
              <a:avLst/>
              <a:gdLst>
                <a:gd name="T0" fmla="*/ 1470 w 1501"/>
                <a:gd name="T1" fmla="*/ 356 h 482"/>
                <a:gd name="T2" fmla="*/ 921 w 1501"/>
                <a:gd name="T3" fmla="*/ 0 h 482"/>
                <a:gd name="T4" fmla="*/ 0 w 1501"/>
                <a:gd name="T5" fmla="*/ 0 h 482"/>
                <a:gd name="T6" fmla="*/ 0 w 1501"/>
                <a:gd name="T7" fmla="*/ 482 h 482"/>
                <a:gd name="T8" fmla="*/ 1464 w 1501"/>
                <a:gd name="T9" fmla="*/ 480 h 482"/>
                <a:gd name="T10" fmla="*/ 1470 w 1501"/>
                <a:gd name="T11" fmla="*/ 35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1" h="482">
                  <a:moveTo>
                    <a:pt x="1470" y="356"/>
                  </a:moveTo>
                  <a:cubicBezTo>
                    <a:pt x="1346" y="149"/>
                    <a:pt x="921" y="0"/>
                    <a:pt x="9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1464" y="480"/>
                    <a:pt x="1464" y="480"/>
                    <a:pt x="1464" y="480"/>
                  </a:cubicBezTo>
                  <a:cubicBezTo>
                    <a:pt x="1501" y="417"/>
                    <a:pt x="1470" y="356"/>
                    <a:pt x="1470" y="356"/>
                  </a:cubicBez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210">
              <a:extLst>
                <a:ext uri="{FF2B5EF4-FFF2-40B4-BE49-F238E27FC236}">
                  <a16:creationId xmlns:a16="http://schemas.microsoft.com/office/drawing/2014/main" xmlns="" id="{9166D486-CA3E-4647-A26C-091AC4363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1" y="6254750"/>
              <a:ext cx="195263" cy="487363"/>
            </a:xfrm>
            <a:custGeom>
              <a:avLst/>
              <a:gdLst>
                <a:gd name="T0" fmla="*/ 160 w 160"/>
                <a:gd name="T1" fmla="*/ 308 h 399"/>
                <a:gd name="T2" fmla="*/ 160 w 160"/>
                <a:gd name="T3" fmla="*/ 368 h 399"/>
                <a:gd name="T4" fmla="*/ 128 w 160"/>
                <a:gd name="T5" fmla="*/ 399 h 399"/>
                <a:gd name="T6" fmla="*/ 32 w 160"/>
                <a:gd name="T7" fmla="*/ 399 h 399"/>
                <a:gd name="T8" fmla="*/ 0 w 160"/>
                <a:gd name="T9" fmla="*/ 368 h 399"/>
                <a:gd name="T10" fmla="*/ 0 w 160"/>
                <a:gd name="T11" fmla="*/ 5 h 399"/>
                <a:gd name="T12" fmla="*/ 1 w 160"/>
                <a:gd name="T13" fmla="*/ 0 h 399"/>
                <a:gd name="T14" fmla="*/ 160 w 160"/>
                <a:gd name="T15" fmla="*/ 3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399">
                  <a:moveTo>
                    <a:pt x="160" y="308"/>
                  </a:moveTo>
                  <a:cubicBezTo>
                    <a:pt x="160" y="368"/>
                    <a:pt x="160" y="368"/>
                    <a:pt x="160" y="368"/>
                  </a:cubicBezTo>
                  <a:cubicBezTo>
                    <a:pt x="160" y="385"/>
                    <a:pt x="145" y="399"/>
                    <a:pt x="128" y="399"/>
                  </a:cubicBezTo>
                  <a:cubicBezTo>
                    <a:pt x="32" y="399"/>
                    <a:pt x="32" y="399"/>
                    <a:pt x="32" y="399"/>
                  </a:cubicBezTo>
                  <a:cubicBezTo>
                    <a:pt x="15" y="399"/>
                    <a:pt x="0" y="385"/>
                    <a:pt x="0" y="3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1" y="0"/>
                  </a:cubicBezTo>
                  <a:lnTo>
                    <a:pt x="160" y="308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211">
              <a:extLst>
                <a:ext uri="{FF2B5EF4-FFF2-40B4-BE49-F238E27FC236}">
                  <a16:creationId xmlns:a16="http://schemas.microsoft.com/office/drawing/2014/main" xmlns="" id="{C632ED73-1671-4685-8A6C-EAC97CF240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3613" y="6100763"/>
              <a:ext cx="674688" cy="444500"/>
            </a:xfrm>
            <a:custGeom>
              <a:avLst/>
              <a:gdLst>
                <a:gd name="T0" fmla="*/ 549 w 551"/>
                <a:gd name="T1" fmla="*/ 356 h 363"/>
                <a:gd name="T2" fmla="*/ 549 w 551"/>
                <a:gd name="T3" fmla="*/ 358 h 363"/>
                <a:gd name="T4" fmla="*/ 551 w 551"/>
                <a:gd name="T5" fmla="*/ 363 h 363"/>
                <a:gd name="T6" fmla="*/ 134 w 551"/>
                <a:gd name="T7" fmla="*/ 363 h 363"/>
                <a:gd name="T8" fmla="*/ 4 w 551"/>
                <a:gd name="T9" fmla="*/ 220 h 363"/>
                <a:gd name="T10" fmla="*/ 0 w 551"/>
                <a:gd name="T11" fmla="*/ 0 h 363"/>
                <a:gd name="T12" fmla="*/ 549 w 551"/>
                <a:gd name="T13" fmla="*/ 35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363">
                  <a:moveTo>
                    <a:pt x="549" y="356"/>
                  </a:moveTo>
                  <a:cubicBezTo>
                    <a:pt x="549" y="356"/>
                    <a:pt x="549" y="356"/>
                    <a:pt x="549" y="358"/>
                  </a:cubicBezTo>
                  <a:cubicBezTo>
                    <a:pt x="551" y="363"/>
                    <a:pt x="551" y="363"/>
                    <a:pt x="551" y="363"/>
                  </a:cubicBezTo>
                  <a:cubicBezTo>
                    <a:pt x="134" y="363"/>
                    <a:pt x="134" y="363"/>
                    <a:pt x="134" y="363"/>
                  </a:cubicBezTo>
                  <a:cubicBezTo>
                    <a:pt x="134" y="363"/>
                    <a:pt x="14" y="342"/>
                    <a:pt x="4" y="2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25" y="149"/>
                    <a:pt x="549" y="35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Freeform 212">
              <a:extLst>
                <a:ext uri="{FF2B5EF4-FFF2-40B4-BE49-F238E27FC236}">
                  <a16:creationId xmlns:a16="http://schemas.microsoft.com/office/drawing/2014/main" xmlns="" id="{27375584-39F3-43CA-8E6D-03880D3386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10088" y="6223000"/>
              <a:ext cx="193675" cy="407988"/>
            </a:xfrm>
            <a:custGeom>
              <a:avLst/>
              <a:gdLst>
                <a:gd name="T0" fmla="*/ 31 w 159"/>
                <a:gd name="T1" fmla="*/ 0 h 334"/>
                <a:gd name="T2" fmla="*/ 127 w 159"/>
                <a:gd name="T3" fmla="*/ 0 h 334"/>
                <a:gd name="T4" fmla="*/ 159 w 159"/>
                <a:gd name="T5" fmla="*/ 31 h 334"/>
                <a:gd name="T6" fmla="*/ 159 w 159"/>
                <a:gd name="T7" fmla="*/ 334 h 334"/>
                <a:gd name="T8" fmla="*/ 0 w 159"/>
                <a:gd name="T9" fmla="*/ 26 h 334"/>
                <a:gd name="T10" fmla="*/ 31 w 159"/>
                <a:gd name="T11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334">
                  <a:moveTo>
                    <a:pt x="31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44" y="0"/>
                    <a:pt x="159" y="14"/>
                    <a:pt x="159" y="31"/>
                  </a:cubicBezTo>
                  <a:cubicBezTo>
                    <a:pt x="159" y="334"/>
                    <a:pt x="159" y="334"/>
                    <a:pt x="159" y="3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11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213">
              <a:extLst>
                <a:ext uri="{FF2B5EF4-FFF2-40B4-BE49-F238E27FC236}">
                  <a16:creationId xmlns:a16="http://schemas.microsoft.com/office/drawing/2014/main" xmlns="" id="{973074D2-7FF7-41C6-87CC-62A4BC23A4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688138"/>
              <a:ext cx="1795463" cy="142875"/>
            </a:xfrm>
            <a:custGeom>
              <a:avLst/>
              <a:gdLst>
                <a:gd name="T0" fmla="*/ 0 w 1464"/>
                <a:gd name="T1" fmla="*/ 2 h 117"/>
                <a:gd name="T2" fmla="*/ 0 w 1464"/>
                <a:gd name="T3" fmla="*/ 113 h 117"/>
                <a:gd name="T4" fmla="*/ 1234 w 1464"/>
                <a:gd name="T5" fmla="*/ 117 h 117"/>
                <a:gd name="T6" fmla="*/ 1464 w 1464"/>
                <a:gd name="T7" fmla="*/ 0 h 117"/>
                <a:gd name="T8" fmla="*/ 0 w 1464"/>
                <a:gd name="T9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4" h="117">
                  <a:moveTo>
                    <a:pt x="0" y="2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373" y="93"/>
                    <a:pt x="1437" y="46"/>
                    <a:pt x="1464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214">
              <a:extLst>
                <a:ext uri="{FF2B5EF4-FFF2-40B4-BE49-F238E27FC236}">
                  <a16:creationId xmlns:a16="http://schemas.microsoft.com/office/drawing/2014/main" xmlns="" id="{12DC36C1-56BB-403F-BEAA-AA73BCE5BF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538913"/>
              <a:ext cx="752475" cy="53975"/>
            </a:xfrm>
            <a:custGeom>
              <a:avLst/>
              <a:gdLst>
                <a:gd name="T0" fmla="*/ 614 w 614"/>
                <a:gd name="T1" fmla="*/ 35 h 43"/>
                <a:gd name="T2" fmla="*/ 614 w 614"/>
                <a:gd name="T3" fmla="*/ 7 h 43"/>
                <a:gd name="T4" fmla="*/ 606 w 614"/>
                <a:gd name="T5" fmla="*/ 0 h 43"/>
                <a:gd name="T6" fmla="*/ 0 w 614"/>
                <a:gd name="T7" fmla="*/ 0 h 43"/>
                <a:gd name="T8" fmla="*/ 0 w 614"/>
                <a:gd name="T9" fmla="*/ 43 h 43"/>
                <a:gd name="T10" fmla="*/ 606 w 614"/>
                <a:gd name="T11" fmla="*/ 43 h 43"/>
                <a:gd name="T12" fmla="*/ 614 w 614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4" h="43">
                  <a:moveTo>
                    <a:pt x="614" y="35"/>
                  </a:moveTo>
                  <a:cubicBezTo>
                    <a:pt x="614" y="7"/>
                    <a:pt x="614" y="7"/>
                    <a:pt x="614" y="7"/>
                  </a:cubicBezTo>
                  <a:cubicBezTo>
                    <a:pt x="614" y="3"/>
                    <a:pt x="611" y="0"/>
                    <a:pt x="6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1" y="43"/>
                    <a:pt x="614" y="39"/>
                    <a:pt x="614" y="3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215">
              <a:extLst>
                <a:ext uri="{FF2B5EF4-FFF2-40B4-BE49-F238E27FC236}">
                  <a16:creationId xmlns:a16="http://schemas.microsoft.com/office/drawing/2014/main" xmlns="" id="{F5A0C007-1406-4363-BA1A-B702E570D3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213475"/>
              <a:ext cx="746125" cy="247650"/>
            </a:xfrm>
            <a:custGeom>
              <a:avLst/>
              <a:gdLst>
                <a:gd name="T0" fmla="*/ 601 w 608"/>
                <a:gd name="T1" fmla="*/ 202 h 202"/>
                <a:gd name="T2" fmla="*/ 608 w 608"/>
                <a:gd name="T3" fmla="*/ 183 h 202"/>
                <a:gd name="T4" fmla="*/ 608 w 608"/>
                <a:gd name="T5" fmla="*/ 29 h 202"/>
                <a:gd name="T6" fmla="*/ 578 w 608"/>
                <a:gd name="T7" fmla="*/ 0 h 202"/>
                <a:gd name="T8" fmla="*/ 0 w 608"/>
                <a:gd name="T9" fmla="*/ 0 h 202"/>
                <a:gd name="T10" fmla="*/ 0 w 608"/>
                <a:gd name="T11" fmla="*/ 73 h 202"/>
                <a:gd name="T12" fmla="*/ 601 w 608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202">
                  <a:moveTo>
                    <a:pt x="601" y="202"/>
                  </a:moveTo>
                  <a:cubicBezTo>
                    <a:pt x="605" y="197"/>
                    <a:pt x="608" y="190"/>
                    <a:pt x="608" y="183"/>
                  </a:cubicBezTo>
                  <a:cubicBezTo>
                    <a:pt x="608" y="29"/>
                    <a:pt x="608" y="29"/>
                    <a:pt x="608" y="29"/>
                  </a:cubicBezTo>
                  <a:cubicBezTo>
                    <a:pt x="608" y="13"/>
                    <a:pt x="595" y="0"/>
                    <a:pt x="5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601" y="202"/>
                  </a:ln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216">
              <a:extLst>
                <a:ext uri="{FF2B5EF4-FFF2-40B4-BE49-F238E27FC236}">
                  <a16:creationId xmlns:a16="http://schemas.microsoft.com/office/drawing/2014/main" xmlns="" id="{D110A447-1E75-4300-ADF5-A3BC3CF0F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3313" y="6308725"/>
              <a:ext cx="741363" cy="161925"/>
            </a:xfrm>
            <a:custGeom>
              <a:avLst/>
              <a:gdLst>
                <a:gd name="T0" fmla="*/ 605 w 605"/>
                <a:gd name="T1" fmla="*/ 126 h 133"/>
                <a:gd name="T2" fmla="*/ 601 w 605"/>
                <a:gd name="T3" fmla="*/ 125 h 133"/>
                <a:gd name="T4" fmla="*/ 597 w 605"/>
                <a:gd name="T5" fmla="*/ 128 h 133"/>
                <a:gd name="T6" fmla="*/ 0 w 605"/>
                <a:gd name="T7" fmla="*/ 0 h 133"/>
                <a:gd name="T8" fmla="*/ 0 w 605"/>
                <a:gd name="T9" fmla="*/ 133 h 133"/>
                <a:gd name="T10" fmla="*/ 585 w 605"/>
                <a:gd name="T11" fmla="*/ 133 h 133"/>
                <a:gd name="T12" fmla="*/ 605 w 605"/>
                <a:gd name="T13" fmla="*/ 12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3">
                  <a:moveTo>
                    <a:pt x="605" y="126"/>
                  </a:moveTo>
                  <a:cubicBezTo>
                    <a:pt x="601" y="125"/>
                    <a:pt x="601" y="125"/>
                    <a:pt x="601" y="125"/>
                  </a:cubicBezTo>
                  <a:cubicBezTo>
                    <a:pt x="600" y="126"/>
                    <a:pt x="599" y="127"/>
                    <a:pt x="597" y="1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85" y="133"/>
                    <a:pt x="585" y="133"/>
                    <a:pt x="585" y="133"/>
                  </a:cubicBezTo>
                  <a:cubicBezTo>
                    <a:pt x="593" y="133"/>
                    <a:pt x="600" y="130"/>
                    <a:pt x="605" y="126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Oval 217">
              <a:extLst>
                <a:ext uri="{FF2B5EF4-FFF2-40B4-BE49-F238E27FC236}">
                  <a16:creationId xmlns:a16="http://schemas.microsoft.com/office/drawing/2014/main" xmlns="" id="{56318F46-CEFA-4686-BDC7-45B5BD1A83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02563" y="5556250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Oval 218">
              <a:extLst>
                <a:ext uri="{FF2B5EF4-FFF2-40B4-BE49-F238E27FC236}">
                  <a16:creationId xmlns:a16="http://schemas.microsoft.com/office/drawing/2014/main" xmlns="" id="{F9E59D88-6000-4D50-A290-43EF7C0BB6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74026" y="5548313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Oval 219">
              <a:extLst>
                <a:ext uri="{FF2B5EF4-FFF2-40B4-BE49-F238E27FC236}">
                  <a16:creationId xmlns:a16="http://schemas.microsoft.com/office/drawing/2014/main" xmlns="" id="{D6D6145B-E34F-4CB9-B139-D4CEED4DFB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854951" y="5511800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Oval 220">
              <a:extLst>
                <a:ext uri="{FF2B5EF4-FFF2-40B4-BE49-F238E27FC236}">
                  <a16:creationId xmlns:a16="http://schemas.microsoft.com/office/drawing/2014/main" xmlns="" id="{F70D2D1B-3055-4226-BD70-02A9EC8BF6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31151" y="5484813"/>
              <a:ext cx="166688" cy="168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Freeform 221">
              <a:extLst>
                <a:ext uri="{FF2B5EF4-FFF2-40B4-BE49-F238E27FC236}">
                  <a16:creationId xmlns:a16="http://schemas.microsoft.com/office/drawing/2014/main" xmlns="" id="{BA1CFC1D-1AEE-47A5-89EE-7EC000C4FD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6713" y="5540375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222">
              <a:extLst>
                <a:ext uri="{FF2B5EF4-FFF2-40B4-BE49-F238E27FC236}">
                  <a16:creationId xmlns:a16="http://schemas.microsoft.com/office/drawing/2014/main" xmlns="" id="{57576E11-4D62-4F0F-84BA-2209E0263C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05776" y="5578475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223">
              <a:extLst>
                <a:ext uri="{FF2B5EF4-FFF2-40B4-BE49-F238E27FC236}">
                  <a16:creationId xmlns:a16="http://schemas.microsoft.com/office/drawing/2014/main" xmlns="" id="{EEB2FE97-7106-4A33-9462-E77B99818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3688" y="5578475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Oval 224">
              <a:extLst>
                <a:ext uri="{FF2B5EF4-FFF2-40B4-BE49-F238E27FC236}">
                  <a16:creationId xmlns:a16="http://schemas.microsoft.com/office/drawing/2014/main" xmlns="" id="{A3C921BB-74AB-4E11-8F50-9F58DDE16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92776" y="5546725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Oval 225">
              <a:extLst>
                <a:ext uri="{FF2B5EF4-FFF2-40B4-BE49-F238E27FC236}">
                  <a16:creationId xmlns:a16="http://schemas.microsoft.com/office/drawing/2014/main" xmlns="" id="{843FDC6A-16D2-428F-A6C9-98064DCD2E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64238" y="5538788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Oval 226">
              <a:extLst>
                <a:ext uri="{FF2B5EF4-FFF2-40B4-BE49-F238E27FC236}">
                  <a16:creationId xmlns:a16="http://schemas.microsoft.com/office/drawing/2014/main" xmlns="" id="{85EF8B95-5465-4215-A36B-8BE1A9F03C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45163" y="5502275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Oval 227">
              <a:extLst>
                <a:ext uri="{FF2B5EF4-FFF2-40B4-BE49-F238E27FC236}">
                  <a16:creationId xmlns:a16="http://schemas.microsoft.com/office/drawing/2014/main" xmlns="" id="{EF4C9EF0-2D78-43CF-AA58-216057D4A5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21363" y="5473700"/>
              <a:ext cx="166688" cy="169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228">
              <a:extLst>
                <a:ext uri="{FF2B5EF4-FFF2-40B4-BE49-F238E27FC236}">
                  <a16:creationId xmlns:a16="http://schemas.microsoft.com/office/drawing/2014/main" xmlns="" id="{35ECA484-7C9D-465C-B3F1-410D89437E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6926" y="5530850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229">
              <a:extLst>
                <a:ext uri="{FF2B5EF4-FFF2-40B4-BE49-F238E27FC236}">
                  <a16:creationId xmlns:a16="http://schemas.microsoft.com/office/drawing/2014/main" xmlns="" id="{A0C2BFAA-8333-4785-8DE2-E0BA3E7764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95988" y="5568950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230">
              <a:extLst>
                <a:ext uri="{FF2B5EF4-FFF2-40B4-BE49-F238E27FC236}">
                  <a16:creationId xmlns:a16="http://schemas.microsoft.com/office/drawing/2014/main" xmlns="" id="{0BA1D616-F9B0-42DC-AB20-74E8CBDD7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3901" y="5568950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231">
              <a:extLst>
                <a:ext uri="{FF2B5EF4-FFF2-40B4-BE49-F238E27FC236}">
                  <a16:creationId xmlns:a16="http://schemas.microsoft.com/office/drawing/2014/main" xmlns="" id="{CECEFC80-4A1D-4B7C-8A37-9D60E577D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5913" y="6570663"/>
              <a:ext cx="36513" cy="80963"/>
            </a:xfrm>
            <a:custGeom>
              <a:avLst/>
              <a:gdLst>
                <a:gd name="T0" fmla="*/ 14 w 30"/>
                <a:gd name="T1" fmla="*/ 65 h 66"/>
                <a:gd name="T2" fmla="*/ 30 w 30"/>
                <a:gd name="T3" fmla="*/ 33 h 66"/>
                <a:gd name="T4" fmla="*/ 16 w 30"/>
                <a:gd name="T5" fmla="*/ 0 h 66"/>
                <a:gd name="T6" fmla="*/ 0 w 30"/>
                <a:gd name="T7" fmla="*/ 33 h 66"/>
                <a:gd name="T8" fmla="*/ 14 w 30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14" y="65"/>
                  </a:moveTo>
                  <a:cubicBezTo>
                    <a:pt x="22" y="66"/>
                    <a:pt x="29" y="51"/>
                    <a:pt x="30" y="33"/>
                  </a:cubicBezTo>
                  <a:cubicBezTo>
                    <a:pt x="30" y="15"/>
                    <a:pt x="24" y="1"/>
                    <a:pt x="16" y="0"/>
                  </a:cubicBezTo>
                  <a:cubicBezTo>
                    <a:pt x="8" y="0"/>
                    <a:pt x="1" y="15"/>
                    <a:pt x="0" y="33"/>
                  </a:cubicBezTo>
                  <a:cubicBezTo>
                    <a:pt x="0" y="50"/>
                    <a:pt x="6" y="65"/>
                    <a:pt x="14" y="6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232">
              <a:extLst>
                <a:ext uri="{FF2B5EF4-FFF2-40B4-BE49-F238E27FC236}">
                  <a16:creationId xmlns:a16="http://schemas.microsoft.com/office/drawing/2014/main" xmlns="" id="{5B375CDD-0CA1-4D44-A890-A2280BA8C3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2701" y="6588125"/>
              <a:ext cx="42863" cy="17463"/>
            </a:xfrm>
            <a:custGeom>
              <a:avLst/>
              <a:gdLst>
                <a:gd name="T0" fmla="*/ 27 w 27"/>
                <a:gd name="T1" fmla="*/ 0 h 11"/>
                <a:gd name="T2" fmla="*/ 13 w 27"/>
                <a:gd name="T3" fmla="*/ 0 h 11"/>
                <a:gd name="T4" fmla="*/ 0 w 27"/>
                <a:gd name="T5" fmla="*/ 0 h 11"/>
                <a:gd name="T6" fmla="*/ 6 w 27"/>
                <a:gd name="T7" fmla="*/ 6 h 11"/>
                <a:gd name="T8" fmla="*/ 13 w 27"/>
                <a:gd name="T9" fmla="*/ 11 h 11"/>
                <a:gd name="T10" fmla="*/ 20 w 27"/>
                <a:gd name="T11" fmla="*/ 6 h 11"/>
                <a:gd name="T12" fmla="*/ 27 w 2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">
                  <a:moveTo>
                    <a:pt x="27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1"/>
                  </a:lnTo>
                  <a:lnTo>
                    <a:pt x="20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233">
              <a:extLst>
                <a:ext uri="{FF2B5EF4-FFF2-40B4-BE49-F238E27FC236}">
                  <a16:creationId xmlns:a16="http://schemas.microsoft.com/office/drawing/2014/main" xmlns="" id="{71AE1A02-35E7-4554-83EB-AA7DF83AB5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51726" y="6584950"/>
              <a:ext cx="42863" cy="19050"/>
            </a:xfrm>
            <a:custGeom>
              <a:avLst/>
              <a:gdLst>
                <a:gd name="T0" fmla="*/ 27 w 27"/>
                <a:gd name="T1" fmla="*/ 1 h 12"/>
                <a:gd name="T2" fmla="*/ 13 w 27"/>
                <a:gd name="T3" fmla="*/ 1 h 12"/>
                <a:gd name="T4" fmla="*/ 0 w 27"/>
                <a:gd name="T5" fmla="*/ 0 h 12"/>
                <a:gd name="T6" fmla="*/ 6 w 27"/>
                <a:gd name="T7" fmla="*/ 6 h 12"/>
                <a:gd name="T8" fmla="*/ 13 w 27"/>
                <a:gd name="T9" fmla="*/ 12 h 12"/>
                <a:gd name="T10" fmla="*/ 20 w 27"/>
                <a:gd name="T11" fmla="*/ 6 h 12"/>
                <a:gd name="T12" fmla="*/ 27 w 27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2">
                  <a:moveTo>
                    <a:pt x="27" y="1"/>
                  </a:moveTo>
                  <a:lnTo>
                    <a:pt x="13" y="1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2"/>
                  </a:lnTo>
                  <a:lnTo>
                    <a:pt x="20" y="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Freeform 234">
              <a:extLst>
                <a:ext uri="{FF2B5EF4-FFF2-40B4-BE49-F238E27FC236}">
                  <a16:creationId xmlns:a16="http://schemas.microsoft.com/office/drawing/2014/main" xmlns="" id="{7BB7FDF1-4A8B-44C1-9137-67FAC71DCC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4926" y="6594475"/>
              <a:ext cx="17463" cy="34925"/>
            </a:xfrm>
            <a:custGeom>
              <a:avLst/>
              <a:gdLst>
                <a:gd name="T0" fmla="*/ 8 w 14"/>
                <a:gd name="T1" fmla="*/ 14 h 28"/>
                <a:gd name="T2" fmla="*/ 0 w 14"/>
                <a:gd name="T3" fmla="*/ 6 h 28"/>
                <a:gd name="T4" fmla="*/ 0 w 14"/>
                <a:gd name="T5" fmla="*/ 0 h 28"/>
                <a:gd name="T6" fmla="*/ 14 w 14"/>
                <a:gd name="T7" fmla="*/ 14 h 28"/>
                <a:gd name="T8" fmla="*/ 0 w 14"/>
                <a:gd name="T9" fmla="*/ 28 h 28"/>
                <a:gd name="T10" fmla="*/ 0 w 14"/>
                <a:gd name="T11" fmla="*/ 22 h 28"/>
                <a:gd name="T12" fmla="*/ 8 w 14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8">
                  <a:moveTo>
                    <a:pt x="8" y="14"/>
                  </a:moveTo>
                  <a:cubicBezTo>
                    <a:pt x="8" y="10"/>
                    <a:pt x="5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14" y="6"/>
                    <a:pt x="14" y="14"/>
                  </a:cubicBezTo>
                  <a:cubicBezTo>
                    <a:pt x="14" y="22"/>
                    <a:pt x="8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8" y="18"/>
                    <a:pt x="8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235">
              <a:extLst>
                <a:ext uri="{FF2B5EF4-FFF2-40B4-BE49-F238E27FC236}">
                  <a16:creationId xmlns:a16="http://schemas.microsoft.com/office/drawing/2014/main" xmlns="" id="{776D3C47-4B0E-4C64-95C0-103527C8E2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7463" y="6594475"/>
              <a:ext cx="17463" cy="34925"/>
            </a:xfrm>
            <a:custGeom>
              <a:avLst/>
              <a:gdLst>
                <a:gd name="T0" fmla="*/ 14 w 14"/>
                <a:gd name="T1" fmla="*/ 0 h 28"/>
                <a:gd name="T2" fmla="*/ 14 w 14"/>
                <a:gd name="T3" fmla="*/ 0 h 28"/>
                <a:gd name="T4" fmla="*/ 14 w 14"/>
                <a:gd name="T5" fmla="*/ 6 h 28"/>
                <a:gd name="T6" fmla="*/ 14 w 14"/>
                <a:gd name="T7" fmla="*/ 6 h 28"/>
                <a:gd name="T8" fmla="*/ 5 w 14"/>
                <a:gd name="T9" fmla="*/ 14 h 28"/>
                <a:gd name="T10" fmla="*/ 14 w 14"/>
                <a:gd name="T11" fmla="*/ 22 h 28"/>
                <a:gd name="T12" fmla="*/ 14 w 14"/>
                <a:gd name="T13" fmla="*/ 22 h 28"/>
                <a:gd name="T14" fmla="*/ 14 w 14"/>
                <a:gd name="T15" fmla="*/ 28 h 28"/>
                <a:gd name="T16" fmla="*/ 14 w 14"/>
                <a:gd name="T17" fmla="*/ 28 h 28"/>
                <a:gd name="T18" fmla="*/ 0 w 14"/>
                <a:gd name="T19" fmla="*/ 14 h 28"/>
                <a:gd name="T20" fmla="*/ 14 w 14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5" y="9"/>
                    <a:pt x="5" y="14"/>
                  </a:cubicBezTo>
                  <a:cubicBezTo>
                    <a:pt x="5" y="19"/>
                    <a:pt x="9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236">
              <a:extLst>
                <a:ext uri="{FF2B5EF4-FFF2-40B4-BE49-F238E27FC236}">
                  <a16:creationId xmlns:a16="http://schemas.microsoft.com/office/drawing/2014/main" xmlns="" id="{C33F90A8-403E-48D2-8A73-C7D2D7CD27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43813" y="6602413"/>
              <a:ext cx="11113" cy="19050"/>
            </a:xfrm>
            <a:custGeom>
              <a:avLst/>
              <a:gdLst>
                <a:gd name="T0" fmla="*/ 9 w 9"/>
                <a:gd name="T1" fmla="*/ 16 h 16"/>
                <a:gd name="T2" fmla="*/ 0 w 9"/>
                <a:gd name="T3" fmla="*/ 8 h 16"/>
                <a:gd name="T4" fmla="*/ 9 w 9"/>
                <a:gd name="T5" fmla="*/ 0 h 16"/>
                <a:gd name="T6" fmla="*/ 9 w 9"/>
                <a:gd name="T7" fmla="*/ 0 h 16"/>
                <a:gd name="T8" fmla="*/ 9 w 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237">
              <a:extLst>
                <a:ext uri="{FF2B5EF4-FFF2-40B4-BE49-F238E27FC236}">
                  <a16:creationId xmlns:a16="http://schemas.microsoft.com/office/drawing/2014/main" xmlns="" id="{6FE275EB-D958-4EBE-B410-F5715CC5DD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54926" y="6602413"/>
              <a:ext cx="9525" cy="19050"/>
            </a:xfrm>
            <a:custGeom>
              <a:avLst/>
              <a:gdLst>
                <a:gd name="T0" fmla="*/ 8 w 8"/>
                <a:gd name="T1" fmla="*/ 8 h 16"/>
                <a:gd name="T2" fmla="*/ 0 w 8"/>
                <a:gd name="T3" fmla="*/ 16 h 16"/>
                <a:gd name="T4" fmla="*/ 0 w 8"/>
                <a:gd name="T5" fmla="*/ 0 h 16"/>
                <a:gd name="T6" fmla="*/ 8 w 8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8"/>
                  </a:moveTo>
                  <a:cubicBezTo>
                    <a:pt x="8" y="12"/>
                    <a:pt x="5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238">
              <a:extLst>
                <a:ext uri="{FF2B5EF4-FFF2-40B4-BE49-F238E27FC236}">
                  <a16:creationId xmlns:a16="http://schemas.microsoft.com/office/drawing/2014/main" xmlns="" id="{3F6CFC26-76B0-4502-AF26-62EC71A5C9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5538" y="6594475"/>
              <a:ext cx="15875" cy="34925"/>
            </a:xfrm>
            <a:custGeom>
              <a:avLst/>
              <a:gdLst>
                <a:gd name="T0" fmla="*/ 7 w 13"/>
                <a:gd name="T1" fmla="*/ 14 h 28"/>
                <a:gd name="T2" fmla="*/ 0 w 13"/>
                <a:gd name="T3" fmla="*/ 6 h 28"/>
                <a:gd name="T4" fmla="*/ 0 w 13"/>
                <a:gd name="T5" fmla="*/ 0 h 28"/>
                <a:gd name="T6" fmla="*/ 13 w 13"/>
                <a:gd name="T7" fmla="*/ 14 h 28"/>
                <a:gd name="T8" fmla="*/ 0 w 13"/>
                <a:gd name="T9" fmla="*/ 28 h 28"/>
                <a:gd name="T10" fmla="*/ 0 w 13"/>
                <a:gd name="T11" fmla="*/ 23 h 28"/>
                <a:gd name="T12" fmla="*/ 7 w 13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8">
                  <a:moveTo>
                    <a:pt x="7" y="14"/>
                  </a:moveTo>
                  <a:cubicBezTo>
                    <a:pt x="7" y="10"/>
                    <a:pt x="4" y="7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3" y="7"/>
                    <a:pt x="13" y="14"/>
                  </a:cubicBezTo>
                  <a:cubicBezTo>
                    <a:pt x="13" y="22"/>
                    <a:pt x="7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22"/>
                    <a:pt x="7" y="19"/>
                    <a:pt x="7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Freeform 239">
              <a:extLst>
                <a:ext uri="{FF2B5EF4-FFF2-40B4-BE49-F238E27FC236}">
                  <a16:creationId xmlns:a16="http://schemas.microsoft.com/office/drawing/2014/main" xmlns="" id="{F9A44FF9-0724-4C58-A599-DE2DF47E14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56488" y="6594475"/>
              <a:ext cx="19050" cy="34925"/>
            </a:xfrm>
            <a:custGeom>
              <a:avLst/>
              <a:gdLst>
                <a:gd name="T0" fmla="*/ 14 w 15"/>
                <a:gd name="T1" fmla="*/ 0 h 28"/>
                <a:gd name="T2" fmla="*/ 15 w 15"/>
                <a:gd name="T3" fmla="*/ 0 h 28"/>
                <a:gd name="T4" fmla="*/ 15 w 15"/>
                <a:gd name="T5" fmla="*/ 6 h 28"/>
                <a:gd name="T6" fmla="*/ 14 w 15"/>
                <a:gd name="T7" fmla="*/ 6 h 28"/>
                <a:gd name="T8" fmla="*/ 6 w 15"/>
                <a:gd name="T9" fmla="*/ 14 h 28"/>
                <a:gd name="T10" fmla="*/ 14 w 15"/>
                <a:gd name="T11" fmla="*/ 23 h 28"/>
                <a:gd name="T12" fmla="*/ 15 w 15"/>
                <a:gd name="T13" fmla="*/ 23 h 28"/>
                <a:gd name="T14" fmla="*/ 15 w 15"/>
                <a:gd name="T15" fmla="*/ 28 h 28"/>
                <a:gd name="T16" fmla="*/ 14 w 15"/>
                <a:gd name="T17" fmla="*/ 28 h 28"/>
                <a:gd name="T18" fmla="*/ 0 w 15"/>
                <a:gd name="T19" fmla="*/ 14 h 28"/>
                <a:gd name="T20" fmla="*/ 14 w 15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8">
                  <a:moveTo>
                    <a:pt x="1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6" y="10"/>
                    <a:pt x="6" y="14"/>
                  </a:cubicBezTo>
                  <a:cubicBezTo>
                    <a:pt x="6" y="19"/>
                    <a:pt x="9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Freeform 240">
              <a:extLst>
                <a:ext uri="{FF2B5EF4-FFF2-40B4-BE49-F238E27FC236}">
                  <a16:creationId xmlns:a16="http://schemas.microsoft.com/office/drawing/2014/main" xmlns="" id="{AAB85C08-0134-4E5C-932D-2EF4609825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4426" y="6602413"/>
              <a:ext cx="11113" cy="20638"/>
            </a:xfrm>
            <a:custGeom>
              <a:avLst/>
              <a:gdLst>
                <a:gd name="T0" fmla="*/ 8 w 9"/>
                <a:gd name="T1" fmla="*/ 17 h 17"/>
                <a:gd name="T2" fmla="*/ 0 w 9"/>
                <a:gd name="T3" fmla="*/ 8 h 17"/>
                <a:gd name="T4" fmla="*/ 8 w 9"/>
                <a:gd name="T5" fmla="*/ 0 h 17"/>
                <a:gd name="T6" fmla="*/ 9 w 9"/>
                <a:gd name="T7" fmla="*/ 0 h 17"/>
                <a:gd name="T8" fmla="*/ 9 w 9"/>
                <a:gd name="T9" fmla="*/ 17 h 17"/>
                <a:gd name="T10" fmla="*/ 8 w 9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7">
                  <a:moveTo>
                    <a:pt x="8" y="17"/>
                  </a:move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7"/>
                    <a:pt x="9" y="17"/>
                    <a:pt x="9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241">
              <a:extLst>
                <a:ext uri="{FF2B5EF4-FFF2-40B4-BE49-F238E27FC236}">
                  <a16:creationId xmlns:a16="http://schemas.microsoft.com/office/drawing/2014/main" xmlns="" id="{63E0C34B-9D3B-43A6-A84F-4949120E39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5538" y="6602413"/>
              <a:ext cx="7938" cy="20638"/>
            </a:xfrm>
            <a:custGeom>
              <a:avLst/>
              <a:gdLst>
                <a:gd name="T0" fmla="*/ 7 w 7"/>
                <a:gd name="T1" fmla="*/ 8 h 17"/>
                <a:gd name="T2" fmla="*/ 0 w 7"/>
                <a:gd name="T3" fmla="*/ 17 h 17"/>
                <a:gd name="T4" fmla="*/ 0 w 7"/>
                <a:gd name="T5" fmla="*/ 0 h 17"/>
                <a:gd name="T6" fmla="*/ 7 w 7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7">
                  <a:moveTo>
                    <a:pt x="7" y="8"/>
                  </a:moveTo>
                  <a:cubicBezTo>
                    <a:pt x="7" y="13"/>
                    <a:pt x="4" y="16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7" y="4"/>
                    <a:pt x="7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Rectangle 242">
              <a:extLst>
                <a:ext uri="{FF2B5EF4-FFF2-40B4-BE49-F238E27FC236}">
                  <a16:creationId xmlns:a16="http://schemas.microsoft.com/office/drawing/2014/main" xmlns="" id="{6E386140-358B-4BB8-BCFF-729E548E9C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64438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Rectangle 243">
              <a:extLst>
                <a:ext uri="{FF2B5EF4-FFF2-40B4-BE49-F238E27FC236}">
                  <a16:creationId xmlns:a16="http://schemas.microsoft.com/office/drawing/2014/main" xmlns="" id="{C271BA35-0AB7-470C-BE9D-084A47891B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27913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244">
              <a:extLst>
                <a:ext uri="{FF2B5EF4-FFF2-40B4-BE49-F238E27FC236}">
                  <a16:creationId xmlns:a16="http://schemas.microsoft.com/office/drawing/2014/main" xmlns="" id="{D75E06CD-D64E-4A19-953F-474835D52D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5051" y="6370638"/>
              <a:ext cx="82550" cy="214313"/>
            </a:xfrm>
            <a:custGeom>
              <a:avLst/>
              <a:gdLst>
                <a:gd name="T0" fmla="*/ 62 w 68"/>
                <a:gd name="T1" fmla="*/ 175 h 175"/>
                <a:gd name="T2" fmla="*/ 68 w 68"/>
                <a:gd name="T3" fmla="*/ 175 h 175"/>
                <a:gd name="T4" fmla="*/ 68 w 68"/>
                <a:gd name="T5" fmla="*/ 47 h 175"/>
                <a:gd name="T6" fmla="*/ 67 w 68"/>
                <a:gd name="T7" fmla="*/ 47 h 175"/>
                <a:gd name="T8" fmla="*/ 1 w 68"/>
                <a:gd name="T9" fmla="*/ 0 h 175"/>
                <a:gd name="T10" fmla="*/ 0 w 68"/>
                <a:gd name="T11" fmla="*/ 5 h 175"/>
                <a:gd name="T12" fmla="*/ 62 w 68"/>
                <a:gd name="T13" fmla="*/ 48 h 175"/>
                <a:gd name="T14" fmla="*/ 62 w 68"/>
                <a:gd name="T15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75">
                  <a:moveTo>
                    <a:pt x="62" y="175"/>
                  </a:moveTo>
                  <a:cubicBezTo>
                    <a:pt x="68" y="175"/>
                    <a:pt x="68" y="175"/>
                    <a:pt x="68" y="175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7" y="45"/>
                    <a:pt x="56" y="11"/>
                    <a:pt x="1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9" y="15"/>
                    <a:pt x="61" y="44"/>
                    <a:pt x="62" y="48"/>
                  </a:cubicBezTo>
                  <a:lnTo>
                    <a:pt x="62" y="175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245">
              <a:extLst>
                <a:ext uri="{FF2B5EF4-FFF2-40B4-BE49-F238E27FC236}">
                  <a16:creationId xmlns:a16="http://schemas.microsoft.com/office/drawing/2014/main" xmlns="" id="{9DD2002E-367F-40FE-8D44-E79296D34E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8376" y="6437313"/>
              <a:ext cx="77788" cy="180975"/>
            </a:xfrm>
            <a:custGeom>
              <a:avLst/>
              <a:gdLst>
                <a:gd name="T0" fmla="*/ 24 w 63"/>
                <a:gd name="T1" fmla="*/ 0 h 147"/>
                <a:gd name="T2" fmla="*/ 26 w 63"/>
                <a:gd name="T3" fmla="*/ 16 h 147"/>
                <a:gd name="T4" fmla="*/ 41 w 63"/>
                <a:gd name="T5" fmla="*/ 60 h 147"/>
                <a:gd name="T6" fmla="*/ 42 w 63"/>
                <a:gd name="T7" fmla="*/ 73 h 147"/>
                <a:gd name="T8" fmla="*/ 50 w 63"/>
                <a:gd name="T9" fmla="*/ 93 h 147"/>
                <a:gd name="T10" fmla="*/ 56 w 63"/>
                <a:gd name="T11" fmla="*/ 116 h 147"/>
                <a:gd name="T12" fmla="*/ 63 w 63"/>
                <a:gd name="T13" fmla="*/ 126 h 147"/>
                <a:gd name="T14" fmla="*/ 44 w 63"/>
                <a:gd name="T15" fmla="*/ 139 h 147"/>
                <a:gd name="T16" fmla="*/ 39 w 63"/>
                <a:gd name="T17" fmla="*/ 130 h 147"/>
                <a:gd name="T18" fmla="*/ 29 w 63"/>
                <a:gd name="T19" fmla="*/ 105 h 147"/>
                <a:gd name="T20" fmla="*/ 18 w 63"/>
                <a:gd name="T21" fmla="*/ 71 h 147"/>
                <a:gd name="T22" fmla="*/ 0 w 63"/>
                <a:gd name="T23" fmla="*/ 47 h 147"/>
                <a:gd name="T24" fmla="*/ 11 w 63"/>
                <a:gd name="T25" fmla="*/ 11 h 147"/>
                <a:gd name="T26" fmla="*/ 18 w 63"/>
                <a:gd name="T27" fmla="*/ 1 h 147"/>
                <a:gd name="T28" fmla="*/ 24 w 63"/>
                <a:gd name="T2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7">
                  <a:moveTo>
                    <a:pt x="24" y="0"/>
                  </a:moveTo>
                  <a:cubicBezTo>
                    <a:pt x="24" y="0"/>
                    <a:pt x="22" y="5"/>
                    <a:pt x="26" y="16"/>
                  </a:cubicBezTo>
                  <a:cubicBezTo>
                    <a:pt x="30" y="27"/>
                    <a:pt x="41" y="60"/>
                    <a:pt x="41" y="60"/>
                  </a:cubicBezTo>
                  <a:cubicBezTo>
                    <a:pt x="41" y="60"/>
                    <a:pt x="41" y="68"/>
                    <a:pt x="42" y="73"/>
                  </a:cubicBezTo>
                  <a:cubicBezTo>
                    <a:pt x="44" y="77"/>
                    <a:pt x="50" y="93"/>
                    <a:pt x="50" y="93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63" y="126"/>
                    <a:pt x="63" y="126"/>
                    <a:pt x="63" y="126"/>
                  </a:cubicBezTo>
                  <a:cubicBezTo>
                    <a:pt x="63" y="126"/>
                    <a:pt x="48" y="147"/>
                    <a:pt x="44" y="139"/>
                  </a:cubicBezTo>
                  <a:cubicBezTo>
                    <a:pt x="44" y="138"/>
                    <a:pt x="39" y="130"/>
                    <a:pt x="39" y="130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246">
              <a:extLst>
                <a:ext uri="{FF2B5EF4-FFF2-40B4-BE49-F238E27FC236}">
                  <a16:creationId xmlns:a16="http://schemas.microsoft.com/office/drawing/2014/main" xmlns="" id="{EACFEBA4-C929-4B3D-BD11-9D911C3FA7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6" y="6591300"/>
              <a:ext cx="55563" cy="34925"/>
            </a:xfrm>
            <a:custGeom>
              <a:avLst/>
              <a:gdLst>
                <a:gd name="T0" fmla="*/ 14 w 46"/>
                <a:gd name="T1" fmla="*/ 24 h 29"/>
                <a:gd name="T2" fmla="*/ 2 w 46"/>
                <a:gd name="T3" fmla="*/ 28 h 29"/>
                <a:gd name="T4" fmla="*/ 0 w 46"/>
                <a:gd name="T5" fmla="*/ 24 h 29"/>
                <a:gd name="T6" fmla="*/ 0 w 46"/>
                <a:gd name="T7" fmla="*/ 15 h 29"/>
                <a:gd name="T8" fmla="*/ 17 w 46"/>
                <a:gd name="T9" fmla="*/ 1 h 29"/>
                <a:gd name="T10" fmla="*/ 40 w 46"/>
                <a:gd name="T11" fmla="*/ 2 h 29"/>
                <a:gd name="T12" fmla="*/ 45 w 46"/>
                <a:gd name="T13" fmla="*/ 5 h 29"/>
                <a:gd name="T14" fmla="*/ 32 w 46"/>
                <a:gd name="T15" fmla="*/ 15 h 29"/>
                <a:gd name="T16" fmla="*/ 14 w 46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9">
                  <a:moveTo>
                    <a:pt x="14" y="24"/>
                  </a:moveTo>
                  <a:cubicBezTo>
                    <a:pt x="14" y="24"/>
                    <a:pt x="3" y="29"/>
                    <a:pt x="2" y="28"/>
                  </a:cubicBezTo>
                  <a:cubicBezTo>
                    <a:pt x="1" y="27"/>
                    <a:pt x="1" y="27"/>
                    <a:pt x="0" y="24"/>
                  </a:cubicBezTo>
                  <a:cubicBezTo>
                    <a:pt x="0" y="21"/>
                    <a:pt x="0" y="15"/>
                    <a:pt x="0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25" y="9"/>
                    <a:pt x="40" y="2"/>
                  </a:cubicBezTo>
                  <a:cubicBezTo>
                    <a:pt x="40" y="2"/>
                    <a:pt x="46" y="0"/>
                    <a:pt x="45" y="5"/>
                  </a:cubicBezTo>
                  <a:cubicBezTo>
                    <a:pt x="43" y="10"/>
                    <a:pt x="32" y="15"/>
                    <a:pt x="32" y="15"/>
                  </a:cubicBezTo>
                  <a:cubicBezTo>
                    <a:pt x="32" y="15"/>
                    <a:pt x="16" y="20"/>
                    <a:pt x="1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247">
              <a:extLst>
                <a:ext uri="{FF2B5EF4-FFF2-40B4-BE49-F238E27FC236}">
                  <a16:creationId xmlns:a16="http://schemas.microsoft.com/office/drawing/2014/main" xmlns="" id="{C44C6DA4-81E6-4FA0-B99A-93D6198BCE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19951" y="6602413"/>
              <a:ext cx="66675" cy="26988"/>
            </a:xfrm>
            <a:custGeom>
              <a:avLst/>
              <a:gdLst>
                <a:gd name="T0" fmla="*/ 5 w 54"/>
                <a:gd name="T1" fmla="*/ 0 h 22"/>
                <a:gd name="T2" fmla="*/ 3 w 54"/>
                <a:gd name="T3" fmla="*/ 12 h 22"/>
                <a:gd name="T4" fmla="*/ 18 w 54"/>
                <a:gd name="T5" fmla="*/ 18 h 22"/>
                <a:gd name="T6" fmla="*/ 28 w 54"/>
                <a:gd name="T7" fmla="*/ 21 h 22"/>
                <a:gd name="T8" fmla="*/ 48 w 54"/>
                <a:gd name="T9" fmla="*/ 22 h 22"/>
                <a:gd name="T10" fmla="*/ 53 w 54"/>
                <a:gd name="T11" fmla="*/ 18 h 22"/>
                <a:gd name="T12" fmla="*/ 51 w 54"/>
                <a:gd name="T13" fmla="*/ 15 h 22"/>
                <a:gd name="T14" fmla="*/ 44 w 54"/>
                <a:gd name="T15" fmla="*/ 13 h 22"/>
                <a:gd name="T16" fmla="*/ 36 w 54"/>
                <a:gd name="T17" fmla="*/ 8 h 22"/>
                <a:gd name="T18" fmla="*/ 29 w 54"/>
                <a:gd name="T19" fmla="*/ 1 h 22"/>
                <a:gd name="T20" fmla="*/ 5 w 54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22">
                  <a:moveTo>
                    <a:pt x="5" y="0"/>
                  </a:moveTo>
                  <a:cubicBezTo>
                    <a:pt x="5" y="0"/>
                    <a:pt x="0" y="10"/>
                    <a:pt x="3" y="12"/>
                  </a:cubicBezTo>
                  <a:cubicBezTo>
                    <a:pt x="6" y="14"/>
                    <a:pt x="18" y="18"/>
                    <a:pt x="18" y="1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53" y="19"/>
                    <a:pt x="53" y="18"/>
                  </a:cubicBezTo>
                  <a:cubicBezTo>
                    <a:pt x="53" y="17"/>
                    <a:pt x="54" y="15"/>
                    <a:pt x="51" y="15"/>
                  </a:cubicBezTo>
                  <a:cubicBezTo>
                    <a:pt x="49" y="14"/>
                    <a:pt x="45" y="14"/>
                    <a:pt x="44" y="13"/>
                  </a:cubicBezTo>
                  <a:cubicBezTo>
                    <a:pt x="43" y="13"/>
                    <a:pt x="38" y="8"/>
                    <a:pt x="36" y="8"/>
                  </a:cubicBezTo>
                  <a:cubicBezTo>
                    <a:pt x="35" y="7"/>
                    <a:pt x="29" y="1"/>
                    <a:pt x="29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248">
              <a:extLst>
                <a:ext uri="{FF2B5EF4-FFF2-40B4-BE49-F238E27FC236}">
                  <a16:creationId xmlns:a16="http://schemas.microsoft.com/office/drawing/2014/main" xmlns="" id="{280BD4E1-872E-499A-82D8-7663F07F9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6301" y="6432550"/>
              <a:ext cx="122238" cy="176213"/>
            </a:xfrm>
            <a:custGeom>
              <a:avLst/>
              <a:gdLst>
                <a:gd name="T0" fmla="*/ 48 w 100"/>
                <a:gd name="T1" fmla="*/ 0 h 144"/>
                <a:gd name="T2" fmla="*/ 47 w 100"/>
                <a:gd name="T3" fmla="*/ 26 h 144"/>
                <a:gd name="T4" fmla="*/ 40 w 100"/>
                <a:gd name="T5" fmla="*/ 58 h 144"/>
                <a:gd name="T6" fmla="*/ 33 w 100"/>
                <a:gd name="T7" fmla="*/ 76 h 144"/>
                <a:gd name="T8" fmla="*/ 17 w 100"/>
                <a:gd name="T9" fmla="*/ 104 h 144"/>
                <a:gd name="T10" fmla="*/ 5 w 100"/>
                <a:gd name="T11" fmla="*/ 126 h 144"/>
                <a:gd name="T12" fmla="*/ 0 w 100"/>
                <a:gd name="T13" fmla="*/ 139 h 144"/>
                <a:gd name="T14" fmla="*/ 14 w 100"/>
                <a:gd name="T15" fmla="*/ 143 h 144"/>
                <a:gd name="T16" fmla="*/ 24 w 100"/>
                <a:gd name="T17" fmla="*/ 140 h 144"/>
                <a:gd name="T18" fmla="*/ 26 w 100"/>
                <a:gd name="T19" fmla="*/ 135 h 144"/>
                <a:gd name="T20" fmla="*/ 41 w 100"/>
                <a:gd name="T21" fmla="*/ 100 h 144"/>
                <a:gd name="T22" fmla="*/ 48 w 100"/>
                <a:gd name="T23" fmla="*/ 92 h 144"/>
                <a:gd name="T24" fmla="*/ 64 w 100"/>
                <a:gd name="T25" fmla="*/ 74 h 144"/>
                <a:gd name="T26" fmla="*/ 75 w 100"/>
                <a:gd name="T27" fmla="*/ 52 h 144"/>
                <a:gd name="T28" fmla="*/ 93 w 100"/>
                <a:gd name="T29" fmla="*/ 10 h 144"/>
                <a:gd name="T30" fmla="*/ 48 w 100"/>
                <a:gd name="T3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44">
                  <a:moveTo>
                    <a:pt x="48" y="0"/>
                  </a:moveTo>
                  <a:cubicBezTo>
                    <a:pt x="48" y="0"/>
                    <a:pt x="38" y="6"/>
                    <a:pt x="47" y="26"/>
                  </a:cubicBezTo>
                  <a:cubicBezTo>
                    <a:pt x="47" y="26"/>
                    <a:pt x="44" y="51"/>
                    <a:pt x="40" y="58"/>
                  </a:cubicBezTo>
                  <a:cubicBezTo>
                    <a:pt x="40" y="58"/>
                    <a:pt x="36" y="74"/>
                    <a:pt x="33" y="76"/>
                  </a:cubicBezTo>
                  <a:cubicBezTo>
                    <a:pt x="30" y="77"/>
                    <a:pt x="17" y="104"/>
                    <a:pt x="17" y="104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1" y="144"/>
                    <a:pt x="14" y="143"/>
                  </a:cubicBezTo>
                  <a:cubicBezTo>
                    <a:pt x="18" y="142"/>
                    <a:pt x="22" y="140"/>
                    <a:pt x="24" y="140"/>
                  </a:cubicBezTo>
                  <a:cubicBezTo>
                    <a:pt x="26" y="141"/>
                    <a:pt x="26" y="135"/>
                    <a:pt x="26" y="135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7" y="93"/>
                    <a:pt x="48" y="92"/>
                  </a:cubicBezTo>
                  <a:cubicBezTo>
                    <a:pt x="48" y="92"/>
                    <a:pt x="63" y="78"/>
                    <a:pt x="64" y="74"/>
                  </a:cubicBezTo>
                  <a:cubicBezTo>
                    <a:pt x="66" y="71"/>
                    <a:pt x="75" y="52"/>
                    <a:pt x="75" y="52"/>
                  </a:cubicBezTo>
                  <a:cubicBezTo>
                    <a:pt x="75" y="52"/>
                    <a:pt x="100" y="18"/>
                    <a:pt x="93" y="1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249">
              <a:extLst>
                <a:ext uri="{FF2B5EF4-FFF2-40B4-BE49-F238E27FC236}">
                  <a16:creationId xmlns:a16="http://schemas.microsoft.com/office/drawing/2014/main" xmlns="" id="{BB33EE10-8750-46F3-B864-F3CC643D01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250">
              <a:extLst>
                <a:ext uri="{FF2B5EF4-FFF2-40B4-BE49-F238E27FC236}">
                  <a16:creationId xmlns:a16="http://schemas.microsoft.com/office/drawing/2014/main" xmlns="" id="{1846777A-A7DE-4C3F-A30F-39BEE84944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251">
              <a:extLst>
                <a:ext uri="{FF2B5EF4-FFF2-40B4-BE49-F238E27FC236}">
                  <a16:creationId xmlns:a16="http://schemas.microsoft.com/office/drawing/2014/main" xmlns="" id="{C2CCEC3B-A42C-4B35-9289-72A07508F6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252">
              <a:extLst>
                <a:ext uri="{FF2B5EF4-FFF2-40B4-BE49-F238E27FC236}">
                  <a16:creationId xmlns:a16="http://schemas.microsoft.com/office/drawing/2014/main" xmlns="" id="{9DEED5B5-2BEF-4294-BE09-C60FF056B0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253">
              <a:extLst>
                <a:ext uri="{FF2B5EF4-FFF2-40B4-BE49-F238E27FC236}">
                  <a16:creationId xmlns:a16="http://schemas.microsoft.com/office/drawing/2014/main" xmlns="" id="{FFD04931-07B5-41AD-8ED5-31D0025955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0438" y="6264275"/>
              <a:ext cx="47625" cy="55563"/>
            </a:xfrm>
            <a:custGeom>
              <a:avLst/>
              <a:gdLst>
                <a:gd name="T0" fmla="*/ 24 w 38"/>
                <a:gd name="T1" fmla="*/ 46 h 46"/>
                <a:gd name="T2" fmla="*/ 1 w 38"/>
                <a:gd name="T3" fmla="*/ 33 h 46"/>
                <a:gd name="T4" fmla="*/ 0 w 38"/>
                <a:gd name="T5" fmla="*/ 28 h 46"/>
                <a:gd name="T6" fmla="*/ 23 w 38"/>
                <a:gd name="T7" fmla="*/ 0 h 46"/>
                <a:gd name="T8" fmla="*/ 32 w 38"/>
                <a:gd name="T9" fmla="*/ 10 h 46"/>
                <a:gd name="T10" fmla="*/ 35 w 38"/>
                <a:gd name="T11" fmla="*/ 16 h 46"/>
                <a:gd name="T12" fmla="*/ 36 w 38"/>
                <a:gd name="T13" fmla="*/ 21 h 46"/>
                <a:gd name="T14" fmla="*/ 35 w 38"/>
                <a:gd name="T15" fmla="*/ 30 h 46"/>
                <a:gd name="T16" fmla="*/ 33 w 38"/>
                <a:gd name="T17" fmla="*/ 36 h 46"/>
                <a:gd name="T18" fmla="*/ 24 w 38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6">
                  <a:moveTo>
                    <a:pt x="24" y="46"/>
                  </a:moveTo>
                  <a:cubicBezTo>
                    <a:pt x="24" y="46"/>
                    <a:pt x="6" y="31"/>
                    <a:pt x="1" y="3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31" y="7"/>
                    <a:pt x="32" y="10"/>
                  </a:cubicBezTo>
                  <a:cubicBezTo>
                    <a:pt x="32" y="10"/>
                    <a:pt x="32" y="14"/>
                    <a:pt x="35" y="16"/>
                  </a:cubicBezTo>
                  <a:cubicBezTo>
                    <a:pt x="37" y="18"/>
                    <a:pt x="38" y="20"/>
                    <a:pt x="36" y="21"/>
                  </a:cubicBezTo>
                  <a:cubicBezTo>
                    <a:pt x="35" y="22"/>
                    <a:pt x="36" y="27"/>
                    <a:pt x="35" y="30"/>
                  </a:cubicBezTo>
                  <a:cubicBezTo>
                    <a:pt x="35" y="32"/>
                    <a:pt x="38" y="35"/>
                    <a:pt x="33" y="36"/>
                  </a:cubicBezTo>
                  <a:cubicBezTo>
                    <a:pt x="29" y="38"/>
                    <a:pt x="25" y="42"/>
                    <a:pt x="24" y="46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254">
              <a:extLst>
                <a:ext uri="{FF2B5EF4-FFF2-40B4-BE49-F238E27FC236}">
                  <a16:creationId xmlns:a16="http://schemas.microsoft.com/office/drawing/2014/main" xmlns="" id="{D7AB1A38-6E9D-4547-B3E0-84F5B1E465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9326" y="6254750"/>
              <a:ext cx="46038" cy="49213"/>
            </a:xfrm>
            <a:custGeom>
              <a:avLst/>
              <a:gdLst>
                <a:gd name="T0" fmla="*/ 31 w 38"/>
                <a:gd name="T1" fmla="*/ 13 h 41"/>
                <a:gd name="T2" fmla="*/ 32 w 38"/>
                <a:gd name="T3" fmla="*/ 17 h 41"/>
                <a:gd name="T4" fmla="*/ 30 w 38"/>
                <a:gd name="T5" fmla="*/ 26 h 41"/>
                <a:gd name="T6" fmla="*/ 28 w 38"/>
                <a:gd name="T7" fmla="*/ 26 h 41"/>
                <a:gd name="T8" fmla="*/ 28 w 38"/>
                <a:gd name="T9" fmla="*/ 29 h 41"/>
                <a:gd name="T10" fmla="*/ 20 w 38"/>
                <a:gd name="T11" fmla="*/ 34 h 41"/>
                <a:gd name="T12" fmla="*/ 11 w 38"/>
                <a:gd name="T13" fmla="*/ 41 h 41"/>
                <a:gd name="T14" fmla="*/ 5 w 38"/>
                <a:gd name="T15" fmla="*/ 31 h 41"/>
                <a:gd name="T16" fmla="*/ 3 w 38"/>
                <a:gd name="T17" fmla="*/ 28 h 41"/>
                <a:gd name="T18" fmla="*/ 2 w 38"/>
                <a:gd name="T19" fmla="*/ 23 h 41"/>
                <a:gd name="T20" fmla="*/ 0 w 38"/>
                <a:gd name="T21" fmla="*/ 21 h 41"/>
                <a:gd name="T22" fmla="*/ 5 w 38"/>
                <a:gd name="T23" fmla="*/ 15 h 41"/>
                <a:gd name="T24" fmla="*/ 5 w 38"/>
                <a:gd name="T25" fmla="*/ 13 h 41"/>
                <a:gd name="T26" fmla="*/ 6 w 38"/>
                <a:gd name="T27" fmla="*/ 12 h 41"/>
                <a:gd name="T28" fmla="*/ 11 w 38"/>
                <a:gd name="T29" fmla="*/ 4 h 41"/>
                <a:gd name="T30" fmla="*/ 18 w 38"/>
                <a:gd name="T31" fmla="*/ 3 h 41"/>
                <a:gd name="T32" fmla="*/ 20 w 38"/>
                <a:gd name="T33" fmla="*/ 1 h 41"/>
                <a:gd name="T34" fmla="*/ 22 w 38"/>
                <a:gd name="T35" fmla="*/ 2 h 41"/>
                <a:gd name="T36" fmla="*/ 27 w 38"/>
                <a:gd name="T37" fmla="*/ 0 h 41"/>
                <a:gd name="T38" fmla="*/ 28 w 38"/>
                <a:gd name="T39" fmla="*/ 3 h 41"/>
                <a:gd name="T40" fmla="*/ 30 w 38"/>
                <a:gd name="T41" fmla="*/ 1 h 41"/>
                <a:gd name="T42" fmla="*/ 31 w 38"/>
                <a:gd name="T43" fmla="*/ 2 h 41"/>
                <a:gd name="T44" fmla="*/ 32 w 38"/>
                <a:gd name="T45" fmla="*/ 2 h 41"/>
                <a:gd name="T46" fmla="*/ 33 w 38"/>
                <a:gd name="T47" fmla="*/ 1 h 41"/>
                <a:gd name="T48" fmla="*/ 37 w 38"/>
                <a:gd name="T49" fmla="*/ 3 h 41"/>
                <a:gd name="T50" fmla="*/ 38 w 38"/>
                <a:gd name="T51" fmla="*/ 8 h 41"/>
                <a:gd name="T52" fmla="*/ 36 w 38"/>
                <a:gd name="T53" fmla="*/ 9 h 41"/>
                <a:gd name="T54" fmla="*/ 31 w 38"/>
                <a:gd name="T55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41">
                  <a:moveTo>
                    <a:pt x="31" y="13"/>
                  </a:moveTo>
                  <a:cubicBezTo>
                    <a:pt x="31" y="13"/>
                    <a:pt x="34" y="12"/>
                    <a:pt x="32" y="17"/>
                  </a:cubicBezTo>
                  <a:cubicBezTo>
                    <a:pt x="29" y="21"/>
                    <a:pt x="30" y="26"/>
                    <a:pt x="30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9" y="26"/>
                    <a:pt x="28" y="29"/>
                  </a:cubicBezTo>
                  <a:cubicBezTo>
                    <a:pt x="27" y="32"/>
                    <a:pt x="25" y="31"/>
                    <a:pt x="20" y="34"/>
                  </a:cubicBezTo>
                  <a:cubicBezTo>
                    <a:pt x="16" y="37"/>
                    <a:pt x="11" y="41"/>
                    <a:pt x="11" y="41"/>
                  </a:cubicBezTo>
                  <a:cubicBezTo>
                    <a:pt x="11" y="41"/>
                    <a:pt x="7" y="33"/>
                    <a:pt x="5" y="31"/>
                  </a:cubicBezTo>
                  <a:cubicBezTo>
                    <a:pt x="4" y="30"/>
                    <a:pt x="3" y="30"/>
                    <a:pt x="3" y="28"/>
                  </a:cubicBezTo>
                  <a:cubicBezTo>
                    <a:pt x="3" y="25"/>
                    <a:pt x="3" y="22"/>
                    <a:pt x="2" y="23"/>
                  </a:cubicBezTo>
                  <a:cubicBezTo>
                    <a:pt x="0" y="23"/>
                    <a:pt x="0" y="21"/>
                    <a:pt x="0" y="21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7" y="5"/>
                    <a:pt x="18" y="3"/>
                  </a:cubicBezTo>
                  <a:cubicBezTo>
                    <a:pt x="19" y="1"/>
                    <a:pt x="19" y="1"/>
                    <a:pt x="20" y="1"/>
                  </a:cubicBezTo>
                  <a:cubicBezTo>
                    <a:pt x="20" y="1"/>
                    <a:pt x="22" y="2"/>
                    <a:pt x="22" y="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29" y="13"/>
                    <a:pt x="31" y="13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255">
              <a:extLst>
                <a:ext uri="{FF2B5EF4-FFF2-40B4-BE49-F238E27FC236}">
                  <a16:creationId xmlns:a16="http://schemas.microsoft.com/office/drawing/2014/main" xmlns="" id="{ADFA74B3-741E-47A9-B723-10A6AE501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6299200"/>
              <a:ext cx="66675" cy="134938"/>
            </a:xfrm>
            <a:custGeom>
              <a:avLst/>
              <a:gdLst>
                <a:gd name="T0" fmla="*/ 45 w 54"/>
                <a:gd name="T1" fmla="*/ 17 h 110"/>
                <a:gd name="T2" fmla="*/ 45 w 54"/>
                <a:gd name="T3" fmla="*/ 28 h 110"/>
                <a:gd name="T4" fmla="*/ 46 w 54"/>
                <a:gd name="T5" fmla="*/ 31 h 110"/>
                <a:gd name="T6" fmla="*/ 54 w 54"/>
                <a:gd name="T7" fmla="*/ 54 h 110"/>
                <a:gd name="T8" fmla="*/ 52 w 54"/>
                <a:gd name="T9" fmla="*/ 82 h 110"/>
                <a:gd name="T10" fmla="*/ 53 w 54"/>
                <a:gd name="T11" fmla="*/ 92 h 110"/>
                <a:gd name="T12" fmla="*/ 51 w 54"/>
                <a:gd name="T13" fmla="*/ 105 h 110"/>
                <a:gd name="T14" fmla="*/ 44 w 54"/>
                <a:gd name="T15" fmla="*/ 110 h 110"/>
                <a:gd name="T16" fmla="*/ 2 w 54"/>
                <a:gd name="T17" fmla="*/ 103 h 110"/>
                <a:gd name="T18" fmla="*/ 3 w 54"/>
                <a:gd name="T19" fmla="*/ 58 h 110"/>
                <a:gd name="T20" fmla="*/ 19 w 54"/>
                <a:gd name="T21" fmla="*/ 11 h 110"/>
                <a:gd name="T22" fmla="*/ 22 w 54"/>
                <a:gd name="T23" fmla="*/ 4 h 110"/>
                <a:gd name="T24" fmla="*/ 45 w 54"/>
                <a:gd name="T25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10">
                  <a:moveTo>
                    <a:pt x="45" y="17"/>
                  </a:moveTo>
                  <a:cubicBezTo>
                    <a:pt x="45" y="17"/>
                    <a:pt x="44" y="24"/>
                    <a:pt x="45" y="28"/>
                  </a:cubicBezTo>
                  <a:cubicBezTo>
                    <a:pt x="46" y="29"/>
                    <a:pt x="46" y="30"/>
                    <a:pt x="46" y="31"/>
                  </a:cubicBezTo>
                  <a:cubicBezTo>
                    <a:pt x="49" y="38"/>
                    <a:pt x="54" y="54"/>
                    <a:pt x="54" y="54"/>
                  </a:cubicBezTo>
                  <a:cubicBezTo>
                    <a:pt x="54" y="54"/>
                    <a:pt x="50" y="79"/>
                    <a:pt x="52" y="82"/>
                  </a:cubicBezTo>
                  <a:cubicBezTo>
                    <a:pt x="54" y="85"/>
                    <a:pt x="53" y="91"/>
                    <a:pt x="53" y="92"/>
                  </a:cubicBezTo>
                  <a:cubicBezTo>
                    <a:pt x="52" y="92"/>
                    <a:pt x="53" y="101"/>
                    <a:pt x="51" y="105"/>
                  </a:cubicBezTo>
                  <a:cubicBezTo>
                    <a:pt x="50" y="108"/>
                    <a:pt x="44" y="110"/>
                    <a:pt x="44" y="110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0" y="31"/>
                    <a:pt x="19" y="11"/>
                  </a:cubicBezTo>
                  <a:cubicBezTo>
                    <a:pt x="19" y="11"/>
                    <a:pt x="18" y="5"/>
                    <a:pt x="22" y="4"/>
                  </a:cubicBezTo>
                  <a:cubicBezTo>
                    <a:pt x="22" y="4"/>
                    <a:pt x="21" y="0"/>
                    <a:pt x="45" y="17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256">
              <a:extLst>
                <a:ext uri="{FF2B5EF4-FFF2-40B4-BE49-F238E27FC236}">
                  <a16:creationId xmlns:a16="http://schemas.microsoft.com/office/drawing/2014/main" xmlns="" id="{EE6A9A65-2F49-4A56-9C8D-F5D7745C29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213" y="6313488"/>
              <a:ext cx="63500" cy="120650"/>
            </a:xfrm>
            <a:custGeom>
              <a:avLst/>
              <a:gdLst>
                <a:gd name="T0" fmla="*/ 24 w 52"/>
                <a:gd name="T1" fmla="*/ 51 h 99"/>
                <a:gd name="T2" fmla="*/ 21 w 52"/>
                <a:gd name="T3" fmla="*/ 15 h 99"/>
                <a:gd name="T4" fmla="*/ 21 w 52"/>
                <a:gd name="T5" fmla="*/ 7 h 99"/>
                <a:gd name="T6" fmla="*/ 14 w 52"/>
                <a:gd name="T7" fmla="*/ 3 h 99"/>
                <a:gd name="T8" fmla="*/ 17 w 52"/>
                <a:gd name="T9" fmla="*/ 0 h 99"/>
                <a:gd name="T10" fmla="*/ 28 w 52"/>
                <a:gd name="T11" fmla="*/ 6 h 99"/>
                <a:gd name="T12" fmla="*/ 43 w 52"/>
                <a:gd name="T13" fmla="*/ 15 h 99"/>
                <a:gd name="T14" fmla="*/ 43 w 52"/>
                <a:gd name="T15" fmla="*/ 17 h 99"/>
                <a:gd name="T16" fmla="*/ 44 w 52"/>
                <a:gd name="T17" fmla="*/ 20 h 99"/>
                <a:gd name="T18" fmla="*/ 52 w 52"/>
                <a:gd name="T19" fmla="*/ 43 h 99"/>
                <a:gd name="T20" fmla="*/ 50 w 52"/>
                <a:gd name="T21" fmla="*/ 71 h 99"/>
                <a:gd name="T22" fmla="*/ 51 w 52"/>
                <a:gd name="T23" fmla="*/ 81 h 99"/>
                <a:gd name="T24" fmla="*/ 49 w 52"/>
                <a:gd name="T25" fmla="*/ 94 h 99"/>
                <a:gd name="T26" fmla="*/ 42 w 52"/>
                <a:gd name="T27" fmla="*/ 99 h 99"/>
                <a:gd name="T28" fmla="*/ 0 w 52"/>
                <a:gd name="T29" fmla="*/ 92 h 99"/>
                <a:gd name="T30" fmla="*/ 1 w 52"/>
                <a:gd name="T31" fmla="*/ 63 h 99"/>
                <a:gd name="T32" fmla="*/ 24 w 52"/>
                <a:gd name="T33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99">
                  <a:moveTo>
                    <a:pt x="24" y="51"/>
                  </a:moveTo>
                  <a:cubicBezTo>
                    <a:pt x="28" y="40"/>
                    <a:pt x="17" y="27"/>
                    <a:pt x="21" y="15"/>
                  </a:cubicBezTo>
                  <a:cubicBezTo>
                    <a:pt x="21" y="13"/>
                    <a:pt x="23" y="10"/>
                    <a:pt x="21" y="7"/>
                  </a:cubicBezTo>
                  <a:cubicBezTo>
                    <a:pt x="19" y="4"/>
                    <a:pt x="15" y="4"/>
                    <a:pt x="14" y="3"/>
                  </a:cubicBezTo>
                  <a:cubicBezTo>
                    <a:pt x="14" y="2"/>
                    <a:pt x="15" y="1"/>
                    <a:pt x="17" y="0"/>
                  </a:cubicBezTo>
                  <a:cubicBezTo>
                    <a:pt x="21" y="2"/>
                    <a:pt x="24" y="4"/>
                    <a:pt x="28" y="6"/>
                  </a:cubicBezTo>
                  <a:cubicBezTo>
                    <a:pt x="34" y="9"/>
                    <a:pt x="40" y="13"/>
                    <a:pt x="43" y="15"/>
                  </a:cubicBezTo>
                  <a:cubicBezTo>
                    <a:pt x="43" y="16"/>
                    <a:pt x="43" y="16"/>
                    <a:pt x="43" y="17"/>
                  </a:cubicBezTo>
                  <a:cubicBezTo>
                    <a:pt x="44" y="18"/>
                    <a:pt x="44" y="19"/>
                    <a:pt x="44" y="20"/>
                  </a:cubicBezTo>
                  <a:cubicBezTo>
                    <a:pt x="47" y="27"/>
                    <a:pt x="52" y="43"/>
                    <a:pt x="52" y="43"/>
                  </a:cubicBezTo>
                  <a:cubicBezTo>
                    <a:pt x="52" y="43"/>
                    <a:pt x="48" y="68"/>
                    <a:pt x="50" y="71"/>
                  </a:cubicBezTo>
                  <a:cubicBezTo>
                    <a:pt x="52" y="74"/>
                    <a:pt x="51" y="80"/>
                    <a:pt x="51" y="81"/>
                  </a:cubicBezTo>
                  <a:cubicBezTo>
                    <a:pt x="50" y="81"/>
                    <a:pt x="51" y="90"/>
                    <a:pt x="49" y="94"/>
                  </a:cubicBezTo>
                  <a:cubicBezTo>
                    <a:pt x="48" y="97"/>
                    <a:pt x="42" y="99"/>
                    <a:pt x="42" y="9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2"/>
                    <a:pt x="0" y="73"/>
                    <a:pt x="1" y="63"/>
                  </a:cubicBezTo>
                  <a:cubicBezTo>
                    <a:pt x="17" y="60"/>
                    <a:pt x="22" y="55"/>
                    <a:pt x="24" y="51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257">
              <a:extLst>
                <a:ext uri="{FF2B5EF4-FFF2-40B4-BE49-F238E27FC236}">
                  <a16:creationId xmlns:a16="http://schemas.microsoft.com/office/drawing/2014/main" xmlns="" id="{8EFA5AC4-AAF3-40B1-868E-39C81468FA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56476" y="6376988"/>
              <a:ext cx="82550" cy="23813"/>
            </a:xfrm>
            <a:custGeom>
              <a:avLst/>
              <a:gdLst>
                <a:gd name="T0" fmla="*/ 63 w 67"/>
                <a:gd name="T1" fmla="*/ 18 h 19"/>
                <a:gd name="T2" fmla="*/ 60 w 67"/>
                <a:gd name="T3" fmla="*/ 18 h 19"/>
                <a:gd name="T4" fmla="*/ 56 w 67"/>
                <a:gd name="T5" fmla="*/ 17 h 19"/>
                <a:gd name="T6" fmla="*/ 45 w 67"/>
                <a:gd name="T7" fmla="*/ 17 h 19"/>
                <a:gd name="T8" fmla="*/ 34 w 67"/>
                <a:gd name="T9" fmla="*/ 17 h 19"/>
                <a:gd name="T10" fmla="*/ 18 w 67"/>
                <a:gd name="T11" fmla="*/ 19 h 19"/>
                <a:gd name="T12" fmla="*/ 0 w 67"/>
                <a:gd name="T13" fmla="*/ 17 h 19"/>
                <a:gd name="T14" fmla="*/ 5 w 67"/>
                <a:gd name="T15" fmla="*/ 0 h 19"/>
                <a:gd name="T16" fmla="*/ 41 w 67"/>
                <a:gd name="T17" fmla="*/ 5 h 19"/>
                <a:gd name="T18" fmla="*/ 46 w 67"/>
                <a:gd name="T19" fmla="*/ 3 h 19"/>
                <a:gd name="T20" fmla="*/ 64 w 67"/>
                <a:gd name="T21" fmla="*/ 4 h 19"/>
                <a:gd name="T22" fmla="*/ 66 w 67"/>
                <a:gd name="T23" fmla="*/ 9 h 19"/>
                <a:gd name="T24" fmla="*/ 65 w 67"/>
                <a:gd name="T25" fmla="*/ 13 h 19"/>
                <a:gd name="T26" fmla="*/ 62 w 67"/>
                <a:gd name="T27" fmla="*/ 16 h 19"/>
                <a:gd name="T28" fmla="*/ 63 w 67"/>
                <a:gd name="T2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9">
                  <a:moveTo>
                    <a:pt x="63" y="18"/>
                  </a:moveTo>
                  <a:cubicBezTo>
                    <a:pt x="62" y="19"/>
                    <a:pt x="63" y="18"/>
                    <a:pt x="60" y="18"/>
                  </a:cubicBezTo>
                  <a:cubicBezTo>
                    <a:pt x="58" y="17"/>
                    <a:pt x="60" y="17"/>
                    <a:pt x="56" y="17"/>
                  </a:cubicBezTo>
                  <a:cubicBezTo>
                    <a:pt x="53" y="18"/>
                    <a:pt x="48" y="18"/>
                    <a:pt x="45" y="17"/>
                  </a:cubicBezTo>
                  <a:cubicBezTo>
                    <a:pt x="42" y="16"/>
                    <a:pt x="34" y="17"/>
                    <a:pt x="34" y="17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11" y="4"/>
                    <a:pt x="41" y="5"/>
                  </a:cubicBezTo>
                  <a:cubicBezTo>
                    <a:pt x="41" y="5"/>
                    <a:pt x="42" y="6"/>
                    <a:pt x="46" y="3"/>
                  </a:cubicBezTo>
                  <a:cubicBezTo>
                    <a:pt x="50" y="1"/>
                    <a:pt x="61" y="2"/>
                    <a:pt x="64" y="4"/>
                  </a:cubicBezTo>
                  <a:cubicBezTo>
                    <a:pt x="67" y="7"/>
                    <a:pt x="66" y="9"/>
                    <a:pt x="66" y="9"/>
                  </a:cubicBezTo>
                  <a:cubicBezTo>
                    <a:pt x="66" y="9"/>
                    <a:pt x="67" y="12"/>
                    <a:pt x="65" y="13"/>
                  </a:cubicBezTo>
                  <a:cubicBezTo>
                    <a:pt x="63" y="15"/>
                    <a:pt x="62" y="16"/>
                    <a:pt x="62" y="16"/>
                  </a:cubicBezTo>
                  <a:lnTo>
                    <a:pt x="63" y="18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258">
              <a:extLst>
                <a:ext uri="{FF2B5EF4-FFF2-40B4-BE49-F238E27FC236}">
                  <a16:creationId xmlns:a16="http://schemas.microsoft.com/office/drawing/2014/main" xmlns="" id="{489F6882-9A76-44BD-87AC-4CC290F5BF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02501" y="6319838"/>
              <a:ext cx="106363" cy="82550"/>
            </a:xfrm>
            <a:custGeom>
              <a:avLst/>
              <a:gdLst>
                <a:gd name="T0" fmla="*/ 16 w 87"/>
                <a:gd name="T1" fmla="*/ 2 h 67"/>
                <a:gd name="T2" fmla="*/ 32 w 87"/>
                <a:gd name="T3" fmla="*/ 22 h 67"/>
                <a:gd name="T4" fmla="*/ 37 w 87"/>
                <a:gd name="T5" fmla="*/ 35 h 67"/>
                <a:gd name="T6" fmla="*/ 49 w 87"/>
                <a:gd name="T7" fmla="*/ 46 h 67"/>
                <a:gd name="T8" fmla="*/ 87 w 87"/>
                <a:gd name="T9" fmla="*/ 48 h 67"/>
                <a:gd name="T10" fmla="*/ 85 w 87"/>
                <a:gd name="T11" fmla="*/ 56 h 67"/>
                <a:gd name="T12" fmla="*/ 86 w 87"/>
                <a:gd name="T13" fmla="*/ 66 h 67"/>
                <a:gd name="T14" fmla="*/ 85 w 87"/>
                <a:gd name="T15" fmla="*/ 64 h 67"/>
                <a:gd name="T16" fmla="*/ 68 w 87"/>
                <a:gd name="T17" fmla="*/ 66 h 67"/>
                <a:gd name="T18" fmla="*/ 46 w 87"/>
                <a:gd name="T19" fmla="*/ 65 h 67"/>
                <a:gd name="T20" fmla="*/ 45 w 87"/>
                <a:gd name="T21" fmla="*/ 65 h 67"/>
                <a:gd name="T22" fmla="*/ 43 w 87"/>
                <a:gd name="T23" fmla="*/ 65 h 67"/>
                <a:gd name="T24" fmla="*/ 33 w 87"/>
                <a:gd name="T25" fmla="*/ 62 h 67"/>
                <a:gd name="T26" fmla="*/ 17 w 87"/>
                <a:gd name="T27" fmla="*/ 46 h 67"/>
                <a:gd name="T28" fmla="*/ 0 w 87"/>
                <a:gd name="T29" fmla="*/ 27 h 67"/>
                <a:gd name="T30" fmla="*/ 16 w 87"/>
                <a:gd name="T31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67">
                  <a:moveTo>
                    <a:pt x="16" y="2"/>
                  </a:moveTo>
                  <a:cubicBezTo>
                    <a:pt x="30" y="5"/>
                    <a:pt x="32" y="22"/>
                    <a:pt x="32" y="22"/>
                  </a:cubicBezTo>
                  <a:cubicBezTo>
                    <a:pt x="32" y="22"/>
                    <a:pt x="36" y="34"/>
                    <a:pt x="37" y="35"/>
                  </a:cubicBezTo>
                  <a:cubicBezTo>
                    <a:pt x="38" y="36"/>
                    <a:pt x="40" y="45"/>
                    <a:pt x="49" y="46"/>
                  </a:cubicBezTo>
                  <a:cubicBezTo>
                    <a:pt x="62" y="46"/>
                    <a:pt x="74" y="47"/>
                    <a:pt x="87" y="48"/>
                  </a:cubicBezTo>
                  <a:cubicBezTo>
                    <a:pt x="85" y="52"/>
                    <a:pt x="85" y="54"/>
                    <a:pt x="85" y="56"/>
                  </a:cubicBezTo>
                  <a:cubicBezTo>
                    <a:pt x="85" y="61"/>
                    <a:pt x="86" y="66"/>
                    <a:pt x="86" y="66"/>
                  </a:cubicBezTo>
                  <a:cubicBezTo>
                    <a:pt x="86" y="66"/>
                    <a:pt x="86" y="65"/>
                    <a:pt x="85" y="64"/>
                  </a:cubicBezTo>
                  <a:cubicBezTo>
                    <a:pt x="78" y="65"/>
                    <a:pt x="72" y="66"/>
                    <a:pt x="68" y="66"/>
                  </a:cubicBezTo>
                  <a:cubicBezTo>
                    <a:pt x="58" y="67"/>
                    <a:pt x="61" y="65"/>
                    <a:pt x="46" y="65"/>
                  </a:cubicBezTo>
                  <a:cubicBezTo>
                    <a:pt x="46" y="65"/>
                    <a:pt x="46" y="65"/>
                    <a:pt x="45" y="65"/>
                  </a:cubicBezTo>
                  <a:cubicBezTo>
                    <a:pt x="45" y="66"/>
                    <a:pt x="44" y="66"/>
                    <a:pt x="43" y="65"/>
                  </a:cubicBezTo>
                  <a:cubicBezTo>
                    <a:pt x="40" y="64"/>
                    <a:pt x="33" y="62"/>
                    <a:pt x="33" y="62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2" y="0"/>
                    <a:pt x="16" y="2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259">
              <a:extLst>
                <a:ext uri="{FF2B5EF4-FFF2-40B4-BE49-F238E27FC236}">
                  <a16:creationId xmlns:a16="http://schemas.microsoft.com/office/drawing/2014/main" xmlns="" id="{71315820-8360-4C63-9BEB-D8959FEDE4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9326" y="6319838"/>
              <a:ext cx="114300" cy="85725"/>
            </a:xfrm>
            <a:custGeom>
              <a:avLst/>
              <a:gdLst>
                <a:gd name="T0" fmla="*/ 18 w 92"/>
                <a:gd name="T1" fmla="*/ 4 h 69"/>
                <a:gd name="T2" fmla="*/ 31 w 92"/>
                <a:gd name="T3" fmla="*/ 17 h 69"/>
                <a:gd name="T4" fmla="*/ 32 w 92"/>
                <a:gd name="T5" fmla="*/ 22 h 69"/>
                <a:gd name="T6" fmla="*/ 32 w 92"/>
                <a:gd name="T7" fmla="*/ 22 h 69"/>
                <a:gd name="T8" fmla="*/ 32 w 92"/>
                <a:gd name="T9" fmla="*/ 22 h 69"/>
                <a:gd name="T10" fmla="*/ 36 w 92"/>
                <a:gd name="T11" fmla="*/ 34 h 69"/>
                <a:gd name="T12" fmla="*/ 37 w 92"/>
                <a:gd name="T13" fmla="*/ 36 h 69"/>
                <a:gd name="T14" fmla="*/ 38 w 92"/>
                <a:gd name="T15" fmla="*/ 36 h 69"/>
                <a:gd name="T16" fmla="*/ 38 w 92"/>
                <a:gd name="T17" fmla="*/ 37 h 69"/>
                <a:gd name="T18" fmla="*/ 38 w 92"/>
                <a:gd name="T19" fmla="*/ 37 h 69"/>
                <a:gd name="T20" fmla="*/ 41 w 92"/>
                <a:gd name="T21" fmla="*/ 43 h 69"/>
                <a:gd name="T22" fmla="*/ 51 w 92"/>
                <a:gd name="T23" fmla="*/ 48 h 69"/>
                <a:gd name="T24" fmla="*/ 89 w 92"/>
                <a:gd name="T25" fmla="*/ 50 h 69"/>
                <a:gd name="T26" fmla="*/ 87 w 92"/>
                <a:gd name="T27" fmla="*/ 47 h 69"/>
                <a:gd name="T28" fmla="*/ 85 w 92"/>
                <a:gd name="T29" fmla="*/ 57 h 69"/>
                <a:gd name="T30" fmla="*/ 88 w 92"/>
                <a:gd name="T31" fmla="*/ 66 h 69"/>
                <a:gd name="T32" fmla="*/ 89 w 92"/>
                <a:gd name="T33" fmla="*/ 63 h 69"/>
                <a:gd name="T34" fmla="*/ 87 w 92"/>
                <a:gd name="T35" fmla="*/ 62 h 69"/>
                <a:gd name="T36" fmla="*/ 66 w 92"/>
                <a:gd name="T37" fmla="*/ 65 h 69"/>
                <a:gd name="T38" fmla="*/ 48 w 92"/>
                <a:gd name="T39" fmla="*/ 63 h 69"/>
                <a:gd name="T40" fmla="*/ 47 w 92"/>
                <a:gd name="T41" fmla="*/ 63 h 69"/>
                <a:gd name="T42" fmla="*/ 47 w 92"/>
                <a:gd name="T43" fmla="*/ 64 h 69"/>
                <a:gd name="T44" fmla="*/ 46 w 92"/>
                <a:gd name="T45" fmla="*/ 64 h 69"/>
                <a:gd name="T46" fmla="*/ 46 w 92"/>
                <a:gd name="T47" fmla="*/ 63 h 69"/>
                <a:gd name="T48" fmla="*/ 46 w 92"/>
                <a:gd name="T49" fmla="*/ 63 h 69"/>
                <a:gd name="T50" fmla="*/ 35 w 92"/>
                <a:gd name="T51" fmla="*/ 60 h 69"/>
                <a:gd name="T52" fmla="*/ 36 w 92"/>
                <a:gd name="T53" fmla="*/ 60 h 69"/>
                <a:gd name="T54" fmla="*/ 3 w 92"/>
                <a:gd name="T55" fmla="*/ 25 h 69"/>
                <a:gd name="T56" fmla="*/ 4 w 92"/>
                <a:gd name="T57" fmla="*/ 27 h 69"/>
                <a:gd name="T58" fmla="*/ 7 w 92"/>
                <a:gd name="T59" fmla="*/ 13 h 69"/>
                <a:gd name="T60" fmla="*/ 16 w 92"/>
                <a:gd name="T61" fmla="*/ 4 h 69"/>
                <a:gd name="T62" fmla="*/ 18 w 92"/>
                <a:gd name="T63" fmla="*/ 2 h 69"/>
                <a:gd name="T64" fmla="*/ 16 w 92"/>
                <a:gd name="T65" fmla="*/ 0 h 69"/>
                <a:gd name="T66" fmla="*/ 1 w 92"/>
                <a:gd name="T67" fmla="*/ 19 h 69"/>
                <a:gd name="T68" fmla="*/ 0 w 92"/>
                <a:gd name="T69" fmla="*/ 27 h 69"/>
                <a:gd name="T70" fmla="*/ 34 w 92"/>
                <a:gd name="T71" fmla="*/ 63 h 69"/>
                <a:gd name="T72" fmla="*/ 45 w 92"/>
                <a:gd name="T73" fmla="*/ 67 h 69"/>
                <a:gd name="T74" fmla="*/ 48 w 92"/>
                <a:gd name="T75" fmla="*/ 67 h 69"/>
                <a:gd name="T76" fmla="*/ 47 w 92"/>
                <a:gd name="T77" fmla="*/ 67 h 69"/>
                <a:gd name="T78" fmla="*/ 59 w 92"/>
                <a:gd name="T79" fmla="*/ 68 h 69"/>
                <a:gd name="T80" fmla="*/ 70 w 92"/>
                <a:gd name="T81" fmla="*/ 68 h 69"/>
                <a:gd name="T82" fmla="*/ 87 w 92"/>
                <a:gd name="T83" fmla="*/ 64 h 69"/>
                <a:gd name="T84" fmla="*/ 86 w 92"/>
                <a:gd name="T85" fmla="*/ 67 h 69"/>
                <a:gd name="T86" fmla="*/ 90 w 92"/>
                <a:gd name="T87" fmla="*/ 65 h 69"/>
                <a:gd name="T88" fmla="*/ 89 w 92"/>
                <a:gd name="T89" fmla="*/ 56 h 69"/>
                <a:gd name="T90" fmla="*/ 92 w 92"/>
                <a:gd name="T91" fmla="*/ 47 h 69"/>
                <a:gd name="T92" fmla="*/ 51 w 92"/>
                <a:gd name="T93" fmla="*/ 44 h 69"/>
                <a:gd name="T94" fmla="*/ 51 w 92"/>
                <a:gd name="T95" fmla="*/ 44 h 69"/>
                <a:gd name="T96" fmla="*/ 42 w 92"/>
                <a:gd name="T97" fmla="*/ 36 h 69"/>
                <a:gd name="T98" fmla="*/ 41 w 92"/>
                <a:gd name="T99" fmla="*/ 34 h 69"/>
                <a:gd name="T100" fmla="*/ 41 w 92"/>
                <a:gd name="T101" fmla="*/ 34 h 69"/>
                <a:gd name="T102" fmla="*/ 40 w 92"/>
                <a:gd name="T103" fmla="*/ 35 h 69"/>
                <a:gd name="T104" fmla="*/ 40 w 92"/>
                <a:gd name="T105" fmla="*/ 33 h 69"/>
                <a:gd name="T106" fmla="*/ 36 w 92"/>
                <a:gd name="T107" fmla="*/ 21 h 69"/>
                <a:gd name="T108" fmla="*/ 36 w 92"/>
                <a:gd name="T109" fmla="*/ 21 h 69"/>
                <a:gd name="T110" fmla="*/ 28 w 92"/>
                <a:gd name="T111" fmla="*/ 5 h 69"/>
                <a:gd name="T112" fmla="*/ 18 w 92"/>
                <a:gd name="T11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" h="69">
                  <a:moveTo>
                    <a:pt x="18" y="2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21" y="5"/>
                    <a:pt x="23" y="6"/>
                    <a:pt x="25" y="8"/>
                  </a:cubicBezTo>
                  <a:cubicBezTo>
                    <a:pt x="28" y="10"/>
                    <a:pt x="30" y="14"/>
                    <a:pt x="31" y="17"/>
                  </a:cubicBezTo>
                  <a:cubicBezTo>
                    <a:pt x="31" y="18"/>
                    <a:pt x="32" y="20"/>
                    <a:pt x="32" y="21"/>
                  </a:cubicBezTo>
                  <a:cubicBezTo>
                    <a:pt x="32" y="21"/>
                    <a:pt x="32" y="21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3" y="26"/>
                    <a:pt x="34" y="29"/>
                  </a:cubicBezTo>
                  <a:cubicBezTo>
                    <a:pt x="35" y="30"/>
                    <a:pt x="36" y="32"/>
                    <a:pt x="36" y="34"/>
                  </a:cubicBezTo>
                  <a:cubicBezTo>
                    <a:pt x="36" y="34"/>
                    <a:pt x="37" y="35"/>
                    <a:pt x="37" y="3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8"/>
                    <a:pt x="39" y="41"/>
                    <a:pt x="41" y="43"/>
                  </a:cubicBezTo>
                  <a:cubicBezTo>
                    <a:pt x="43" y="45"/>
                    <a:pt x="47" y="47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64" y="48"/>
                    <a:pt x="76" y="49"/>
                    <a:pt x="89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5" y="51"/>
                    <a:pt x="85" y="54"/>
                    <a:pt x="85" y="56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61"/>
                    <a:pt x="86" y="67"/>
                    <a:pt x="86" y="67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89" y="63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0" y="63"/>
                    <a:pt x="74" y="64"/>
                    <a:pt x="69" y="64"/>
                  </a:cubicBezTo>
                  <a:cubicBezTo>
                    <a:pt x="68" y="64"/>
                    <a:pt x="67" y="65"/>
                    <a:pt x="66" y="65"/>
                  </a:cubicBezTo>
                  <a:cubicBezTo>
                    <a:pt x="63" y="65"/>
                    <a:pt x="62" y="64"/>
                    <a:pt x="60" y="64"/>
                  </a:cubicBezTo>
                  <a:cubicBezTo>
                    <a:pt x="58" y="64"/>
                    <a:pt x="54" y="63"/>
                    <a:pt x="48" y="63"/>
                  </a:cubicBezTo>
                  <a:cubicBezTo>
                    <a:pt x="48" y="63"/>
                    <a:pt x="48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4" y="63"/>
                    <a:pt x="42" y="62"/>
                    <a:pt x="39" y="61"/>
                  </a:cubicBezTo>
                  <a:cubicBezTo>
                    <a:pt x="37" y="60"/>
                    <a:pt x="35" y="60"/>
                    <a:pt x="35" y="60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6"/>
                  </a:cubicBezTo>
                  <a:cubicBezTo>
                    <a:pt x="4" y="24"/>
                    <a:pt x="5" y="18"/>
                    <a:pt x="7" y="13"/>
                  </a:cubicBezTo>
                  <a:cubicBezTo>
                    <a:pt x="8" y="10"/>
                    <a:pt x="10" y="8"/>
                    <a:pt x="11" y="7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17" y="4"/>
                    <a:pt x="18" y="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3" y="0"/>
                    <a:pt x="10" y="2"/>
                    <a:pt x="7" y="5"/>
                  </a:cubicBezTo>
                  <a:cubicBezTo>
                    <a:pt x="4" y="9"/>
                    <a:pt x="2" y="14"/>
                    <a:pt x="1" y="19"/>
                  </a:cubicBezTo>
                  <a:cubicBezTo>
                    <a:pt x="0" y="23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41" y="66"/>
                    <a:pt x="45" y="67"/>
                  </a:cubicBezTo>
                  <a:cubicBezTo>
                    <a:pt x="45" y="67"/>
                    <a:pt x="46" y="67"/>
                    <a:pt x="46" y="67"/>
                  </a:cubicBezTo>
                  <a:cubicBezTo>
                    <a:pt x="47" y="67"/>
                    <a:pt x="47" y="67"/>
                    <a:pt x="48" y="67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8" y="67"/>
                    <a:pt x="48" y="67"/>
                  </a:cubicBezTo>
                  <a:cubicBezTo>
                    <a:pt x="54" y="67"/>
                    <a:pt x="57" y="68"/>
                    <a:pt x="59" y="68"/>
                  </a:cubicBezTo>
                  <a:cubicBezTo>
                    <a:pt x="61" y="68"/>
                    <a:pt x="63" y="69"/>
                    <a:pt x="66" y="69"/>
                  </a:cubicBezTo>
                  <a:cubicBezTo>
                    <a:pt x="67" y="69"/>
                    <a:pt x="68" y="68"/>
                    <a:pt x="70" y="68"/>
                  </a:cubicBezTo>
                  <a:cubicBezTo>
                    <a:pt x="75" y="68"/>
                    <a:pt x="81" y="67"/>
                    <a:pt x="88" y="66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6" y="66"/>
                    <a:pt x="86" y="67"/>
                    <a:pt x="86" y="67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4"/>
                    <a:pt x="89" y="60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5"/>
                    <a:pt x="89" y="52"/>
                    <a:pt x="91" y="49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76" y="45"/>
                    <a:pt x="64" y="44"/>
                    <a:pt x="51" y="44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7" y="43"/>
                    <a:pt x="45" y="41"/>
                    <a:pt x="44" y="39"/>
                  </a:cubicBezTo>
                  <a:cubicBezTo>
                    <a:pt x="43" y="38"/>
                    <a:pt x="42" y="37"/>
                    <a:pt x="42" y="36"/>
                  </a:cubicBezTo>
                  <a:cubicBezTo>
                    <a:pt x="42" y="36"/>
                    <a:pt x="42" y="36"/>
                    <a:pt x="41" y="35"/>
                  </a:cubicBezTo>
                  <a:cubicBezTo>
                    <a:pt x="41" y="35"/>
                    <a:pt x="41" y="35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0" y="33"/>
                  </a:cubicBezTo>
                  <a:cubicBezTo>
                    <a:pt x="40" y="32"/>
                    <a:pt x="39" y="29"/>
                    <a:pt x="38" y="26"/>
                  </a:cubicBezTo>
                  <a:cubicBezTo>
                    <a:pt x="37" y="23"/>
                    <a:pt x="36" y="21"/>
                    <a:pt x="36" y="2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17"/>
                    <a:pt x="33" y="12"/>
                  </a:cubicBezTo>
                  <a:cubicBezTo>
                    <a:pt x="32" y="10"/>
                    <a:pt x="30" y="7"/>
                    <a:pt x="28" y="5"/>
                  </a:cubicBezTo>
                  <a:cubicBezTo>
                    <a:pt x="25" y="3"/>
                    <a:pt x="22" y="1"/>
                    <a:pt x="18" y="0"/>
                  </a:cubicBezTo>
                  <a:lnTo>
                    <a:pt x="18" y="2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Rectangle 260">
              <a:extLst>
                <a:ext uri="{FF2B5EF4-FFF2-40B4-BE49-F238E27FC236}">
                  <a16:creationId xmlns:a16="http://schemas.microsoft.com/office/drawing/2014/main" xmlns="" id="{BB51E31C-F9BD-4258-A5D8-9856F061D3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73951" y="6375400"/>
              <a:ext cx="103188" cy="206375"/>
            </a:xfrm>
            <a:prstGeom prst="rect">
              <a:avLst/>
            </a:prstGeom>
            <a:solidFill>
              <a:srgbClr val="9D9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Rectangle 261">
              <a:extLst>
                <a:ext uri="{FF2B5EF4-FFF2-40B4-BE49-F238E27FC236}">
                  <a16:creationId xmlns:a16="http://schemas.microsoft.com/office/drawing/2014/main" xmlns="" id="{6EDB952F-B68B-4B3E-9C08-A8EC2FA5A2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77138" y="6375400"/>
              <a:ext cx="106363" cy="206375"/>
            </a:xfrm>
            <a:prstGeom prst="rect">
              <a:avLst/>
            </a:prstGeom>
            <a:solidFill>
              <a:srgbClr val="877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262">
              <a:extLst>
                <a:ext uri="{FF2B5EF4-FFF2-40B4-BE49-F238E27FC236}">
                  <a16:creationId xmlns:a16="http://schemas.microsoft.com/office/drawing/2014/main" xmlns="" id="{E76B54A0-7F2D-4137-A765-30C573039F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23176" y="6389688"/>
              <a:ext cx="7938" cy="38100"/>
            </a:xfrm>
            <a:custGeom>
              <a:avLst/>
              <a:gdLst>
                <a:gd name="T0" fmla="*/ 0 w 6"/>
                <a:gd name="T1" fmla="*/ 0 h 31"/>
                <a:gd name="T2" fmla="*/ 0 w 6"/>
                <a:gd name="T3" fmla="*/ 31 h 31"/>
                <a:gd name="T4" fmla="*/ 6 w 6"/>
                <a:gd name="T5" fmla="*/ 31 h 31"/>
                <a:gd name="T6" fmla="*/ 6 w 6"/>
                <a:gd name="T7" fmla="*/ 0 h 31"/>
                <a:gd name="T8" fmla="*/ 0 w 6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22"/>
                    <a:pt x="6" y="7"/>
                    <a:pt x="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Rectangle 263">
              <a:extLst>
                <a:ext uri="{FF2B5EF4-FFF2-40B4-BE49-F238E27FC236}">
                  <a16:creationId xmlns:a16="http://schemas.microsoft.com/office/drawing/2014/main" xmlns="" id="{A57F5590-41CD-4A6A-B35D-F5310AFDF1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4288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Rectangle 264">
              <a:extLst>
                <a:ext uri="{FF2B5EF4-FFF2-40B4-BE49-F238E27FC236}">
                  <a16:creationId xmlns:a16="http://schemas.microsoft.com/office/drawing/2014/main" xmlns="" id="{CB41C32E-5122-4FB7-AF64-EA9FC1CE89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4126" y="6389688"/>
              <a:ext cx="952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Rectangle 265">
              <a:extLst>
                <a:ext uri="{FF2B5EF4-FFF2-40B4-BE49-F238E27FC236}">
                  <a16:creationId xmlns:a16="http://schemas.microsoft.com/office/drawing/2014/main" xmlns="" id="{A1B0E0EE-4199-412A-9E4F-F3709360A0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16826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Rectangle 266">
              <a:extLst>
                <a:ext uri="{FF2B5EF4-FFF2-40B4-BE49-F238E27FC236}">
                  <a16:creationId xmlns:a16="http://schemas.microsoft.com/office/drawing/2014/main" xmlns="" id="{F47D0DC2-F7E4-43DB-8D2E-393ACAE133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42226" y="6389688"/>
              <a:ext cx="793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267">
              <a:extLst>
                <a:ext uri="{FF2B5EF4-FFF2-40B4-BE49-F238E27FC236}">
                  <a16:creationId xmlns:a16="http://schemas.microsoft.com/office/drawing/2014/main" xmlns="" id="{F373F19A-F4A2-4D8A-B070-F4D58AC8DE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69213" y="6389688"/>
              <a:ext cx="1588" cy="38100"/>
            </a:xfrm>
            <a:custGeom>
              <a:avLst/>
              <a:gdLst>
                <a:gd name="T0" fmla="*/ 1 w 1"/>
                <a:gd name="T1" fmla="*/ 0 h 31"/>
                <a:gd name="T2" fmla="*/ 0 w 1"/>
                <a:gd name="T3" fmla="*/ 0 h 31"/>
                <a:gd name="T4" fmla="*/ 0 w 1"/>
                <a:gd name="T5" fmla="*/ 31 h 31"/>
                <a:gd name="T6" fmla="*/ 1 w 1"/>
                <a:gd name="T7" fmla="*/ 31 h 31"/>
                <a:gd name="T8" fmla="*/ 1 w 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23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Rectangle 268">
              <a:extLst>
                <a:ext uri="{FF2B5EF4-FFF2-40B4-BE49-F238E27FC236}">
                  <a16:creationId xmlns:a16="http://schemas.microsoft.com/office/drawing/2014/main" xmlns="" id="{1D814109-6C0D-4157-AC54-CB48B7D4B1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62863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Rectangle 269">
              <a:extLst>
                <a:ext uri="{FF2B5EF4-FFF2-40B4-BE49-F238E27FC236}">
                  <a16:creationId xmlns:a16="http://schemas.microsoft.com/office/drawing/2014/main" xmlns="" id="{85508E6F-DED9-4247-B8ED-3708B7B1C4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61276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Rectangle 270">
              <a:extLst>
                <a:ext uri="{FF2B5EF4-FFF2-40B4-BE49-F238E27FC236}">
                  <a16:creationId xmlns:a16="http://schemas.microsoft.com/office/drawing/2014/main" xmlns="" id="{D86E5A13-D11A-4DFB-A75F-A01EF07D60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56513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271">
              <a:extLst>
                <a:ext uri="{FF2B5EF4-FFF2-40B4-BE49-F238E27FC236}">
                  <a16:creationId xmlns:a16="http://schemas.microsoft.com/office/drawing/2014/main" xmlns="" id="{4F7AC42E-E733-4E79-A8D8-1FC98EF30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05713" y="643096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1 w 1"/>
                <a:gd name="T11" fmla="*/ 0 h 2"/>
                <a:gd name="T12" fmla="*/ 1 w 1"/>
                <a:gd name="T13" fmla="*/ 2 h 2"/>
                <a:gd name="T14" fmla="*/ 0 w 1"/>
                <a:gd name="T15" fmla="*/ 2 h 2"/>
                <a:gd name="T16" fmla="*/ 0 w 1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272">
              <a:extLst>
                <a:ext uri="{FF2B5EF4-FFF2-40B4-BE49-F238E27FC236}">
                  <a16:creationId xmlns:a16="http://schemas.microsoft.com/office/drawing/2014/main" xmlns="" id="{6A5F4D06-DD01-4FE0-93C7-135EF4433F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2063" y="6429375"/>
              <a:ext cx="1588" cy="4763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2 w 2"/>
                <a:gd name="T7" fmla="*/ 2 h 4"/>
                <a:gd name="T8" fmla="*/ 1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2 h 4"/>
                <a:gd name="T18" fmla="*/ 1 w 2"/>
                <a:gd name="T19" fmla="*/ 4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273">
              <a:extLst>
                <a:ext uri="{FF2B5EF4-FFF2-40B4-BE49-F238E27FC236}">
                  <a16:creationId xmlns:a16="http://schemas.microsoft.com/office/drawing/2014/main" xmlns="" id="{8D13AAAF-BB8A-4DBD-905A-C47FD84EAB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8413" y="6429375"/>
              <a:ext cx="3175" cy="4763"/>
            </a:xfrm>
            <a:custGeom>
              <a:avLst/>
              <a:gdLst>
                <a:gd name="T0" fmla="*/ 0 w 3"/>
                <a:gd name="T1" fmla="*/ 4 h 4"/>
                <a:gd name="T2" fmla="*/ 1 w 3"/>
                <a:gd name="T3" fmla="*/ 4 h 4"/>
                <a:gd name="T4" fmla="*/ 2 w 3"/>
                <a:gd name="T5" fmla="*/ 3 h 4"/>
                <a:gd name="T6" fmla="*/ 1 w 3"/>
                <a:gd name="T7" fmla="*/ 3 h 4"/>
                <a:gd name="T8" fmla="*/ 1 w 3"/>
                <a:gd name="T9" fmla="*/ 3 h 4"/>
                <a:gd name="T10" fmla="*/ 1 w 3"/>
                <a:gd name="T11" fmla="*/ 2 h 4"/>
                <a:gd name="T12" fmla="*/ 1 w 3"/>
                <a:gd name="T13" fmla="*/ 2 h 4"/>
                <a:gd name="T14" fmla="*/ 2 w 3"/>
                <a:gd name="T15" fmla="*/ 1 h 4"/>
                <a:gd name="T16" fmla="*/ 1 w 3"/>
                <a:gd name="T17" fmla="*/ 1 h 4"/>
                <a:gd name="T18" fmla="*/ 1 w 3"/>
                <a:gd name="T19" fmla="*/ 1 h 4"/>
                <a:gd name="T20" fmla="*/ 0 w 3"/>
                <a:gd name="T21" fmla="*/ 1 h 4"/>
                <a:gd name="T22" fmla="*/ 1 w 3"/>
                <a:gd name="T23" fmla="*/ 0 h 4"/>
                <a:gd name="T24" fmla="*/ 2 w 3"/>
                <a:gd name="T25" fmla="*/ 1 h 4"/>
                <a:gd name="T26" fmla="*/ 2 w 3"/>
                <a:gd name="T27" fmla="*/ 2 h 4"/>
                <a:gd name="T28" fmla="*/ 2 w 3"/>
                <a:gd name="T29" fmla="*/ 2 h 4"/>
                <a:gd name="T30" fmla="*/ 3 w 3"/>
                <a:gd name="T31" fmla="*/ 3 h 4"/>
                <a:gd name="T32" fmla="*/ 1 w 3"/>
                <a:gd name="T33" fmla="*/ 4 h 4"/>
                <a:gd name="T34" fmla="*/ 0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274">
              <a:extLst>
                <a:ext uri="{FF2B5EF4-FFF2-40B4-BE49-F238E27FC236}">
                  <a16:creationId xmlns:a16="http://schemas.microsoft.com/office/drawing/2014/main" xmlns="" id="{22679C7E-B4DC-4DCB-A169-F5508739C8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24763" y="6430963"/>
              <a:ext cx="3175" cy="317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0 w 2"/>
                <a:gd name="T5" fmla="*/ 1 h 2"/>
                <a:gd name="T6" fmla="*/ 0 w 2"/>
                <a:gd name="T7" fmla="*/ 1 h 2"/>
                <a:gd name="T8" fmla="*/ 1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1 h 2"/>
                <a:gd name="T16" fmla="*/ 2 w 2"/>
                <a:gd name="T17" fmla="*/ 1 h 2"/>
                <a:gd name="T18" fmla="*/ 2 w 2"/>
                <a:gd name="T19" fmla="*/ 1 h 2"/>
                <a:gd name="T20" fmla="*/ 2 w 2"/>
                <a:gd name="T21" fmla="*/ 2 h 2"/>
                <a:gd name="T22" fmla="*/ 1 w 2"/>
                <a:gd name="T23" fmla="*/ 2 h 2"/>
                <a:gd name="T24" fmla="*/ 1 w 2"/>
                <a:gd name="T25" fmla="*/ 1 h 2"/>
                <a:gd name="T26" fmla="*/ 1 w 2"/>
                <a:gd name="T27" fmla="*/ 1 h 2"/>
                <a:gd name="T28" fmla="*/ 1 w 2"/>
                <a:gd name="T29" fmla="*/ 0 h 2"/>
                <a:gd name="T30" fmla="*/ 1 w 2"/>
                <a:gd name="T31" fmla="*/ 0 h 2"/>
                <a:gd name="T32" fmla="*/ 1 w 2"/>
                <a:gd name="T33" fmla="*/ 1 h 2"/>
                <a:gd name="T34" fmla="*/ 0 w 2"/>
                <a:gd name="T35" fmla="*/ 1 h 2"/>
                <a:gd name="T36" fmla="*/ 0 w 2"/>
                <a:gd name="T37" fmla="*/ 1 h 2"/>
                <a:gd name="T38" fmla="*/ 1 w 2"/>
                <a:gd name="T3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275">
              <a:extLst>
                <a:ext uri="{FF2B5EF4-FFF2-40B4-BE49-F238E27FC236}">
                  <a16:creationId xmlns:a16="http://schemas.microsoft.com/office/drawing/2014/main" xmlns="" id="{8D80DA74-8E61-436E-B77B-3E9541840F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1113" y="6430963"/>
              <a:ext cx="3175" cy="3175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1 w 3"/>
                <a:gd name="T5" fmla="*/ 1 h 3"/>
                <a:gd name="T6" fmla="*/ 1 w 3"/>
                <a:gd name="T7" fmla="*/ 1 h 3"/>
                <a:gd name="T8" fmla="*/ 2 w 3"/>
                <a:gd name="T9" fmla="*/ 1 h 3"/>
                <a:gd name="T10" fmla="*/ 3 w 3"/>
                <a:gd name="T11" fmla="*/ 2 h 3"/>
                <a:gd name="T12" fmla="*/ 1 w 3"/>
                <a:gd name="T13" fmla="*/ 3 h 3"/>
                <a:gd name="T14" fmla="*/ 0 w 3"/>
                <a:gd name="T15" fmla="*/ 3 h 3"/>
                <a:gd name="T16" fmla="*/ 0 w 3"/>
                <a:gd name="T17" fmla="*/ 3 h 3"/>
                <a:gd name="T18" fmla="*/ 1 w 3"/>
                <a:gd name="T19" fmla="*/ 3 h 3"/>
                <a:gd name="T20" fmla="*/ 2 w 3"/>
                <a:gd name="T21" fmla="*/ 2 h 3"/>
                <a:gd name="T22" fmla="*/ 1 w 3"/>
                <a:gd name="T23" fmla="*/ 1 h 3"/>
                <a:gd name="T24" fmla="*/ 0 w 3"/>
                <a:gd name="T25" fmla="*/ 1 h 3"/>
                <a:gd name="T26" fmla="*/ 1 w 3"/>
                <a:gd name="T27" fmla="*/ 0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2"/>
                    <a:pt x="3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276">
              <a:extLst>
                <a:ext uri="{FF2B5EF4-FFF2-40B4-BE49-F238E27FC236}">
                  <a16:creationId xmlns:a16="http://schemas.microsoft.com/office/drawing/2014/main" xmlns="" id="{169582B0-CD36-49CA-8BA0-4A2037D176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39051" y="6429375"/>
              <a:ext cx="1588" cy="4763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1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2 h 4"/>
                <a:gd name="T10" fmla="*/ 2 w 2"/>
                <a:gd name="T11" fmla="*/ 3 h 4"/>
                <a:gd name="T12" fmla="*/ 1 w 2"/>
                <a:gd name="T13" fmla="*/ 4 h 4"/>
                <a:gd name="T14" fmla="*/ 0 w 2"/>
                <a:gd name="T15" fmla="*/ 3 h 4"/>
                <a:gd name="T16" fmla="*/ 0 w 2"/>
                <a:gd name="T17" fmla="*/ 1 h 4"/>
                <a:gd name="T18" fmla="*/ 2 w 2"/>
                <a:gd name="T19" fmla="*/ 1 h 4"/>
                <a:gd name="T20" fmla="*/ 2 w 2"/>
                <a:gd name="T21" fmla="*/ 0 h 4"/>
                <a:gd name="T22" fmla="*/ 2 w 2"/>
                <a:gd name="T23" fmla="*/ 1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2" y="1"/>
                  </a:lnTo>
                  <a:close/>
                  <a:moveTo>
                    <a:pt x="2" y="3"/>
                  </a:moveTo>
                  <a:cubicBezTo>
                    <a:pt x="2" y="3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277">
              <a:extLst>
                <a:ext uri="{FF2B5EF4-FFF2-40B4-BE49-F238E27FC236}">
                  <a16:creationId xmlns:a16="http://schemas.microsoft.com/office/drawing/2014/main" xmlns="" id="{F8788200-DDB1-444B-A22F-F6CC42F4C0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45401" y="6430963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1 w 2"/>
                <a:gd name="T9" fmla="*/ 0 h 2"/>
                <a:gd name="T10" fmla="*/ 1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2 w 2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278">
              <a:extLst>
                <a:ext uri="{FF2B5EF4-FFF2-40B4-BE49-F238E27FC236}">
                  <a16:creationId xmlns:a16="http://schemas.microsoft.com/office/drawing/2014/main" xmlns="" id="{80A657AD-C444-4DBB-A060-2818A473A5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51751" y="6429375"/>
              <a:ext cx="3175" cy="4763"/>
            </a:xfrm>
            <a:custGeom>
              <a:avLst/>
              <a:gdLst>
                <a:gd name="T0" fmla="*/ 0 w 2"/>
                <a:gd name="T1" fmla="*/ 3 h 4"/>
                <a:gd name="T2" fmla="*/ 0 w 2"/>
                <a:gd name="T3" fmla="*/ 2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1 h 4"/>
                <a:gd name="T12" fmla="*/ 1 w 2"/>
                <a:gd name="T13" fmla="*/ 2 h 4"/>
                <a:gd name="T14" fmla="*/ 1 w 2"/>
                <a:gd name="T15" fmla="*/ 2 h 4"/>
                <a:gd name="T16" fmla="*/ 2 w 2"/>
                <a:gd name="T17" fmla="*/ 3 h 4"/>
                <a:gd name="T18" fmla="*/ 1 w 2"/>
                <a:gd name="T19" fmla="*/ 4 h 4"/>
                <a:gd name="T20" fmla="*/ 0 w 2"/>
                <a:gd name="T21" fmla="*/ 3 h 4"/>
                <a:gd name="T22" fmla="*/ 2 w 2"/>
                <a:gd name="T23" fmla="*/ 3 h 4"/>
                <a:gd name="T24" fmla="*/ 1 w 2"/>
                <a:gd name="T25" fmla="*/ 3 h 4"/>
                <a:gd name="T26" fmla="*/ 0 w 2"/>
                <a:gd name="T27" fmla="*/ 3 h 4"/>
                <a:gd name="T28" fmla="*/ 1 w 2"/>
                <a:gd name="T29" fmla="*/ 4 h 4"/>
                <a:gd name="T30" fmla="*/ 2 w 2"/>
                <a:gd name="T31" fmla="*/ 3 h 4"/>
                <a:gd name="T32" fmla="*/ 0 w 2"/>
                <a:gd name="T33" fmla="*/ 1 h 4"/>
                <a:gd name="T34" fmla="*/ 1 w 2"/>
                <a:gd name="T35" fmla="*/ 2 h 4"/>
                <a:gd name="T36" fmla="*/ 2 w 2"/>
                <a:gd name="T37" fmla="*/ 1 h 4"/>
                <a:gd name="T38" fmla="*/ 1 w 2"/>
                <a:gd name="T39" fmla="*/ 1 h 4"/>
                <a:gd name="T40" fmla="*/ 0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lose/>
                  <a:moveTo>
                    <a:pt x="2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  <a:moveTo>
                    <a:pt x="0" y="1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279">
              <a:extLst>
                <a:ext uri="{FF2B5EF4-FFF2-40B4-BE49-F238E27FC236}">
                  <a16:creationId xmlns:a16="http://schemas.microsoft.com/office/drawing/2014/main" xmlns="" id="{CA571765-B83B-4044-A8A6-669F5D70B4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59688" y="6429375"/>
              <a:ext cx="3175" cy="4763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2 w 3"/>
                <a:gd name="T5" fmla="*/ 4 h 4"/>
                <a:gd name="T6" fmla="*/ 2 w 3"/>
                <a:gd name="T7" fmla="*/ 3 h 4"/>
                <a:gd name="T8" fmla="*/ 2 w 3"/>
                <a:gd name="T9" fmla="*/ 3 h 4"/>
                <a:gd name="T10" fmla="*/ 2 w 3"/>
                <a:gd name="T11" fmla="*/ 3 h 4"/>
                <a:gd name="T12" fmla="*/ 0 w 3"/>
                <a:gd name="T13" fmla="*/ 2 h 4"/>
                <a:gd name="T14" fmla="*/ 2 w 3"/>
                <a:gd name="T15" fmla="*/ 0 h 4"/>
                <a:gd name="T16" fmla="*/ 3 w 3"/>
                <a:gd name="T17" fmla="*/ 2 h 4"/>
                <a:gd name="T18" fmla="*/ 2 w 3"/>
                <a:gd name="T19" fmla="*/ 4 h 4"/>
                <a:gd name="T20" fmla="*/ 1 w 3"/>
                <a:gd name="T21" fmla="*/ 4 h 4"/>
                <a:gd name="T22" fmla="*/ 1 w 3"/>
                <a:gd name="T23" fmla="*/ 4 h 4"/>
                <a:gd name="T24" fmla="*/ 1 w 3"/>
                <a:gd name="T25" fmla="*/ 2 h 4"/>
                <a:gd name="T26" fmla="*/ 2 w 3"/>
                <a:gd name="T27" fmla="*/ 3 h 4"/>
                <a:gd name="T28" fmla="*/ 2 w 3"/>
                <a:gd name="T29" fmla="*/ 2 h 4"/>
                <a:gd name="T30" fmla="*/ 2 w 3"/>
                <a:gd name="T31" fmla="*/ 2 h 4"/>
                <a:gd name="T32" fmla="*/ 2 w 3"/>
                <a:gd name="T33" fmla="*/ 1 h 4"/>
                <a:gd name="T34" fmla="*/ 1 w 3"/>
                <a:gd name="T3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3"/>
                    <a:pt x="3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280">
              <a:extLst>
                <a:ext uri="{FF2B5EF4-FFF2-40B4-BE49-F238E27FC236}">
                  <a16:creationId xmlns:a16="http://schemas.microsoft.com/office/drawing/2014/main" xmlns="" id="{B0A0EE8B-A47F-410C-AC4A-3FED9FE03F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67626" y="6429375"/>
              <a:ext cx="4763" cy="4763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4 h 4"/>
                <a:gd name="T4" fmla="*/ 0 w 3"/>
                <a:gd name="T5" fmla="*/ 2 h 4"/>
                <a:gd name="T6" fmla="*/ 1 w 3"/>
                <a:gd name="T7" fmla="*/ 0 h 4"/>
                <a:gd name="T8" fmla="*/ 3 w 3"/>
                <a:gd name="T9" fmla="*/ 2 h 4"/>
                <a:gd name="T10" fmla="*/ 1 w 3"/>
                <a:gd name="T11" fmla="*/ 2 h 4"/>
                <a:gd name="T12" fmla="*/ 1 w 3"/>
                <a:gd name="T13" fmla="*/ 4 h 4"/>
                <a:gd name="T14" fmla="*/ 2 w 3"/>
                <a:gd name="T15" fmla="*/ 2 h 4"/>
                <a:gd name="T16" fmla="*/ 1 w 3"/>
                <a:gd name="T17" fmla="*/ 1 h 4"/>
                <a:gd name="T18" fmla="*/ 1 w 3"/>
                <a:gd name="T1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lose/>
                  <a:moveTo>
                    <a:pt x="1" y="2"/>
                  </a:move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281">
              <a:extLst>
                <a:ext uri="{FF2B5EF4-FFF2-40B4-BE49-F238E27FC236}">
                  <a16:creationId xmlns:a16="http://schemas.microsoft.com/office/drawing/2014/main" xmlns="" id="{59ACF216-48C1-443D-94FE-B9D74DA1FC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5226" y="6534150"/>
              <a:ext cx="12700" cy="25400"/>
            </a:xfrm>
            <a:custGeom>
              <a:avLst/>
              <a:gdLst>
                <a:gd name="T0" fmla="*/ 3 w 8"/>
                <a:gd name="T1" fmla="*/ 16 h 16"/>
                <a:gd name="T2" fmla="*/ 3 w 8"/>
                <a:gd name="T3" fmla="*/ 4 h 16"/>
                <a:gd name="T4" fmla="*/ 0 w 8"/>
                <a:gd name="T5" fmla="*/ 4 h 16"/>
                <a:gd name="T6" fmla="*/ 4 w 8"/>
                <a:gd name="T7" fmla="*/ 0 h 16"/>
                <a:gd name="T8" fmla="*/ 8 w 8"/>
                <a:gd name="T9" fmla="*/ 4 h 16"/>
                <a:gd name="T10" fmla="*/ 5 w 8"/>
                <a:gd name="T11" fmla="*/ 4 h 16"/>
                <a:gd name="T12" fmla="*/ 5 w 8"/>
                <a:gd name="T13" fmla="*/ 16 h 16"/>
                <a:gd name="T14" fmla="*/ 3 w 8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282">
              <a:extLst>
                <a:ext uri="{FF2B5EF4-FFF2-40B4-BE49-F238E27FC236}">
                  <a16:creationId xmlns:a16="http://schemas.microsoft.com/office/drawing/2014/main" xmlns="" id="{6F25B3B1-F16F-435C-8862-0F95835F37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99351" y="6534150"/>
              <a:ext cx="14288" cy="25400"/>
            </a:xfrm>
            <a:custGeom>
              <a:avLst/>
              <a:gdLst>
                <a:gd name="T0" fmla="*/ 3 w 9"/>
                <a:gd name="T1" fmla="*/ 16 h 16"/>
                <a:gd name="T2" fmla="*/ 3 w 9"/>
                <a:gd name="T3" fmla="*/ 4 h 16"/>
                <a:gd name="T4" fmla="*/ 0 w 9"/>
                <a:gd name="T5" fmla="*/ 4 h 16"/>
                <a:gd name="T6" fmla="*/ 4 w 9"/>
                <a:gd name="T7" fmla="*/ 0 h 16"/>
                <a:gd name="T8" fmla="*/ 9 w 9"/>
                <a:gd name="T9" fmla="*/ 4 h 16"/>
                <a:gd name="T10" fmla="*/ 6 w 9"/>
                <a:gd name="T11" fmla="*/ 4 h 16"/>
                <a:gd name="T12" fmla="*/ 6 w 9"/>
                <a:gd name="T13" fmla="*/ 16 h 16"/>
                <a:gd name="T14" fmla="*/ 3 w 9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4"/>
                  </a:lnTo>
                  <a:lnTo>
                    <a:pt x="6" y="4"/>
                  </a:lnTo>
                  <a:lnTo>
                    <a:pt x="6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Rectangle 283">
              <a:extLst>
                <a:ext uri="{FF2B5EF4-FFF2-40B4-BE49-F238E27FC236}">
                  <a16:creationId xmlns:a16="http://schemas.microsoft.com/office/drawing/2014/main" xmlns="" id="{C4D7A69D-1DA3-406A-8750-761D2FEA14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499351" y="6561138"/>
              <a:ext cx="26988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284">
              <a:extLst>
                <a:ext uri="{FF2B5EF4-FFF2-40B4-BE49-F238E27FC236}">
                  <a16:creationId xmlns:a16="http://schemas.microsoft.com/office/drawing/2014/main" xmlns="" id="{96266F0F-238D-4740-A989-4771E021A1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86651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285">
              <a:extLst>
                <a:ext uri="{FF2B5EF4-FFF2-40B4-BE49-F238E27FC236}">
                  <a16:creationId xmlns:a16="http://schemas.microsoft.com/office/drawing/2014/main" xmlns="" id="{39734855-4464-4ECE-B654-82B7B7CCA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62851" y="6534150"/>
              <a:ext cx="30163" cy="14288"/>
            </a:xfrm>
            <a:custGeom>
              <a:avLst/>
              <a:gdLst>
                <a:gd name="T0" fmla="*/ 0 w 25"/>
                <a:gd name="T1" fmla="*/ 12 h 12"/>
                <a:gd name="T2" fmla="*/ 8 w 25"/>
                <a:gd name="T3" fmla="*/ 12 h 12"/>
                <a:gd name="T4" fmla="*/ 17 w 25"/>
                <a:gd name="T5" fmla="*/ 12 h 12"/>
                <a:gd name="T6" fmla="*/ 25 w 25"/>
                <a:gd name="T7" fmla="*/ 12 h 12"/>
                <a:gd name="T8" fmla="*/ 14 w 25"/>
                <a:gd name="T9" fmla="*/ 2 h 12"/>
                <a:gd name="T10" fmla="*/ 13 w 25"/>
                <a:gd name="T11" fmla="*/ 1 h 12"/>
                <a:gd name="T12" fmla="*/ 13 w 25"/>
                <a:gd name="T13" fmla="*/ 0 h 12"/>
                <a:gd name="T14" fmla="*/ 13 w 25"/>
                <a:gd name="T15" fmla="*/ 0 h 12"/>
                <a:gd name="T16" fmla="*/ 12 w 25"/>
                <a:gd name="T17" fmla="*/ 2 h 12"/>
                <a:gd name="T18" fmla="*/ 0 w 25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2">
                  <a:moveTo>
                    <a:pt x="0" y="12"/>
                  </a:moveTo>
                  <a:cubicBezTo>
                    <a:pt x="0" y="12"/>
                    <a:pt x="5" y="10"/>
                    <a:pt x="8" y="12"/>
                  </a:cubicBezTo>
                  <a:cubicBezTo>
                    <a:pt x="8" y="12"/>
                    <a:pt x="13" y="9"/>
                    <a:pt x="17" y="12"/>
                  </a:cubicBezTo>
                  <a:cubicBezTo>
                    <a:pt x="17" y="12"/>
                    <a:pt x="21" y="9"/>
                    <a:pt x="25" y="12"/>
                  </a:cubicBezTo>
                  <a:cubicBezTo>
                    <a:pt x="25" y="12"/>
                    <a:pt x="24" y="3"/>
                    <a:pt x="14" y="2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3" y="2"/>
                    <a:pt x="0" y="12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286">
              <a:extLst>
                <a:ext uri="{FF2B5EF4-FFF2-40B4-BE49-F238E27FC236}">
                  <a16:creationId xmlns:a16="http://schemas.microsoft.com/office/drawing/2014/main" xmlns="" id="{B3C1D107-525C-432E-B1A4-B7642B1B96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3963" y="6545263"/>
              <a:ext cx="6350" cy="20638"/>
            </a:xfrm>
            <a:custGeom>
              <a:avLst/>
              <a:gdLst>
                <a:gd name="T0" fmla="*/ 2 w 5"/>
                <a:gd name="T1" fmla="*/ 16 h 16"/>
                <a:gd name="T2" fmla="*/ 2 w 5"/>
                <a:gd name="T3" fmla="*/ 16 h 16"/>
                <a:gd name="T4" fmla="*/ 2 w 5"/>
                <a:gd name="T5" fmla="*/ 16 h 16"/>
                <a:gd name="T6" fmla="*/ 1 w 5"/>
                <a:gd name="T7" fmla="*/ 15 h 16"/>
                <a:gd name="T8" fmla="*/ 0 w 5"/>
                <a:gd name="T9" fmla="*/ 14 h 16"/>
                <a:gd name="T10" fmla="*/ 2 w 5"/>
                <a:gd name="T11" fmla="*/ 14 h 16"/>
                <a:gd name="T12" fmla="*/ 2 w 5"/>
                <a:gd name="T13" fmla="*/ 15 h 16"/>
                <a:gd name="T14" fmla="*/ 2 w 5"/>
                <a:gd name="T15" fmla="*/ 15 h 16"/>
                <a:gd name="T16" fmla="*/ 3 w 5"/>
                <a:gd name="T17" fmla="*/ 15 h 16"/>
                <a:gd name="T18" fmla="*/ 3 w 5"/>
                <a:gd name="T19" fmla="*/ 14 h 16"/>
                <a:gd name="T20" fmla="*/ 3 w 5"/>
                <a:gd name="T21" fmla="*/ 0 h 16"/>
                <a:gd name="T22" fmla="*/ 5 w 5"/>
                <a:gd name="T23" fmla="*/ 0 h 16"/>
                <a:gd name="T24" fmla="*/ 5 w 5"/>
                <a:gd name="T25" fmla="*/ 14 h 16"/>
                <a:gd name="T26" fmla="*/ 3 w 5"/>
                <a:gd name="T27" fmla="*/ 16 h 16"/>
                <a:gd name="T28" fmla="*/ 2 w 5"/>
                <a:gd name="T2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16"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4" y="16"/>
                    <a:pt x="3" y="16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287">
              <a:extLst>
                <a:ext uri="{FF2B5EF4-FFF2-40B4-BE49-F238E27FC236}">
                  <a16:creationId xmlns:a16="http://schemas.microsoft.com/office/drawing/2014/main" xmlns="" id="{AFCB972D-9F08-421B-9492-A5A053FD7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51738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288">
              <a:extLst>
                <a:ext uri="{FF2B5EF4-FFF2-40B4-BE49-F238E27FC236}">
                  <a16:creationId xmlns:a16="http://schemas.microsoft.com/office/drawing/2014/main" xmlns="" id="{7F2262F6-7A4F-400F-B391-AD98F6AF72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5876" y="6534150"/>
              <a:ext cx="19050" cy="14288"/>
            </a:xfrm>
            <a:custGeom>
              <a:avLst/>
              <a:gdLst>
                <a:gd name="T0" fmla="*/ 14 w 15"/>
                <a:gd name="T1" fmla="*/ 0 h 11"/>
                <a:gd name="T2" fmla="*/ 5 w 15"/>
                <a:gd name="T3" fmla="*/ 0 h 11"/>
                <a:gd name="T4" fmla="*/ 4 w 15"/>
                <a:gd name="T5" fmla="*/ 2 h 11"/>
                <a:gd name="T6" fmla="*/ 4 w 15"/>
                <a:gd name="T7" fmla="*/ 4 h 11"/>
                <a:gd name="T8" fmla="*/ 3 w 15"/>
                <a:gd name="T9" fmla="*/ 6 h 11"/>
                <a:gd name="T10" fmla="*/ 1 w 15"/>
                <a:gd name="T11" fmla="*/ 7 h 11"/>
                <a:gd name="T12" fmla="*/ 1 w 15"/>
                <a:gd name="T13" fmla="*/ 7 h 11"/>
                <a:gd name="T14" fmla="*/ 0 w 15"/>
                <a:gd name="T15" fmla="*/ 9 h 11"/>
                <a:gd name="T16" fmla="*/ 5 w 15"/>
                <a:gd name="T17" fmla="*/ 11 h 11"/>
                <a:gd name="T18" fmla="*/ 7 w 15"/>
                <a:gd name="T19" fmla="*/ 11 h 11"/>
                <a:gd name="T20" fmla="*/ 14 w 15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0" y="9"/>
                  </a:cubicBezTo>
                  <a:cubicBezTo>
                    <a:pt x="2" y="11"/>
                    <a:pt x="5" y="11"/>
                    <a:pt x="5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5" y="9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289">
              <a:extLst>
                <a:ext uri="{FF2B5EF4-FFF2-40B4-BE49-F238E27FC236}">
                  <a16:creationId xmlns:a16="http://schemas.microsoft.com/office/drawing/2014/main" xmlns="" id="{F0DD14EE-BD79-4426-8819-F7338AD9FE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2701" y="6534150"/>
              <a:ext cx="7938" cy="11113"/>
            </a:xfrm>
            <a:custGeom>
              <a:avLst/>
              <a:gdLst>
                <a:gd name="T0" fmla="*/ 4 w 7"/>
                <a:gd name="T1" fmla="*/ 6 h 8"/>
                <a:gd name="T2" fmla="*/ 4 w 7"/>
                <a:gd name="T3" fmla="*/ 6 h 8"/>
                <a:gd name="T4" fmla="*/ 5 w 7"/>
                <a:gd name="T5" fmla="*/ 5 h 8"/>
                <a:gd name="T6" fmla="*/ 5 w 7"/>
                <a:gd name="T7" fmla="*/ 4 h 8"/>
                <a:gd name="T8" fmla="*/ 6 w 7"/>
                <a:gd name="T9" fmla="*/ 2 h 8"/>
                <a:gd name="T10" fmla="*/ 7 w 7"/>
                <a:gd name="T11" fmla="*/ 0 h 8"/>
                <a:gd name="T12" fmla="*/ 0 w 7"/>
                <a:gd name="T13" fmla="*/ 0 h 8"/>
                <a:gd name="T14" fmla="*/ 2 w 7"/>
                <a:gd name="T15" fmla="*/ 8 h 8"/>
                <a:gd name="T16" fmla="*/ 3 w 7"/>
                <a:gd name="T17" fmla="*/ 7 h 8"/>
                <a:gd name="T18" fmla="*/ 4 w 7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2" y="8"/>
                  </a:cubicBezTo>
                  <a:cubicBezTo>
                    <a:pt x="3" y="8"/>
                    <a:pt x="3" y="7"/>
                    <a:pt x="3" y="7"/>
                  </a:cubicBezTo>
                  <a:cubicBezTo>
                    <a:pt x="3" y="6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Rectangle 290">
              <a:extLst>
                <a:ext uri="{FF2B5EF4-FFF2-40B4-BE49-F238E27FC236}">
                  <a16:creationId xmlns:a16="http://schemas.microsoft.com/office/drawing/2014/main" xmlns="" id="{8F9B473D-4407-48EB-AB98-55999E7A82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37463" y="6562725"/>
              <a:ext cx="12700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Rectangle 291">
              <a:extLst>
                <a:ext uri="{FF2B5EF4-FFF2-40B4-BE49-F238E27FC236}">
                  <a16:creationId xmlns:a16="http://schemas.microsoft.com/office/drawing/2014/main" xmlns="" id="{D368155A-79A2-4212-9572-51A733B0D7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42226" y="6548438"/>
              <a:ext cx="1588" cy="14288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292">
              <a:extLst>
                <a:ext uri="{FF2B5EF4-FFF2-40B4-BE49-F238E27FC236}">
                  <a16:creationId xmlns:a16="http://schemas.microsoft.com/office/drawing/2014/main" xmlns="" id="{DE71E3D5-3F38-403E-B6AD-E7519A66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8413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xmlns="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B53AEEA2-2D9F-4326-8FFF-6FE3164AD5D8}"/>
              </a:ext>
            </a:extLst>
          </p:cNvPr>
          <p:cNvSpPr/>
          <p:nvPr userDrawn="1"/>
        </p:nvSpPr>
        <p:spPr>
          <a:xfrm>
            <a:off x="0" y="1921611"/>
            <a:ext cx="12192000" cy="136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75481" y="2431911"/>
            <a:ext cx="4598987" cy="804151"/>
          </a:xfrm>
          <a:noFill/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75480" y="3279062"/>
            <a:ext cx="4598987" cy="1082874"/>
          </a:xfrm>
          <a:noFill/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1F813BD-7D4D-4EE1-861C-28E1C3F479A5}"/>
              </a:ext>
            </a:extLst>
          </p:cNvPr>
          <p:cNvGrpSpPr/>
          <p:nvPr userDrawn="1"/>
        </p:nvGrpSpPr>
        <p:grpSpPr>
          <a:xfrm>
            <a:off x="7409200" y="1959352"/>
            <a:ext cx="4107319" cy="1655024"/>
            <a:chOff x="774701" y="1028700"/>
            <a:chExt cx="3557588" cy="1433513"/>
          </a:xfrm>
        </p:grpSpPr>
        <p:sp>
          <p:nvSpPr>
            <p:cNvPr id="7" name="Oval 27">
              <a:extLst>
                <a:ext uri="{FF2B5EF4-FFF2-40B4-BE49-F238E27FC236}">
                  <a16:creationId xmlns:a16="http://schemas.microsoft.com/office/drawing/2014/main" xmlns="" id="{28FC5C1D-E245-4C61-8FE7-A868D6D34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488" y="2217738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28">
              <a:extLst>
                <a:ext uri="{FF2B5EF4-FFF2-40B4-BE49-F238E27FC236}">
                  <a16:creationId xmlns:a16="http://schemas.microsoft.com/office/drawing/2014/main" xmlns="" id="{EC3DC392-95A0-44D0-8734-2D57F7E7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1" y="2260600"/>
              <a:ext cx="146050" cy="146050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29">
              <a:extLst>
                <a:ext uri="{FF2B5EF4-FFF2-40B4-BE49-F238E27FC236}">
                  <a16:creationId xmlns:a16="http://schemas.microsoft.com/office/drawing/2014/main" xmlns="" id="{E500ACB6-4B3B-45AF-A33D-8F31BA40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476" y="2197100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30">
              <a:extLst>
                <a:ext uri="{FF2B5EF4-FFF2-40B4-BE49-F238E27FC236}">
                  <a16:creationId xmlns:a16="http://schemas.microsoft.com/office/drawing/2014/main" xmlns="" id="{A3492555-B0AC-4B18-A03B-10A4CE81E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2241550"/>
              <a:ext cx="146050" cy="144463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xmlns="" id="{95822023-103F-47DF-8319-98A198D1A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013" y="2038350"/>
              <a:ext cx="111125" cy="206375"/>
            </a:xfrm>
            <a:custGeom>
              <a:avLst/>
              <a:gdLst>
                <a:gd name="T0" fmla="*/ 12 w 70"/>
                <a:gd name="T1" fmla="*/ 130 h 130"/>
                <a:gd name="T2" fmla="*/ 0 w 70"/>
                <a:gd name="T3" fmla="*/ 123 h 130"/>
                <a:gd name="T4" fmla="*/ 58 w 70"/>
                <a:gd name="T5" fmla="*/ 0 h 130"/>
                <a:gd name="T6" fmla="*/ 70 w 70"/>
                <a:gd name="T7" fmla="*/ 4 h 130"/>
                <a:gd name="T8" fmla="*/ 12 w 70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30">
                  <a:moveTo>
                    <a:pt x="12" y="130"/>
                  </a:moveTo>
                  <a:lnTo>
                    <a:pt x="0" y="123"/>
                  </a:lnTo>
                  <a:lnTo>
                    <a:pt x="58" y="0"/>
                  </a:lnTo>
                  <a:lnTo>
                    <a:pt x="70" y="4"/>
                  </a:lnTo>
                  <a:lnTo>
                    <a:pt x="12" y="130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xmlns="" id="{E01B5B50-A4FB-44C9-8BAF-81CA59413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2197100"/>
              <a:ext cx="261938" cy="265113"/>
            </a:xfrm>
            <a:custGeom>
              <a:avLst/>
              <a:gdLst>
                <a:gd name="T0" fmla="*/ 71 w 79"/>
                <a:gd name="T1" fmla="*/ 25 h 80"/>
                <a:gd name="T2" fmla="*/ 54 w 79"/>
                <a:gd name="T3" fmla="*/ 72 h 80"/>
                <a:gd name="T4" fmla="*/ 8 w 79"/>
                <a:gd name="T5" fmla="*/ 55 h 80"/>
                <a:gd name="T6" fmla="*/ 25 w 79"/>
                <a:gd name="T7" fmla="*/ 9 h 80"/>
                <a:gd name="T8" fmla="*/ 71 w 79"/>
                <a:gd name="T9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0">
                  <a:moveTo>
                    <a:pt x="71" y="25"/>
                  </a:moveTo>
                  <a:cubicBezTo>
                    <a:pt x="79" y="43"/>
                    <a:pt x="72" y="64"/>
                    <a:pt x="54" y="72"/>
                  </a:cubicBezTo>
                  <a:cubicBezTo>
                    <a:pt x="37" y="80"/>
                    <a:pt x="16" y="72"/>
                    <a:pt x="8" y="55"/>
                  </a:cubicBezTo>
                  <a:cubicBezTo>
                    <a:pt x="0" y="37"/>
                    <a:pt x="7" y="17"/>
                    <a:pt x="25" y="9"/>
                  </a:cubicBezTo>
                  <a:cubicBezTo>
                    <a:pt x="42" y="0"/>
                    <a:pt x="63" y="8"/>
                    <a:pt x="71" y="25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3">
              <a:extLst>
                <a:ext uri="{FF2B5EF4-FFF2-40B4-BE49-F238E27FC236}">
                  <a16:creationId xmlns:a16="http://schemas.microsoft.com/office/drawing/2014/main" xmlns="" id="{71115B66-83B3-4A7D-A9BC-CF7C403ED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426" y="2247900"/>
              <a:ext cx="165100" cy="165100"/>
            </a:xfrm>
            <a:custGeom>
              <a:avLst/>
              <a:gdLst>
                <a:gd name="T0" fmla="*/ 45 w 50"/>
                <a:gd name="T1" fmla="*/ 16 h 50"/>
                <a:gd name="T2" fmla="*/ 35 w 50"/>
                <a:gd name="T3" fmla="*/ 45 h 50"/>
                <a:gd name="T4" fmla="*/ 5 w 50"/>
                <a:gd name="T5" fmla="*/ 34 h 50"/>
                <a:gd name="T6" fmla="*/ 16 w 50"/>
                <a:gd name="T7" fmla="*/ 5 h 50"/>
                <a:gd name="T8" fmla="*/ 45 w 50"/>
                <a:gd name="T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5" y="16"/>
                  </a:moveTo>
                  <a:cubicBezTo>
                    <a:pt x="50" y="27"/>
                    <a:pt x="46" y="40"/>
                    <a:pt x="35" y="45"/>
                  </a:cubicBezTo>
                  <a:cubicBezTo>
                    <a:pt x="24" y="50"/>
                    <a:pt x="10" y="46"/>
                    <a:pt x="5" y="34"/>
                  </a:cubicBezTo>
                  <a:cubicBezTo>
                    <a:pt x="0" y="23"/>
                    <a:pt x="5" y="10"/>
                    <a:pt x="16" y="5"/>
                  </a:cubicBezTo>
                  <a:cubicBezTo>
                    <a:pt x="27" y="0"/>
                    <a:pt x="40" y="5"/>
                    <a:pt x="45" y="16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34">
              <a:extLst>
                <a:ext uri="{FF2B5EF4-FFF2-40B4-BE49-F238E27FC236}">
                  <a16:creationId xmlns:a16="http://schemas.microsoft.com/office/drawing/2014/main" xmlns="" id="{10E1D960-1EA5-4FBF-B908-8B9A024BE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688" y="2016125"/>
              <a:ext cx="20638" cy="214313"/>
            </a:xfrm>
            <a:prstGeom prst="rect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xmlns="" id="{8FECE9B8-73B9-4159-B61B-138AF492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1" y="1028700"/>
              <a:ext cx="3487738" cy="808038"/>
            </a:xfrm>
            <a:custGeom>
              <a:avLst/>
              <a:gdLst>
                <a:gd name="T0" fmla="*/ 996 w 1056"/>
                <a:gd name="T1" fmla="*/ 139 h 244"/>
                <a:gd name="T2" fmla="*/ 1051 w 1056"/>
                <a:gd name="T3" fmla="*/ 140 h 244"/>
                <a:gd name="T4" fmla="*/ 1013 w 1056"/>
                <a:gd name="T5" fmla="*/ 101 h 244"/>
                <a:gd name="T6" fmla="*/ 1056 w 1056"/>
                <a:gd name="T7" fmla="*/ 0 h 244"/>
                <a:gd name="T8" fmla="*/ 966 w 1056"/>
                <a:gd name="T9" fmla="*/ 4 h 244"/>
                <a:gd name="T10" fmla="*/ 850 w 1056"/>
                <a:gd name="T11" fmla="*/ 125 h 244"/>
                <a:gd name="T12" fmla="*/ 187 w 1056"/>
                <a:gd name="T13" fmla="*/ 143 h 244"/>
                <a:gd name="T14" fmla="*/ 163 w 1056"/>
                <a:gd name="T15" fmla="*/ 150 h 244"/>
                <a:gd name="T16" fmla="*/ 56 w 1056"/>
                <a:gd name="T17" fmla="*/ 218 h 244"/>
                <a:gd name="T18" fmla="*/ 0 w 1056"/>
                <a:gd name="T19" fmla="*/ 244 h 244"/>
                <a:gd name="T20" fmla="*/ 964 w 1056"/>
                <a:gd name="T21" fmla="*/ 220 h 244"/>
                <a:gd name="T22" fmla="*/ 996 w 1056"/>
                <a:gd name="T23" fmla="*/ 13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6" h="244">
                  <a:moveTo>
                    <a:pt x="996" y="139"/>
                  </a:moveTo>
                  <a:cubicBezTo>
                    <a:pt x="1051" y="140"/>
                    <a:pt x="1051" y="140"/>
                    <a:pt x="1051" y="140"/>
                  </a:cubicBezTo>
                  <a:cubicBezTo>
                    <a:pt x="1013" y="101"/>
                    <a:pt x="1013" y="101"/>
                    <a:pt x="1013" y="101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966" y="4"/>
                    <a:pt x="966" y="4"/>
                    <a:pt x="966" y="4"/>
                  </a:cubicBezTo>
                  <a:cubicBezTo>
                    <a:pt x="850" y="125"/>
                    <a:pt x="850" y="125"/>
                    <a:pt x="850" y="125"/>
                  </a:cubicBezTo>
                  <a:cubicBezTo>
                    <a:pt x="187" y="143"/>
                    <a:pt x="187" y="143"/>
                    <a:pt x="187" y="143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56" y="218"/>
                    <a:pt x="56" y="218"/>
                    <a:pt x="56" y="218"/>
                  </a:cubicBezTo>
                  <a:cubicBezTo>
                    <a:pt x="56" y="218"/>
                    <a:pt x="21" y="230"/>
                    <a:pt x="0" y="244"/>
                  </a:cubicBezTo>
                  <a:cubicBezTo>
                    <a:pt x="964" y="220"/>
                    <a:pt x="964" y="220"/>
                    <a:pt x="964" y="220"/>
                  </a:cubicBezTo>
                  <a:lnTo>
                    <a:pt x="996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xmlns="" id="{95115E92-CE94-4F29-87AC-26A966B04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1" y="1757363"/>
              <a:ext cx="3254375" cy="658813"/>
            </a:xfrm>
            <a:custGeom>
              <a:avLst/>
              <a:gdLst>
                <a:gd name="T0" fmla="*/ 962 w 985"/>
                <a:gd name="T1" fmla="*/ 59 h 199"/>
                <a:gd name="T2" fmla="*/ 985 w 985"/>
                <a:gd name="T3" fmla="*/ 0 h 199"/>
                <a:gd name="T4" fmla="*/ 21 w 985"/>
                <a:gd name="T5" fmla="*/ 24 h 199"/>
                <a:gd name="T6" fmla="*/ 5 w 985"/>
                <a:gd name="T7" fmla="*/ 41 h 199"/>
                <a:gd name="T8" fmla="*/ 30 w 985"/>
                <a:gd name="T9" fmla="*/ 85 h 199"/>
                <a:gd name="T10" fmla="*/ 410 w 985"/>
                <a:gd name="T11" fmla="*/ 84 h 199"/>
                <a:gd name="T12" fmla="*/ 660 w 985"/>
                <a:gd name="T13" fmla="*/ 199 h 199"/>
                <a:gd name="T14" fmla="*/ 790 w 985"/>
                <a:gd name="T15" fmla="*/ 196 h 199"/>
                <a:gd name="T16" fmla="*/ 642 w 985"/>
                <a:gd name="T17" fmla="*/ 81 h 199"/>
                <a:gd name="T18" fmla="*/ 785 w 985"/>
                <a:gd name="T19" fmla="*/ 76 h 199"/>
                <a:gd name="T20" fmla="*/ 962 w 985"/>
                <a:gd name="T21" fmla="*/ 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199">
                  <a:moveTo>
                    <a:pt x="962" y="59"/>
                  </a:moveTo>
                  <a:cubicBezTo>
                    <a:pt x="985" y="0"/>
                    <a:pt x="985" y="0"/>
                    <a:pt x="985" y="0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2" y="30"/>
                    <a:pt x="6" y="36"/>
                    <a:pt x="5" y="41"/>
                  </a:cubicBezTo>
                  <a:cubicBezTo>
                    <a:pt x="4" y="59"/>
                    <a:pt x="0" y="76"/>
                    <a:pt x="30" y="85"/>
                  </a:cubicBezTo>
                  <a:cubicBezTo>
                    <a:pt x="60" y="94"/>
                    <a:pt x="410" y="84"/>
                    <a:pt x="410" y="84"/>
                  </a:cubicBezTo>
                  <a:cubicBezTo>
                    <a:pt x="660" y="199"/>
                    <a:pt x="660" y="199"/>
                    <a:pt x="660" y="199"/>
                  </a:cubicBezTo>
                  <a:cubicBezTo>
                    <a:pt x="790" y="196"/>
                    <a:pt x="790" y="196"/>
                    <a:pt x="790" y="196"/>
                  </a:cubicBezTo>
                  <a:cubicBezTo>
                    <a:pt x="642" y="81"/>
                    <a:pt x="642" y="81"/>
                    <a:pt x="642" y="81"/>
                  </a:cubicBezTo>
                  <a:cubicBezTo>
                    <a:pt x="785" y="76"/>
                    <a:pt x="785" y="76"/>
                    <a:pt x="785" y="76"/>
                  </a:cubicBezTo>
                  <a:lnTo>
                    <a:pt x="962" y="59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xmlns="" id="{6F2F86D7-9C6A-461E-9385-2EC34B595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3588" y="1241425"/>
              <a:ext cx="696913" cy="247650"/>
            </a:xfrm>
            <a:custGeom>
              <a:avLst/>
              <a:gdLst>
                <a:gd name="T0" fmla="*/ 21 w 439"/>
                <a:gd name="T1" fmla="*/ 146 h 156"/>
                <a:gd name="T2" fmla="*/ 233 w 439"/>
                <a:gd name="T3" fmla="*/ 2 h 156"/>
                <a:gd name="T4" fmla="*/ 439 w 439"/>
                <a:gd name="T5" fmla="*/ 0 h 156"/>
                <a:gd name="T6" fmla="*/ 360 w 439"/>
                <a:gd name="T7" fmla="*/ 146 h 156"/>
                <a:gd name="T8" fmla="*/ 0 w 439"/>
                <a:gd name="T9" fmla="*/ 156 h 156"/>
                <a:gd name="T10" fmla="*/ 21 w 439"/>
                <a:gd name="T11" fmla="*/ 14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156">
                  <a:moveTo>
                    <a:pt x="21" y="146"/>
                  </a:moveTo>
                  <a:lnTo>
                    <a:pt x="233" y="2"/>
                  </a:lnTo>
                  <a:lnTo>
                    <a:pt x="439" y="0"/>
                  </a:lnTo>
                  <a:lnTo>
                    <a:pt x="360" y="146"/>
                  </a:lnTo>
                  <a:lnTo>
                    <a:pt x="0" y="156"/>
                  </a:lnTo>
                  <a:lnTo>
                    <a:pt x="21" y="146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xmlns="" id="{ACC8E5DA-2FA0-47D1-98F4-ACB9DEDA9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288" y="1482725"/>
              <a:ext cx="468313" cy="268288"/>
            </a:xfrm>
            <a:custGeom>
              <a:avLst/>
              <a:gdLst>
                <a:gd name="T0" fmla="*/ 0 w 142"/>
                <a:gd name="T1" fmla="*/ 81 h 81"/>
                <a:gd name="T2" fmla="*/ 94 w 142"/>
                <a:gd name="T3" fmla="*/ 78 h 81"/>
                <a:gd name="T4" fmla="*/ 114 w 142"/>
                <a:gd name="T5" fmla="*/ 17 h 81"/>
                <a:gd name="T6" fmla="*/ 0 w 142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81">
                  <a:moveTo>
                    <a:pt x="0" y="81"/>
                  </a:moveTo>
                  <a:cubicBezTo>
                    <a:pt x="94" y="78"/>
                    <a:pt x="94" y="78"/>
                    <a:pt x="94" y="78"/>
                  </a:cubicBezTo>
                  <a:cubicBezTo>
                    <a:pt x="94" y="78"/>
                    <a:pt x="142" y="35"/>
                    <a:pt x="114" y="17"/>
                  </a:cubicBezTo>
                  <a:cubicBezTo>
                    <a:pt x="86" y="0"/>
                    <a:pt x="10" y="41"/>
                    <a:pt x="0" y="81"/>
                  </a:cubicBez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xmlns="" id="{AB85E864-C935-42C7-AAB4-639413B5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601" y="1824038"/>
              <a:ext cx="525463" cy="271463"/>
            </a:xfrm>
            <a:custGeom>
              <a:avLst/>
              <a:gdLst>
                <a:gd name="T0" fmla="*/ 105 w 159"/>
                <a:gd name="T1" fmla="*/ 13 h 82"/>
                <a:gd name="T2" fmla="*/ 0 w 159"/>
                <a:gd name="T3" fmla="*/ 10 h 82"/>
                <a:gd name="T4" fmla="*/ 2 w 159"/>
                <a:gd name="T5" fmla="*/ 75 h 82"/>
                <a:gd name="T6" fmla="*/ 106 w 159"/>
                <a:gd name="T7" fmla="*/ 67 h 82"/>
                <a:gd name="T8" fmla="*/ 159 w 159"/>
                <a:gd name="T9" fmla="*/ 38 h 82"/>
                <a:gd name="T10" fmla="*/ 105 w 159"/>
                <a:gd name="T11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82">
                  <a:moveTo>
                    <a:pt x="105" y="13"/>
                  </a:moveTo>
                  <a:cubicBezTo>
                    <a:pt x="45" y="0"/>
                    <a:pt x="0" y="10"/>
                    <a:pt x="0" y="10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47" y="82"/>
                    <a:pt x="106" y="67"/>
                  </a:cubicBezTo>
                  <a:cubicBezTo>
                    <a:pt x="157" y="54"/>
                    <a:pt x="159" y="42"/>
                    <a:pt x="159" y="38"/>
                  </a:cubicBezTo>
                  <a:cubicBezTo>
                    <a:pt x="159" y="35"/>
                    <a:pt x="156" y="23"/>
                    <a:pt x="105" y="13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0">
              <a:extLst>
                <a:ext uri="{FF2B5EF4-FFF2-40B4-BE49-F238E27FC236}">
                  <a16:creationId xmlns:a16="http://schemas.microsoft.com/office/drawing/2014/main" xmlns="" id="{08F3A3C6-EE26-4084-BD3F-A77BFDCC7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1857375"/>
              <a:ext cx="112713" cy="211138"/>
            </a:xfrm>
            <a:custGeom>
              <a:avLst/>
              <a:gdLst>
                <a:gd name="T0" fmla="*/ 17 w 34"/>
                <a:gd name="T1" fmla="*/ 64 h 64"/>
                <a:gd name="T2" fmla="*/ 0 w 34"/>
                <a:gd name="T3" fmla="*/ 32 h 64"/>
                <a:gd name="T4" fmla="*/ 17 w 34"/>
                <a:gd name="T5" fmla="*/ 0 h 64"/>
                <a:gd name="T6" fmla="*/ 33 w 34"/>
                <a:gd name="T7" fmla="*/ 32 h 64"/>
                <a:gd name="T8" fmla="*/ 17 w 34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4">
                  <a:moveTo>
                    <a:pt x="17" y="64"/>
                  </a:moveTo>
                  <a:cubicBezTo>
                    <a:pt x="8" y="64"/>
                    <a:pt x="0" y="50"/>
                    <a:pt x="0" y="32"/>
                  </a:cubicBezTo>
                  <a:cubicBezTo>
                    <a:pt x="0" y="15"/>
                    <a:pt x="7" y="0"/>
                    <a:pt x="17" y="0"/>
                  </a:cubicBezTo>
                  <a:cubicBezTo>
                    <a:pt x="26" y="0"/>
                    <a:pt x="33" y="14"/>
                    <a:pt x="33" y="32"/>
                  </a:cubicBezTo>
                  <a:cubicBezTo>
                    <a:pt x="34" y="50"/>
                    <a:pt x="26" y="64"/>
                    <a:pt x="17" y="64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41">
              <a:extLst>
                <a:ext uri="{FF2B5EF4-FFF2-40B4-BE49-F238E27FC236}">
                  <a16:creationId xmlns:a16="http://schemas.microsoft.com/office/drawing/2014/main" xmlns="" id="{9B70E13B-583C-4662-B629-F0E592783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6" y="1574800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42">
              <a:extLst>
                <a:ext uri="{FF2B5EF4-FFF2-40B4-BE49-F238E27FC236}">
                  <a16:creationId xmlns:a16="http://schemas.microsoft.com/office/drawing/2014/main" xmlns="" id="{381D1BF2-B797-4073-B594-5566DC92F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1577975"/>
              <a:ext cx="187325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43">
              <a:extLst>
                <a:ext uri="{FF2B5EF4-FFF2-40B4-BE49-F238E27FC236}">
                  <a16:creationId xmlns:a16="http://schemas.microsoft.com/office/drawing/2014/main" xmlns="" id="{B4448FD3-E545-4486-823C-7D753D176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788" y="157797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44">
              <a:extLst>
                <a:ext uri="{FF2B5EF4-FFF2-40B4-BE49-F238E27FC236}">
                  <a16:creationId xmlns:a16="http://schemas.microsoft.com/office/drawing/2014/main" xmlns="" id="{29A5F5FE-9C25-495E-845F-9DD5EBC7E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026" y="157162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xmlns="" id="{857FF37D-8595-4560-BA9B-BC07C7DB4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326" y="1555750"/>
              <a:ext cx="247650" cy="469900"/>
            </a:xfrm>
            <a:custGeom>
              <a:avLst/>
              <a:gdLst>
                <a:gd name="T0" fmla="*/ 44 w 75"/>
                <a:gd name="T1" fmla="*/ 142 h 142"/>
                <a:gd name="T2" fmla="*/ 31 w 75"/>
                <a:gd name="T3" fmla="*/ 142 h 142"/>
                <a:gd name="T4" fmla="*/ 0 w 75"/>
                <a:gd name="T5" fmla="*/ 111 h 142"/>
                <a:gd name="T6" fmla="*/ 0 w 75"/>
                <a:gd name="T7" fmla="*/ 32 h 142"/>
                <a:gd name="T8" fmla="*/ 31 w 75"/>
                <a:gd name="T9" fmla="*/ 0 h 142"/>
                <a:gd name="T10" fmla="*/ 44 w 75"/>
                <a:gd name="T11" fmla="*/ 0 h 142"/>
                <a:gd name="T12" fmla="*/ 75 w 75"/>
                <a:gd name="T13" fmla="*/ 32 h 142"/>
                <a:gd name="T14" fmla="*/ 75 w 75"/>
                <a:gd name="T15" fmla="*/ 111 h 142"/>
                <a:gd name="T16" fmla="*/ 44 w 7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42">
                  <a:moveTo>
                    <a:pt x="44" y="142"/>
                  </a:moveTo>
                  <a:cubicBezTo>
                    <a:pt x="31" y="142"/>
                    <a:pt x="31" y="142"/>
                    <a:pt x="31" y="142"/>
                  </a:cubicBezTo>
                  <a:cubicBezTo>
                    <a:pt x="14" y="142"/>
                    <a:pt x="0" y="128"/>
                    <a:pt x="0" y="1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1" y="0"/>
                    <a:pt x="75" y="14"/>
                    <a:pt x="75" y="32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128"/>
                    <a:pt x="61" y="142"/>
                    <a:pt x="44" y="142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2019/9/21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2019/9/21 Saturday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9240" y="1617013"/>
            <a:ext cx="4282597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79240" y="2868054"/>
            <a:ext cx="4282597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9240" y="3183688"/>
            <a:ext cx="428259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44" name="PA_矩形 10">
            <a:extLst>
              <a:ext uri="{FF2B5EF4-FFF2-40B4-BE49-F238E27FC236}">
                <a16:creationId xmlns:a16="http://schemas.microsoft.com/office/drawing/2014/main" xmlns="" id="{480E855B-49E3-41DF-8532-7B6E3F059D76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-1851785" y="3493788"/>
            <a:ext cx="5205685" cy="16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Rectangle 6">
            <a:extLst>
              <a:ext uri="{FF2B5EF4-FFF2-40B4-BE49-F238E27FC236}">
                <a16:creationId xmlns:a16="http://schemas.microsoft.com/office/drawing/2014/main" xmlns="" id="{DA81D8A5-43AA-4DCC-A803-E3C3A64E52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43313" y="0"/>
            <a:ext cx="490696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5" name="Rectangle 885">
            <a:extLst>
              <a:ext uri="{FF2B5EF4-FFF2-40B4-BE49-F238E27FC236}">
                <a16:creationId xmlns:a16="http://schemas.microsoft.com/office/drawing/2014/main" xmlns="" id="{B5245EE3-BFAB-409B-B923-FCBF347B16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570032"/>
            <a:ext cx="12177486" cy="1287968"/>
          </a:xfrm>
          <a:prstGeom prst="rect">
            <a:avLst/>
          </a:prstGeom>
          <a:solidFill>
            <a:srgbClr val="EDB3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26" name="组合 425">
            <a:extLst>
              <a:ext uri="{FF2B5EF4-FFF2-40B4-BE49-F238E27FC236}">
                <a16:creationId xmlns:a16="http://schemas.microsoft.com/office/drawing/2014/main" xmlns="" id="{2E25E486-068A-4904-BCED-E4F317A3284D}"/>
              </a:ext>
            </a:extLst>
          </p:cNvPr>
          <p:cNvGrpSpPr/>
          <p:nvPr userDrawn="1"/>
        </p:nvGrpSpPr>
        <p:grpSpPr>
          <a:xfrm>
            <a:off x="904958" y="2960303"/>
            <a:ext cx="10949600" cy="3390772"/>
            <a:chOff x="904958" y="3429000"/>
            <a:chExt cx="10949600" cy="3390772"/>
          </a:xfrm>
        </p:grpSpPr>
        <p:sp>
          <p:nvSpPr>
            <p:cNvPr id="427" name="Rectangle 886">
              <a:extLst>
                <a:ext uri="{FF2B5EF4-FFF2-40B4-BE49-F238E27FC236}">
                  <a16:creationId xmlns:a16="http://schemas.microsoft.com/office/drawing/2014/main" xmlns="" id="{212EAA0F-8B11-441E-A1C4-E9445C150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818" y="5389114"/>
              <a:ext cx="64210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Rectangle 887">
              <a:extLst>
                <a:ext uri="{FF2B5EF4-FFF2-40B4-BE49-F238E27FC236}">
                  <a16:creationId xmlns:a16="http://schemas.microsoft.com/office/drawing/2014/main" xmlns="" id="{2701F992-D577-444E-9749-D844F9CB0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379" y="5456704"/>
              <a:ext cx="142690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888">
              <a:extLst>
                <a:ext uri="{FF2B5EF4-FFF2-40B4-BE49-F238E27FC236}">
                  <a16:creationId xmlns:a16="http://schemas.microsoft.com/office/drawing/2014/main" xmlns="" id="{0AD57ADC-6849-41B6-8451-D1EAC8198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1038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Rectangle 889">
              <a:extLst>
                <a:ext uri="{FF2B5EF4-FFF2-40B4-BE49-F238E27FC236}">
                  <a16:creationId xmlns:a16="http://schemas.microsoft.com/office/drawing/2014/main" xmlns="" id="{518A117C-6D06-428E-9FB0-66BD6CE3A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601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Rectangle 890">
              <a:extLst>
                <a:ext uri="{FF2B5EF4-FFF2-40B4-BE49-F238E27FC236}">
                  <a16:creationId xmlns:a16="http://schemas.microsoft.com/office/drawing/2014/main" xmlns="" id="{470502E1-CA92-463F-A94D-28C187CC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3608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Rectangle 891">
              <a:extLst>
                <a:ext uri="{FF2B5EF4-FFF2-40B4-BE49-F238E27FC236}">
                  <a16:creationId xmlns:a16="http://schemas.microsoft.com/office/drawing/2014/main" xmlns="" id="{2D0908A3-70CB-41C1-AB32-B308E3931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8588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Rectangle 892">
              <a:extLst>
                <a:ext uri="{FF2B5EF4-FFF2-40B4-BE49-F238E27FC236}">
                  <a16:creationId xmlns:a16="http://schemas.microsoft.com/office/drawing/2014/main" xmlns="" id="{1BBFA97D-FAFA-45CE-B45C-3982B9EDB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712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893">
              <a:extLst>
                <a:ext uri="{FF2B5EF4-FFF2-40B4-BE49-F238E27FC236}">
                  <a16:creationId xmlns:a16="http://schemas.microsoft.com/office/drawing/2014/main" xmlns="" id="{B597C583-547E-43A8-9C87-7874871A4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0878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Rectangle 894">
              <a:extLst>
                <a:ext uri="{FF2B5EF4-FFF2-40B4-BE49-F238E27FC236}">
                  <a16:creationId xmlns:a16="http://schemas.microsoft.com/office/drawing/2014/main" xmlns="" id="{00F0D6A8-094F-4862-BA52-DF33C27E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9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Rectangle 895">
              <a:extLst>
                <a:ext uri="{FF2B5EF4-FFF2-40B4-BE49-F238E27FC236}">
                  <a16:creationId xmlns:a16="http://schemas.microsoft.com/office/drawing/2014/main" xmlns="" id="{0033B541-E8D7-4B15-B53C-6DD8ADCB0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7162" y="5873508"/>
              <a:ext cx="375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Rectangle 896">
              <a:extLst>
                <a:ext uri="{FF2B5EF4-FFF2-40B4-BE49-F238E27FC236}">
                  <a16:creationId xmlns:a16="http://schemas.microsoft.com/office/drawing/2014/main" xmlns="" id="{5BACBB9B-BDA7-4255-9145-BE8AB3EA0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672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897">
              <a:extLst>
                <a:ext uri="{FF2B5EF4-FFF2-40B4-BE49-F238E27FC236}">
                  <a16:creationId xmlns:a16="http://schemas.microsoft.com/office/drawing/2014/main" xmlns="" id="{3189B7A8-85A1-49D2-8A82-7F1AF0C5E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892" y="5993669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0 h 4"/>
                <a:gd name="T10" fmla="*/ 1 w 1"/>
                <a:gd name="T11" fmla="*/ 0 h 4"/>
                <a:gd name="T12" fmla="*/ 1 w 1"/>
                <a:gd name="T13" fmla="*/ 0 h 4"/>
                <a:gd name="T14" fmla="*/ 1 w 1"/>
                <a:gd name="T15" fmla="*/ 0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898">
              <a:extLst>
                <a:ext uri="{FF2B5EF4-FFF2-40B4-BE49-F238E27FC236}">
                  <a16:creationId xmlns:a16="http://schemas.microsoft.com/office/drawing/2014/main" xmlns="" id="{869E92E1-A071-45D2-B4F3-CD9BE85EF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362" y="5993669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2 h 3"/>
                <a:gd name="T4" fmla="*/ 1 w 1"/>
                <a:gd name="T5" fmla="*/ 2 h 3"/>
                <a:gd name="T6" fmla="*/ 1 w 1"/>
                <a:gd name="T7" fmla="*/ 2 h 3"/>
                <a:gd name="T8" fmla="*/ 1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899">
              <a:extLst>
                <a:ext uri="{FF2B5EF4-FFF2-40B4-BE49-F238E27FC236}">
                  <a16:creationId xmlns:a16="http://schemas.microsoft.com/office/drawing/2014/main" xmlns="" id="{1544A66B-0386-4325-B4D2-0EB48CE1A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588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0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900">
              <a:extLst>
                <a:ext uri="{FF2B5EF4-FFF2-40B4-BE49-F238E27FC236}">
                  <a16:creationId xmlns:a16="http://schemas.microsoft.com/office/drawing/2014/main" xmlns="" id="{8FE780A4-8B9A-4127-82B6-997ED6CCEA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2302" y="5993669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1 w 3"/>
                <a:gd name="T9" fmla="*/ 3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1 w 3"/>
                <a:gd name="T19" fmla="*/ 3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901">
              <a:extLst>
                <a:ext uri="{FF2B5EF4-FFF2-40B4-BE49-F238E27FC236}">
                  <a16:creationId xmlns:a16="http://schemas.microsoft.com/office/drawing/2014/main" xmlns="" id="{02B7F27F-A0D0-44BB-93B4-C74F47523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3528" y="599366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1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902">
              <a:extLst>
                <a:ext uri="{FF2B5EF4-FFF2-40B4-BE49-F238E27FC236}">
                  <a16:creationId xmlns:a16="http://schemas.microsoft.com/office/drawing/2014/main" xmlns="" id="{D78CF24F-22FB-4BE8-A2DD-EF1BEACDF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0998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903">
              <a:extLst>
                <a:ext uri="{FF2B5EF4-FFF2-40B4-BE49-F238E27FC236}">
                  <a16:creationId xmlns:a16="http://schemas.microsoft.com/office/drawing/2014/main" xmlns="" id="{D29375DE-4E06-464F-87CF-921F51050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222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904">
              <a:extLst>
                <a:ext uri="{FF2B5EF4-FFF2-40B4-BE49-F238E27FC236}">
                  <a16:creationId xmlns:a16="http://schemas.microsoft.com/office/drawing/2014/main" xmlns="" id="{CF348396-626D-4671-AC64-6E1DFBDF73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9692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905">
              <a:extLst>
                <a:ext uri="{FF2B5EF4-FFF2-40B4-BE49-F238E27FC236}">
                  <a16:creationId xmlns:a16="http://schemas.microsoft.com/office/drawing/2014/main" xmlns="" id="{4C426639-4052-4B82-AC5D-C44CE120E1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7162" y="599366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1 w 2"/>
                <a:gd name="T23" fmla="*/ 2 h 3"/>
                <a:gd name="T24" fmla="*/ 1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906">
              <a:extLst>
                <a:ext uri="{FF2B5EF4-FFF2-40B4-BE49-F238E27FC236}">
                  <a16:creationId xmlns:a16="http://schemas.microsoft.com/office/drawing/2014/main" xmlns="" id="{F633BC23-BEB1-446A-882E-E3B040A5F5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0878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Rectangle 907">
              <a:extLst>
                <a:ext uri="{FF2B5EF4-FFF2-40B4-BE49-F238E27FC236}">
                  <a16:creationId xmlns:a16="http://schemas.microsoft.com/office/drawing/2014/main" xmlns="" id="{5EB9EB79-618E-460C-A900-045D84C8F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2367" y="5389114"/>
              <a:ext cx="64961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Rectangle 908">
              <a:extLst>
                <a:ext uri="{FF2B5EF4-FFF2-40B4-BE49-F238E27FC236}">
                  <a16:creationId xmlns:a16="http://schemas.microsoft.com/office/drawing/2014/main" xmlns="" id="{56849AFD-8465-4ECB-8D4B-E055D8E7B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6681" y="5456704"/>
              <a:ext cx="138936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909">
              <a:extLst>
                <a:ext uri="{FF2B5EF4-FFF2-40B4-BE49-F238E27FC236}">
                  <a16:creationId xmlns:a16="http://schemas.microsoft.com/office/drawing/2014/main" xmlns="" id="{776FCA83-D341-4D94-8EFA-1148754E5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1341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Rectangle 910">
              <a:extLst>
                <a:ext uri="{FF2B5EF4-FFF2-40B4-BE49-F238E27FC236}">
                  <a16:creationId xmlns:a16="http://schemas.microsoft.com/office/drawing/2014/main" xmlns="" id="{F848FAC4-6ACE-453F-BA99-63102E500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6321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Rectangle 911">
              <a:extLst>
                <a:ext uri="{FF2B5EF4-FFF2-40B4-BE49-F238E27FC236}">
                  <a16:creationId xmlns:a16="http://schemas.microsoft.com/office/drawing/2014/main" xmlns="" id="{DF81B123-49D7-4FBE-9153-C6229262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7667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Rectangle 912">
              <a:extLst>
                <a:ext uri="{FF2B5EF4-FFF2-40B4-BE49-F238E27FC236}">
                  <a16:creationId xmlns:a16="http://schemas.microsoft.com/office/drawing/2014/main" xmlns="" id="{C480CD27-E1F1-43FE-B8BB-A5B8C2E9C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89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Rectangle 913">
              <a:extLst>
                <a:ext uri="{FF2B5EF4-FFF2-40B4-BE49-F238E27FC236}">
                  <a16:creationId xmlns:a16="http://schemas.microsoft.com/office/drawing/2014/main" xmlns="" id="{349049AA-5E52-49FB-BEB7-E6E94F5DF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017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914">
              <a:extLst>
                <a:ext uri="{FF2B5EF4-FFF2-40B4-BE49-F238E27FC236}">
                  <a16:creationId xmlns:a16="http://schemas.microsoft.com/office/drawing/2014/main" xmlns="" id="{2F7BDB4A-17BE-4944-8DBA-702FFAF8B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181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Rectangle 915">
              <a:extLst>
                <a:ext uri="{FF2B5EF4-FFF2-40B4-BE49-F238E27FC236}">
                  <a16:creationId xmlns:a16="http://schemas.microsoft.com/office/drawing/2014/main" xmlns="" id="{391FAE60-C526-44DC-9C1D-4C33E08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620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Rectangle 916">
              <a:extLst>
                <a:ext uri="{FF2B5EF4-FFF2-40B4-BE49-F238E27FC236}">
                  <a16:creationId xmlns:a16="http://schemas.microsoft.com/office/drawing/2014/main" xmlns="" id="{2BD62E40-0AED-4F04-AE1B-5B0A27686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71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Rectangle 917">
              <a:extLst>
                <a:ext uri="{FF2B5EF4-FFF2-40B4-BE49-F238E27FC236}">
                  <a16:creationId xmlns:a16="http://schemas.microsoft.com/office/drawing/2014/main" xmlns="" id="{8B268D76-601C-4484-98E9-2D6D5080B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73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918">
              <a:extLst>
                <a:ext uri="{FF2B5EF4-FFF2-40B4-BE49-F238E27FC236}">
                  <a16:creationId xmlns:a16="http://schemas.microsoft.com/office/drawing/2014/main" xmlns="" id="{0A55581D-C160-45D3-B3C9-07633B53C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41" y="5993669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0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919">
              <a:extLst>
                <a:ext uri="{FF2B5EF4-FFF2-40B4-BE49-F238E27FC236}">
                  <a16:creationId xmlns:a16="http://schemas.microsoft.com/office/drawing/2014/main" xmlns="" id="{A8F095F8-0188-49DD-9D55-5A49BF1DD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667" y="599366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920">
              <a:extLst>
                <a:ext uri="{FF2B5EF4-FFF2-40B4-BE49-F238E27FC236}">
                  <a16:creationId xmlns:a16="http://schemas.microsoft.com/office/drawing/2014/main" xmlns="" id="{8648E7C7-8EC5-430B-A253-59C957A32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891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921">
              <a:extLst>
                <a:ext uri="{FF2B5EF4-FFF2-40B4-BE49-F238E27FC236}">
                  <a16:creationId xmlns:a16="http://schemas.microsoft.com/office/drawing/2014/main" xmlns="" id="{E13FCFCE-D1A0-496F-855A-C814F0AD4D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607" y="5993669"/>
              <a:ext cx="7510" cy="15020"/>
            </a:xfrm>
            <a:custGeom>
              <a:avLst/>
              <a:gdLst>
                <a:gd name="T0" fmla="*/ 1 w 2"/>
                <a:gd name="T1" fmla="*/ 4 h 4"/>
                <a:gd name="T2" fmla="*/ 1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1 w 2"/>
                <a:gd name="T9" fmla="*/ 3 h 4"/>
                <a:gd name="T10" fmla="*/ 1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1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1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922">
              <a:extLst>
                <a:ext uri="{FF2B5EF4-FFF2-40B4-BE49-F238E27FC236}">
                  <a16:creationId xmlns:a16="http://schemas.microsoft.com/office/drawing/2014/main" xmlns="" id="{BA2294A2-4D3B-4939-8836-B8CDA6D57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0077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1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923">
              <a:extLst>
                <a:ext uri="{FF2B5EF4-FFF2-40B4-BE49-F238E27FC236}">
                  <a16:creationId xmlns:a16="http://schemas.microsoft.com/office/drawing/2014/main" xmlns="" id="{4654BA70-80A4-4E73-830A-7DE2E6FA5B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1301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924">
              <a:extLst>
                <a:ext uri="{FF2B5EF4-FFF2-40B4-BE49-F238E27FC236}">
                  <a16:creationId xmlns:a16="http://schemas.microsoft.com/office/drawing/2014/main" xmlns="" id="{01B3A534-3C5E-4A95-9304-398BAD324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2527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925">
              <a:extLst>
                <a:ext uri="{FF2B5EF4-FFF2-40B4-BE49-F238E27FC236}">
                  <a16:creationId xmlns:a16="http://schemas.microsoft.com/office/drawing/2014/main" xmlns="" id="{221E0531-D8B4-4B07-B7AB-E1AD10188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9997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926">
              <a:extLst>
                <a:ext uri="{FF2B5EF4-FFF2-40B4-BE49-F238E27FC236}">
                  <a16:creationId xmlns:a16="http://schemas.microsoft.com/office/drawing/2014/main" xmlns="" id="{2092B10F-102C-4788-BDAF-6A2F05BE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3711" y="599366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927">
              <a:extLst>
                <a:ext uri="{FF2B5EF4-FFF2-40B4-BE49-F238E27FC236}">
                  <a16:creationId xmlns:a16="http://schemas.microsoft.com/office/drawing/2014/main" xmlns="" id="{03B64588-2E55-4CA0-827E-E294EF479A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1181" y="5993669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Rectangle 928">
              <a:extLst>
                <a:ext uri="{FF2B5EF4-FFF2-40B4-BE49-F238E27FC236}">
                  <a16:creationId xmlns:a16="http://schemas.microsoft.com/office/drawing/2014/main" xmlns="" id="{53A19770-2C21-49D5-B87B-BA4524ACF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211" y="4762026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Rectangle 929">
              <a:extLst>
                <a:ext uri="{FF2B5EF4-FFF2-40B4-BE49-F238E27FC236}">
                  <a16:creationId xmlns:a16="http://schemas.microsoft.com/office/drawing/2014/main" xmlns="" id="{30EF3357-B012-4CBD-B05B-B3816F739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528" y="4829617"/>
              <a:ext cx="13893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930">
              <a:extLst>
                <a:ext uri="{FF2B5EF4-FFF2-40B4-BE49-F238E27FC236}">
                  <a16:creationId xmlns:a16="http://schemas.microsoft.com/office/drawing/2014/main" xmlns="" id="{3E100E19-C14C-4369-A34F-983B84CC1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188" y="523891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Rectangle 931">
              <a:extLst>
                <a:ext uri="{FF2B5EF4-FFF2-40B4-BE49-F238E27FC236}">
                  <a16:creationId xmlns:a16="http://schemas.microsoft.com/office/drawing/2014/main" xmlns="" id="{42018152-D5E4-4C16-8BDC-6CC39F353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168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Rectangle 932">
              <a:extLst>
                <a:ext uri="{FF2B5EF4-FFF2-40B4-BE49-F238E27FC236}">
                  <a16:creationId xmlns:a16="http://schemas.microsoft.com/office/drawing/2014/main" xmlns="" id="{B40FDBD2-7C0E-49C3-9515-23E076B4D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512" y="523891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Rectangle 933">
              <a:extLst>
                <a:ext uri="{FF2B5EF4-FFF2-40B4-BE49-F238E27FC236}">
                  <a16:creationId xmlns:a16="http://schemas.microsoft.com/office/drawing/2014/main" xmlns="" id="{67C1586C-26E7-4DB7-A777-B71CFCBA0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1982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Rectangle 934">
              <a:extLst>
                <a:ext uri="{FF2B5EF4-FFF2-40B4-BE49-F238E27FC236}">
                  <a16:creationId xmlns:a16="http://schemas.microsoft.com/office/drawing/2014/main" xmlns="" id="{22D263EF-AACC-43B0-B4C9-D7B4A9E91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1861" y="523891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935">
              <a:extLst>
                <a:ext uri="{FF2B5EF4-FFF2-40B4-BE49-F238E27FC236}">
                  <a16:creationId xmlns:a16="http://schemas.microsoft.com/office/drawing/2014/main" xmlns="" id="{4F8D5651-45A0-47E3-AB36-EF1C5CF39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028" y="523891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Rectangle 936">
              <a:extLst>
                <a:ext uri="{FF2B5EF4-FFF2-40B4-BE49-F238E27FC236}">
                  <a16:creationId xmlns:a16="http://schemas.microsoft.com/office/drawing/2014/main" xmlns="" id="{9F137988-A519-4FEF-ACC7-338E0E677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04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Rectangle 937">
              <a:extLst>
                <a:ext uri="{FF2B5EF4-FFF2-40B4-BE49-F238E27FC236}">
                  <a16:creationId xmlns:a16="http://schemas.microsoft.com/office/drawing/2014/main" xmlns="" id="{1D4C7DDF-2622-4AC6-9670-5E404EC81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55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Rectangle 938">
              <a:extLst>
                <a:ext uri="{FF2B5EF4-FFF2-40B4-BE49-F238E27FC236}">
                  <a16:creationId xmlns:a16="http://schemas.microsoft.com/office/drawing/2014/main" xmlns="" id="{C5F2EC33-C05D-4786-A6C2-1F32D272C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557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939">
              <a:extLst>
                <a:ext uri="{FF2B5EF4-FFF2-40B4-BE49-F238E27FC236}">
                  <a16:creationId xmlns:a16="http://schemas.microsoft.com/office/drawing/2014/main" xmlns="" id="{6206EB00-ADCC-4DE0-9C96-8BF780669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0798" y="5359074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2 h 4"/>
                <a:gd name="T10" fmla="*/ 0 w 1"/>
                <a:gd name="T11" fmla="*/ 2 h 4"/>
                <a:gd name="T12" fmla="*/ 0 w 1"/>
                <a:gd name="T13" fmla="*/ 2 h 4"/>
                <a:gd name="T14" fmla="*/ 0 w 1"/>
                <a:gd name="T15" fmla="*/ 2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940">
              <a:extLst>
                <a:ext uri="{FF2B5EF4-FFF2-40B4-BE49-F238E27FC236}">
                  <a16:creationId xmlns:a16="http://schemas.microsoft.com/office/drawing/2014/main" xmlns="" id="{15D10A40-9A9E-49FC-915D-CA98A5E2E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512" y="535907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941">
              <a:extLst>
                <a:ext uri="{FF2B5EF4-FFF2-40B4-BE49-F238E27FC236}">
                  <a16:creationId xmlns:a16="http://schemas.microsoft.com/office/drawing/2014/main" xmlns="" id="{D0BCD800-69A9-4CB7-A34E-053FA8DEF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1982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1 w 2"/>
                <a:gd name="T35" fmla="*/ 3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942">
              <a:extLst>
                <a:ext uri="{FF2B5EF4-FFF2-40B4-BE49-F238E27FC236}">
                  <a16:creationId xmlns:a16="http://schemas.microsoft.com/office/drawing/2014/main" xmlns="" id="{DC5DA00D-9EE7-498F-98D7-723C85D469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9452" y="5359074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2 h 4"/>
                <a:gd name="T32" fmla="*/ 1 w 4"/>
                <a:gd name="T33" fmla="*/ 2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943">
              <a:extLst>
                <a:ext uri="{FF2B5EF4-FFF2-40B4-BE49-F238E27FC236}">
                  <a16:creationId xmlns:a16="http://schemas.microsoft.com/office/drawing/2014/main" xmlns="" id="{FDAFA6C7-7880-4A5B-994E-A36F8C62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4432" y="5359074"/>
              <a:ext cx="3756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2 h 3"/>
                <a:gd name="T6" fmla="*/ 1 w 1"/>
                <a:gd name="T7" fmla="*/ 2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2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0 w 1"/>
                <a:gd name="T29" fmla="*/ 1 h 3"/>
                <a:gd name="T30" fmla="*/ 0 w 1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944">
              <a:extLst>
                <a:ext uri="{FF2B5EF4-FFF2-40B4-BE49-F238E27FC236}">
                  <a16:creationId xmlns:a16="http://schemas.microsoft.com/office/drawing/2014/main" xmlns="" id="{AE0D3C4C-7EB0-4EBA-A1C5-ECBF97302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8148" y="535907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945">
              <a:extLst>
                <a:ext uri="{FF2B5EF4-FFF2-40B4-BE49-F238E27FC236}">
                  <a16:creationId xmlns:a16="http://schemas.microsoft.com/office/drawing/2014/main" xmlns="" id="{DBF469E9-AC9A-4E9E-81D5-54E077A43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5618" y="5359074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2 h 4"/>
                <a:gd name="T4" fmla="*/ 2 w 3"/>
                <a:gd name="T5" fmla="*/ 2 h 4"/>
                <a:gd name="T6" fmla="*/ 2 w 3"/>
                <a:gd name="T7" fmla="*/ 2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2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946">
              <a:extLst>
                <a:ext uri="{FF2B5EF4-FFF2-40B4-BE49-F238E27FC236}">
                  <a16:creationId xmlns:a16="http://schemas.microsoft.com/office/drawing/2014/main" xmlns="" id="{F38EC35B-E1EB-4CD2-9CAE-C7E97370B4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6841" y="535907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2 h 3"/>
                <a:gd name="T38" fmla="*/ 2 w 2"/>
                <a:gd name="T39" fmla="*/ 1 h 3"/>
                <a:gd name="T40" fmla="*/ 1 w 2"/>
                <a:gd name="T4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947">
              <a:extLst>
                <a:ext uri="{FF2B5EF4-FFF2-40B4-BE49-F238E27FC236}">
                  <a16:creationId xmlns:a16="http://schemas.microsoft.com/office/drawing/2014/main" xmlns="" id="{539D1D06-3AAC-40DC-A45C-57D7BE6E6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558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948">
              <a:extLst>
                <a:ext uri="{FF2B5EF4-FFF2-40B4-BE49-F238E27FC236}">
                  <a16:creationId xmlns:a16="http://schemas.microsoft.com/office/drawing/2014/main" xmlns="" id="{1E1B2420-C0A6-4F4F-AE7D-0C7331CC9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8028" y="5359074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Rectangle 949">
              <a:extLst>
                <a:ext uri="{FF2B5EF4-FFF2-40B4-BE49-F238E27FC236}">
                  <a16:creationId xmlns:a16="http://schemas.microsoft.com/office/drawing/2014/main" xmlns="" id="{0015743D-77E1-4312-AE63-308EABB37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Rectangle 950">
              <a:extLst>
                <a:ext uri="{FF2B5EF4-FFF2-40B4-BE49-F238E27FC236}">
                  <a16:creationId xmlns:a16="http://schemas.microsoft.com/office/drawing/2014/main" xmlns="" id="{BBB7BCA3-BEBE-4C02-B46D-E5CE1E84D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Rectangle 951">
              <a:extLst>
                <a:ext uri="{FF2B5EF4-FFF2-40B4-BE49-F238E27FC236}">
                  <a16:creationId xmlns:a16="http://schemas.microsoft.com/office/drawing/2014/main" xmlns="" id="{6CD68E03-7FCF-45E5-9439-288DE3A85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0820" y="5467968"/>
              <a:ext cx="14644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952">
              <a:extLst>
                <a:ext uri="{FF2B5EF4-FFF2-40B4-BE49-F238E27FC236}">
                  <a16:creationId xmlns:a16="http://schemas.microsoft.com/office/drawing/2014/main" xmlns="" id="{62C3BBB8-8F8F-4896-8E28-90566535C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990" y="5877264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Rectangle 953">
              <a:extLst>
                <a:ext uri="{FF2B5EF4-FFF2-40B4-BE49-F238E27FC236}">
                  <a16:creationId xmlns:a16="http://schemas.microsoft.com/office/drawing/2014/main" xmlns="" id="{F5A1FB5F-4A40-43E1-B4EB-ACE9E723B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7970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Rectangle 954">
              <a:extLst>
                <a:ext uri="{FF2B5EF4-FFF2-40B4-BE49-F238E27FC236}">
                  <a16:creationId xmlns:a16="http://schemas.microsoft.com/office/drawing/2014/main" xmlns="" id="{03742EA1-E783-4A47-8D59-983A756F5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1806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Rectangle 955">
              <a:extLst>
                <a:ext uri="{FF2B5EF4-FFF2-40B4-BE49-F238E27FC236}">
                  <a16:creationId xmlns:a16="http://schemas.microsoft.com/office/drawing/2014/main" xmlns="" id="{7B2A090A-5BC2-4EA2-A2C7-76200DA91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3030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Rectangle 956">
              <a:extLst>
                <a:ext uri="{FF2B5EF4-FFF2-40B4-BE49-F238E27FC236}">
                  <a16:creationId xmlns:a16="http://schemas.microsoft.com/office/drawing/2014/main" xmlns="" id="{CA159CAC-3A5D-4B91-9A8E-72578DC4F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910" y="5877264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957">
              <a:extLst>
                <a:ext uri="{FF2B5EF4-FFF2-40B4-BE49-F238E27FC236}">
                  <a16:creationId xmlns:a16="http://schemas.microsoft.com/office/drawing/2014/main" xmlns="" id="{38A89C4C-C4A6-4897-BEBF-0E33C6314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9076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Rectangle 958">
              <a:extLst>
                <a:ext uri="{FF2B5EF4-FFF2-40B4-BE49-F238E27FC236}">
                  <a16:creationId xmlns:a16="http://schemas.microsoft.com/office/drawing/2014/main" xmlns="" id="{CB792CB3-643B-4E15-84F5-9F603BCCA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4096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Rectangle 959">
              <a:extLst>
                <a:ext uri="{FF2B5EF4-FFF2-40B4-BE49-F238E27FC236}">
                  <a16:creationId xmlns:a16="http://schemas.microsoft.com/office/drawing/2014/main" xmlns="" id="{593CB14B-FB6B-4FEF-A73F-444555FDD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60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Rectangle 960">
              <a:extLst>
                <a:ext uri="{FF2B5EF4-FFF2-40B4-BE49-F238E27FC236}">
                  <a16:creationId xmlns:a16="http://schemas.microsoft.com/office/drawing/2014/main" xmlns="" id="{7495CE47-9EC6-4FDD-A180-35A01EDF2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62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961">
              <a:extLst>
                <a:ext uri="{FF2B5EF4-FFF2-40B4-BE49-F238E27FC236}">
                  <a16:creationId xmlns:a16="http://schemas.microsoft.com/office/drawing/2014/main" xmlns="" id="{47B8B990-5B48-4607-AD2F-3FE5A743F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090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962">
              <a:extLst>
                <a:ext uri="{FF2B5EF4-FFF2-40B4-BE49-F238E27FC236}">
                  <a16:creationId xmlns:a16="http://schemas.microsoft.com/office/drawing/2014/main" xmlns="" id="{5A6BB954-C5C1-4339-8E60-8D2A2495E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806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963">
              <a:extLst>
                <a:ext uri="{FF2B5EF4-FFF2-40B4-BE49-F238E27FC236}">
                  <a16:creationId xmlns:a16="http://schemas.microsoft.com/office/drawing/2014/main" xmlns="" id="{BA7D3420-E5FB-47BE-9235-38E24912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3030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964">
              <a:extLst>
                <a:ext uri="{FF2B5EF4-FFF2-40B4-BE49-F238E27FC236}">
                  <a16:creationId xmlns:a16="http://schemas.microsoft.com/office/drawing/2014/main" xmlns="" id="{DAD3C7FA-88FC-4C2C-A4E2-4DEDC8E69F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4256" y="5997425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0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2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2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965">
              <a:extLst>
                <a:ext uri="{FF2B5EF4-FFF2-40B4-BE49-F238E27FC236}">
                  <a16:creationId xmlns:a16="http://schemas.microsoft.com/office/drawing/2014/main" xmlns="" id="{EEF46B00-146C-4E43-95AF-662FA8070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726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966">
              <a:extLst>
                <a:ext uri="{FF2B5EF4-FFF2-40B4-BE49-F238E27FC236}">
                  <a16:creationId xmlns:a16="http://schemas.microsoft.com/office/drawing/2014/main" xmlns="" id="{A746F929-50FF-49F8-8F05-766EDCD5C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2950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967">
              <a:extLst>
                <a:ext uri="{FF2B5EF4-FFF2-40B4-BE49-F238E27FC236}">
                  <a16:creationId xmlns:a16="http://schemas.microsoft.com/office/drawing/2014/main" xmlns="" id="{DBF1FF32-07B2-465B-8551-7FDBE5AD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0420" y="5997425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968">
              <a:extLst>
                <a:ext uri="{FF2B5EF4-FFF2-40B4-BE49-F238E27FC236}">
                  <a16:creationId xmlns:a16="http://schemas.microsoft.com/office/drawing/2014/main" xmlns="" id="{38B79355-2E8B-4986-9DE2-B7628BB81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890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1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969">
              <a:extLst>
                <a:ext uri="{FF2B5EF4-FFF2-40B4-BE49-F238E27FC236}">
                  <a16:creationId xmlns:a16="http://schemas.microsoft.com/office/drawing/2014/main" xmlns="" id="{FF678542-691C-4080-BB3A-045831C2A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1606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970">
              <a:extLst>
                <a:ext uri="{FF2B5EF4-FFF2-40B4-BE49-F238E27FC236}">
                  <a16:creationId xmlns:a16="http://schemas.microsoft.com/office/drawing/2014/main" xmlns="" id="{5FC9EE53-1491-456D-9CAF-A8ACF6B50C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5320" y="5997425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Rectangle 971">
              <a:extLst>
                <a:ext uri="{FF2B5EF4-FFF2-40B4-BE49-F238E27FC236}">
                  <a16:creationId xmlns:a16="http://schemas.microsoft.com/office/drawing/2014/main" xmlns="" id="{E4058CA7-CA3F-4152-A487-95183F56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318" y="5400377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Rectangle 972">
              <a:extLst>
                <a:ext uri="{FF2B5EF4-FFF2-40B4-BE49-F238E27FC236}">
                  <a16:creationId xmlns:a16="http://schemas.microsoft.com/office/drawing/2014/main" xmlns="" id="{131556E7-5A4F-49E0-B7F7-00E42C5D7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879" y="5467968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973">
              <a:extLst>
                <a:ext uri="{FF2B5EF4-FFF2-40B4-BE49-F238E27FC236}">
                  <a16:creationId xmlns:a16="http://schemas.microsoft.com/office/drawing/2014/main" xmlns="" id="{80083A13-DA77-4C56-845E-63CF329EF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95" y="5877264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Rectangle 974">
              <a:extLst>
                <a:ext uri="{FF2B5EF4-FFF2-40B4-BE49-F238E27FC236}">
                  <a16:creationId xmlns:a16="http://schemas.microsoft.com/office/drawing/2014/main" xmlns="" id="{D7B4EC65-A2C2-4998-A82F-EFE5EE3A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275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Rectangle 975">
              <a:extLst>
                <a:ext uri="{FF2B5EF4-FFF2-40B4-BE49-F238E27FC236}">
                  <a16:creationId xmlns:a16="http://schemas.microsoft.com/office/drawing/2014/main" xmlns="" id="{B7EBD230-7BBD-4E5A-9215-D6CC5D37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109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Rectangle 976">
              <a:extLst>
                <a:ext uri="{FF2B5EF4-FFF2-40B4-BE49-F238E27FC236}">
                  <a16:creationId xmlns:a16="http://schemas.microsoft.com/office/drawing/2014/main" xmlns="" id="{48F4C5CE-AA50-46C2-988E-E3B44A308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335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Rectangle 977">
              <a:extLst>
                <a:ext uri="{FF2B5EF4-FFF2-40B4-BE49-F238E27FC236}">
                  <a16:creationId xmlns:a16="http://schemas.microsoft.com/office/drawing/2014/main" xmlns="" id="{1E8F7CAF-B966-4702-97EE-BDFF5F779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458" y="5877264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978">
              <a:extLst>
                <a:ext uri="{FF2B5EF4-FFF2-40B4-BE49-F238E27FC236}">
                  <a16:creationId xmlns:a16="http://schemas.microsoft.com/office/drawing/2014/main" xmlns="" id="{4E6ED49B-64E0-41FD-ABD8-4E29E9AE1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9378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Rectangle 979">
              <a:extLst>
                <a:ext uri="{FF2B5EF4-FFF2-40B4-BE49-F238E27FC236}">
                  <a16:creationId xmlns:a16="http://schemas.microsoft.com/office/drawing/2014/main" xmlns="" id="{36707255-6302-4A97-9ED6-79AC5F46A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398" y="5877264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Rectangle 980">
              <a:extLst>
                <a:ext uri="{FF2B5EF4-FFF2-40B4-BE49-F238E27FC236}">
                  <a16:creationId xmlns:a16="http://schemas.microsoft.com/office/drawing/2014/main" xmlns="" id="{023B694E-F292-4D76-894E-DC8A6CD0F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665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Rectangle 981">
              <a:extLst>
                <a:ext uri="{FF2B5EF4-FFF2-40B4-BE49-F238E27FC236}">
                  <a16:creationId xmlns:a16="http://schemas.microsoft.com/office/drawing/2014/main" xmlns="" id="{84A6025E-D735-4736-9B79-5C9E04360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928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982">
              <a:extLst>
                <a:ext uri="{FF2B5EF4-FFF2-40B4-BE49-F238E27FC236}">
                  <a16:creationId xmlns:a16="http://schemas.microsoft.com/office/drawing/2014/main" xmlns="" id="{EFBCE66F-D43F-41D7-B80C-D4610DDB0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8395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983">
              <a:extLst>
                <a:ext uri="{FF2B5EF4-FFF2-40B4-BE49-F238E27FC236}">
                  <a16:creationId xmlns:a16="http://schemas.microsoft.com/office/drawing/2014/main" xmlns="" id="{8B2B95C7-675A-45A9-BA5E-2ABBC67FC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109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984">
              <a:extLst>
                <a:ext uri="{FF2B5EF4-FFF2-40B4-BE49-F238E27FC236}">
                  <a16:creationId xmlns:a16="http://schemas.microsoft.com/office/drawing/2014/main" xmlns="" id="{58717772-AEA6-45BF-A8FD-5B055A6FA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35" y="5997425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985">
              <a:extLst>
                <a:ext uri="{FF2B5EF4-FFF2-40B4-BE49-F238E27FC236}">
                  <a16:creationId xmlns:a16="http://schemas.microsoft.com/office/drawing/2014/main" xmlns="" id="{504EF768-0E88-45A8-BD53-8F63A7A6F9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0805" y="5997425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2 w 3"/>
                <a:gd name="T29" fmla="*/ 2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2 h 4"/>
                <a:gd name="T36" fmla="*/ 2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986">
              <a:extLst>
                <a:ext uri="{FF2B5EF4-FFF2-40B4-BE49-F238E27FC236}">
                  <a16:creationId xmlns:a16="http://schemas.microsoft.com/office/drawing/2014/main" xmlns="" id="{204B0E81-26E1-4A3F-AC10-707C43B9B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029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987">
              <a:extLst>
                <a:ext uri="{FF2B5EF4-FFF2-40B4-BE49-F238E27FC236}">
                  <a16:creationId xmlns:a16="http://schemas.microsoft.com/office/drawing/2014/main" xmlns="" id="{75B108E8-703F-4077-A638-F6F7F2F034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255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988">
              <a:extLst>
                <a:ext uri="{FF2B5EF4-FFF2-40B4-BE49-F238E27FC236}">
                  <a16:creationId xmlns:a16="http://schemas.microsoft.com/office/drawing/2014/main" xmlns="" id="{47633B7E-F317-4296-B40F-0145E6E83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0725" y="5997425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0 w 3"/>
                <a:gd name="T5" fmla="*/ 0 h 4"/>
                <a:gd name="T6" fmla="*/ 0 w 3"/>
                <a:gd name="T7" fmla="*/ 0 h 4"/>
                <a:gd name="T8" fmla="*/ 1 w 3"/>
                <a:gd name="T9" fmla="*/ 4 h 4"/>
                <a:gd name="T10" fmla="*/ 1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989">
              <a:extLst>
                <a:ext uri="{FF2B5EF4-FFF2-40B4-BE49-F238E27FC236}">
                  <a16:creationId xmlns:a16="http://schemas.microsoft.com/office/drawing/2014/main" xmlns="" id="{1F2C19D1-7C31-42D1-AB84-A8A3001832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1948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1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990">
              <a:extLst>
                <a:ext uri="{FF2B5EF4-FFF2-40B4-BE49-F238E27FC236}">
                  <a16:creationId xmlns:a16="http://schemas.microsoft.com/office/drawing/2014/main" xmlns="" id="{462D628A-E938-4B65-B7EF-C8E56C235F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5665" y="5997425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0 h 3"/>
                <a:gd name="T10" fmla="*/ 1 w 1"/>
                <a:gd name="T11" fmla="*/ 1 h 3"/>
                <a:gd name="T12" fmla="*/ 1 w 1"/>
                <a:gd name="T13" fmla="*/ 2 h 3"/>
                <a:gd name="T14" fmla="*/ 0 w 1"/>
                <a:gd name="T15" fmla="*/ 2 h 3"/>
                <a:gd name="T16" fmla="*/ 0 w 1"/>
                <a:gd name="T17" fmla="*/ 2 h 3"/>
                <a:gd name="T18" fmla="*/ 0 w 1"/>
                <a:gd name="T19" fmla="*/ 2 h 3"/>
                <a:gd name="T20" fmla="*/ 1 w 1"/>
                <a:gd name="T21" fmla="*/ 3 h 3"/>
                <a:gd name="T22" fmla="*/ 1 w 1"/>
                <a:gd name="T23" fmla="*/ 3 h 3"/>
                <a:gd name="T24" fmla="*/ 1 w 1"/>
                <a:gd name="T25" fmla="*/ 0 h 3"/>
                <a:gd name="T26" fmla="*/ 0 w 1"/>
                <a:gd name="T27" fmla="*/ 1 h 3"/>
                <a:gd name="T28" fmla="*/ 0 w 1"/>
                <a:gd name="T29" fmla="*/ 1 h 3"/>
                <a:gd name="T30" fmla="*/ 1 w 1"/>
                <a:gd name="T31" fmla="*/ 2 h 3"/>
                <a:gd name="T32" fmla="*/ 1 w 1"/>
                <a:gd name="T33" fmla="*/ 1 h 3"/>
                <a:gd name="T34" fmla="*/ 1 w 1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991">
              <a:extLst>
                <a:ext uri="{FF2B5EF4-FFF2-40B4-BE49-F238E27FC236}">
                  <a16:creationId xmlns:a16="http://schemas.microsoft.com/office/drawing/2014/main" xmlns="" id="{52B06020-B24D-40B6-9292-12315BADB5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9378" y="5997425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1 h 3"/>
                <a:gd name="T4" fmla="*/ 1 w 1"/>
                <a:gd name="T5" fmla="*/ 3 h 3"/>
                <a:gd name="T6" fmla="*/ 0 w 1"/>
                <a:gd name="T7" fmla="*/ 1 h 3"/>
                <a:gd name="T8" fmla="*/ 0 w 1"/>
                <a:gd name="T9" fmla="*/ 0 h 3"/>
                <a:gd name="T10" fmla="*/ 0 w 1"/>
                <a:gd name="T11" fmla="*/ 0 h 3"/>
                <a:gd name="T12" fmla="*/ 0 w 1"/>
                <a:gd name="T13" fmla="*/ 1 h 3"/>
                <a:gd name="T14" fmla="*/ 0 w 1"/>
                <a:gd name="T15" fmla="*/ 3 h 3"/>
                <a:gd name="T16" fmla="*/ 1 w 1"/>
                <a:gd name="T17" fmla="*/ 1 h 3"/>
                <a:gd name="T18" fmla="*/ 0 w 1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Rectangle 992">
              <a:extLst>
                <a:ext uri="{FF2B5EF4-FFF2-40B4-BE49-F238E27FC236}">
                  <a16:creationId xmlns:a16="http://schemas.microsoft.com/office/drawing/2014/main" xmlns="" id="{D96C864A-2AEE-4622-9116-CB90026A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1165" y="4765783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Rectangle 993">
              <a:extLst>
                <a:ext uri="{FF2B5EF4-FFF2-40B4-BE49-F238E27FC236}">
                  <a16:creationId xmlns:a16="http://schemas.microsoft.com/office/drawing/2014/main" xmlns="" id="{D87A41F8-4C33-4A53-A0DB-3F6D63D8C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726" y="4833373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994">
              <a:extLst>
                <a:ext uri="{FF2B5EF4-FFF2-40B4-BE49-F238E27FC236}">
                  <a16:creationId xmlns:a16="http://schemas.microsoft.com/office/drawing/2014/main" xmlns="" id="{A5F9F4BA-D893-42C1-BC67-3CFD68C30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139" y="5242667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Rectangle 995">
              <a:extLst>
                <a:ext uri="{FF2B5EF4-FFF2-40B4-BE49-F238E27FC236}">
                  <a16:creationId xmlns:a16="http://schemas.microsoft.com/office/drawing/2014/main" xmlns="" id="{21248D72-6986-4DB8-A710-81AA87893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119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Rectangle 996">
              <a:extLst>
                <a:ext uri="{FF2B5EF4-FFF2-40B4-BE49-F238E27FC236}">
                  <a16:creationId xmlns:a16="http://schemas.microsoft.com/office/drawing/2014/main" xmlns="" id="{B5499F2D-DA20-4AD8-A2D1-3F4E72035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956" y="5242667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Rectangle 997">
              <a:extLst>
                <a:ext uri="{FF2B5EF4-FFF2-40B4-BE49-F238E27FC236}">
                  <a16:creationId xmlns:a16="http://schemas.microsoft.com/office/drawing/2014/main" xmlns="" id="{EC3D51AD-B992-4A29-BD06-66EE5E393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936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Rectangle 998">
              <a:extLst>
                <a:ext uri="{FF2B5EF4-FFF2-40B4-BE49-F238E27FC236}">
                  <a16:creationId xmlns:a16="http://schemas.microsoft.com/office/drawing/2014/main" xmlns="" id="{CCFD9FCE-740D-4B80-A858-EC4BCD97E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15" y="5242667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999">
              <a:extLst>
                <a:ext uri="{FF2B5EF4-FFF2-40B4-BE49-F238E27FC236}">
                  <a16:creationId xmlns:a16="http://schemas.microsoft.com/office/drawing/2014/main" xmlns="" id="{8B68916F-FA58-4FDD-8BA1-352A5A2AE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225" y="5242667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Rectangle 1000">
              <a:extLst>
                <a:ext uri="{FF2B5EF4-FFF2-40B4-BE49-F238E27FC236}">
                  <a16:creationId xmlns:a16="http://schemas.microsoft.com/office/drawing/2014/main" xmlns="" id="{01723E98-DAD8-4A82-A0AC-4F604F092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245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Rectangle 1001">
              <a:extLst>
                <a:ext uri="{FF2B5EF4-FFF2-40B4-BE49-F238E27FC236}">
                  <a16:creationId xmlns:a16="http://schemas.microsoft.com/office/drawing/2014/main" xmlns="" id="{1FC6B628-7757-41C9-A466-FB22D1301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509" y="5242667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Rectangle 1002">
              <a:extLst>
                <a:ext uri="{FF2B5EF4-FFF2-40B4-BE49-F238E27FC236}">
                  <a16:creationId xmlns:a16="http://schemas.microsoft.com/office/drawing/2014/main" xmlns="" id="{B21F864D-F06A-4CE8-8E2D-A9D9EA068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775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1003">
              <a:extLst>
                <a:ext uri="{FF2B5EF4-FFF2-40B4-BE49-F238E27FC236}">
                  <a16:creationId xmlns:a16="http://schemas.microsoft.com/office/drawing/2014/main" xmlns="" id="{9984437F-230A-46B0-B581-FEA221C6C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239" y="5370337"/>
              <a:ext cx="3756" cy="11266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0 h 3"/>
                <a:gd name="T10" fmla="*/ 1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1004">
              <a:extLst>
                <a:ext uri="{FF2B5EF4-FFF2-40B4-BE49-F238E27FC236}">
                  <a16:creationId xmlns:a16="http://schemas.microsoft.com/office/drawing/2014/main" xmlns="" id="{9768F569-9A5F-415F-92CB-7C982EC51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956" y="536658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1005">
              <a:extLst>
                <a:ext uri="{FF2B5EF4-FFF2-40B4-BE49-F238E27FC236}">
                  <a16:creationId xmlns:a16="http://schemas.microsoft.com/office/drawing/2014/main" xmlns="" id="{1F886CD1-660C-4732-9A67-198020CB3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179" y="5366584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1006">
              <a:extLst>
                <a:ext uri="{FF2B5EF4-FFF2-40B4-BE49-F238E27FC236}">
                  <a16:creationId xmlns:a16="http://schemas.microsoft.com/office/drawing/2014/main" xmlns="" id="{68CF03CF-893E-4268-BEF0-B943383C80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7649" y="5370337"/>
              <a:ext cx="11266" cy="11266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3 h 3"/>
                <a:gd name="T4" fmla="*/ 0 w 3"/>
                <a:gd name="T5" fmla="*/ 3 h 3"/>
                <a:gd name="T6" fmla="*/ 0 w 3"/>
                <a:gd name="T7" fmla="*/ 1 h 3"/>
                <a:gd name="T8" fmla="*/ 2 w 3"/>
                <a:gd name="T9" fmla="*/ 1 h 3"/>
                <a:gd name="T10" fmla="*/ 2 w 3"/>
                <a:gd name="T11" fmla="*/ 0 h 3"/>
                <a:gd name="T12" fmla="*/ 2 w 3"/>
                <a:gd name="T13" fmla="*/ 0 h 3"/>
                <a:gd name="T14" fmla="*/ 3 w 3"/>
                <a:gd name="T15" fmla="*/ 1 h 3"/>
                <a:gd name="T16" fmla="*/ 3 w 3"/>
                <a:gd name="T17" fmla="*/ 3 h 3"/>
                <a:gd name="T18" fmla="*/ 2 w 3"/>
                <a:gd name="T19" fmla="*/ 3 h 3"/>
                <a:gd name="T20" fmla="*/ 2 w 3"/>
                <a:gd name="T21" fmla="*/ 3 h 3"/>
                <a:gd name="T22" fmla="*/ 2 w 3"/>
                <a:gd name="T23" fmla="*/ 3 h 3"/>
                <a:gd name="T24" fmla="*/ 3 w 3"/>
                <a:gd name="T25" fmla="*/ 1 h 3"/>
                <a:gd name="T26" fmla="*/ 3 w 3"/>
                <a:gd name="T27" fmla="*/ 1 h 3"/>
                <a:gd name="T28" fmla="*/ 2 w 3"/>
                <a:gd name="T29" fmla="*/ 0 h 3"/>
                <a:gd name="T30" fmla="*/ 2 w 3"/>
                <a:gd name="T31" fmla="*/ 0 h 3"/>
                <a:gd name="T32" fmla="*/ 2 w 3"/>
                <a:gd name="T33" fmla="*/ 0 h 3"/>
                <a:gd name="T34" fmla="*/ 2 w 3"/>
                <a:gd name="T35" fmla="*/ 0 h 3"/>
                <a:gd name="T36" fmla="*/ 2 w 3"/>
                <a:gd name="T37" fmla="*/ 1 h 3"/>
                <a:gd name="T38" fmla="*/ 3 w 3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3" y="1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1007">
              <a:extLst>
                <a:ext uri="{FF2B5EF4-FFF2-40B4-BE49-F238E27FC236}">
                  <a16:creationId xmlns:a16="http://schemas.microsoft.com/office/drawing/2014/main" xmlns="" id="{A50DA6B9-755C-4F9E-BDAC-F95E5E579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875" y="5370337"/>
              <a:ext cx="11266" cy="11266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1 h 2"/>
                <a:gd name="T6" fmla="*/ 1 w 2"/>
                <a:gd name="T7" fmla="*/ 1 h 2"/>
                <a:gd name="T8" fmla="*/ 1 w 2"/>
                <a:gd name="T9" fmla="*/ 2 h 2"/>
                <a:gd name="T10" fmla="*/ 1 w 2"/>
                <a:gd name="T11" fmla="*/ 2 h 2"/>
                <a:gd name="T12" fmla="*/ 2 w 2"/>
                <a:gd name="T13" fmla="*/ 2 h 2"/>
                <a:gd name="T14" fmla="*/ 2 w 2"/>
                <a:gd name="T15" fmla="*/ 2 h 2"/>
                <a:gd name="T16" fmla="*/ 1 w 2"/>
                <a:gd name="T17" fmla="*/ 2 h 2"/>
                <a:gd name="T18" fmla="*/ 0 w 2"/>
                <a:gd name="T19" fmla="*/ 1 h 2"/>
                <a:gd name="T20" fmla="*/ 1 w 2"/>
                <a:gd name="T21" fmla="*/ 1 h 2"/>
                <a:gd name="T22" fmla="*/ 1 w 2"/>
                <a:gd name="T23" fmla="*/ 1 h 2"/>
                <a:gd name="T24" fmla="*/ 1 w 2"/>
                <a:gd name="T25" fmla="*/ 1 h 2"/>
                <a:gd name="T26" fmla="*/ 1 w 2"/>
                <a:gd name="T27" fmla="*/ 0 h 2"/>
                <a:gd name="T28" fmla="*/ 0 w 2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1008">
              <a:extLst>
                <a:ext uri="{FF2B5EF4-FFF2-40B4-BE49-F238E27FC236}">
                  <a16:creationId xmlns:a16="http://schemas.microsoft.com/office/drawing/2014/main" xmlns="" id="{B43A487E-9D99-4633-AE49-F401121CA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345" y="5366584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1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1010">
              <a:extLst>
                <a:ext uri="{FF2B5EF4-FFF2-40B4-BE49-F238E27FC236}">
                  <a16:creationId xmlns:a16="http://schemas.microsoft.com/office/drawing/2014/main" xmlns="" id="{D877AA89-A106-4649-8556-682BA556D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7572" y="5370340"/>
              <a:ext cx="11266" cy="11266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0 h 3"/>
                <a:gd name="T4" fmla="*/ 0 w 3"/>
                <a:gd name="T5" fmla="*/ 0 h 3"/>
                <a:gd name="T6" fmla="*/ 0 w 3"/>
                <a:gd name="T7" fmla="*/ 0 h 3"/>
                <a:gd name="T8" fmla="*/ 3 w 3"/>
                <a:gd name="T9" fmla="*/ 3 h 3"/>
                <a:gd name="T10" fmla="*/ 1 w 3"/>
                <a:gd name="T11" fmla="*/ 3 h 3"/>
                <a:gd name="T12" fmla="*/ 0 w 3"/>
                <a:gd name="T13" fmla="*/ 0 h 3"/>
                <a:gd name="T14" fmla="*/ 0 w 3"/>
                <a:gd name="T15" fmla="*/ 0 h 3"/>
                <a:gd name="T16" fmla="*/ 3 w 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1011">
              <a:extLst>
                <a:ext uri="{FF2B5EF4-FFF2-40B4-BE49-F238E27FC236}">
                  <a16:creationId xmlns:a16="http://schemas.microsoft.com/office/drawing/2014/main" xmlns="" id="{45C9BB37-0702-408B-93BA-4ED8C9E578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8795" y="5366584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3 h 3"/>
                <a:gd name="T26" fmla="*/ 1 w 2"/>
                <a:gd name="T27" fmla="*/ 2 h 3"/>
                <a:gd name="T28" fmla="*/ 0 w 2"/>
                <a:gd name="T29" fmla="*/ 3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3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1012">
              <a:extLst>
                <a:ext uri="{FF2B5EF4-FFF2-40B4-BE49-F238E27FC236}">
                  <a16:creationId xmlns:a16="http://schemas.microsoft.com/office/drawing/2014/main" xmlns="" id="{EB7244D5-73A7-4D23-9988-DA5461DFCA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2512" y="536658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2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0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1 h 3"/>
                <a:gd name="T26" fmla="*/ 0 w 2"/>
                <a:gd name="T27" fmla="*/ 2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1013">
              <a:extLst>
                <a:ext uri="{FF2B5EF4-FFF2-40B4-BE49-F238E27FC236}">
                  <a16:creationId xmlns:a16="http://schemas.microsoft.com/office/drawing/2014/main" xmlns="" id="{0DE52120-1FA4-41B6-839F-1489D9B6A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6225" y="536658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Rectangle 1014">
              <a:extLst>
                <a:ext uri="{FF2B5EF4-FFF2-40B4-BE49-F238E27FC236}">
                  <a16:creationId xmlns:a16="http://schemas.microsoft.com/office/drawing/2014/main" xmlns="" id="{3F475E72-F388-4C50-B69A-5237B2610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066" y="4822109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Rectangle 1015">
              <a:extLst>
                <a:ext uri="{FF2B5EF4-FFF2-40B4-BE49-F238E27FC236}">
                  <a16:creationId xmlns:a16="http://schemas.microsoft.com/office/drawing/2014/main" xmlns="" id="{AC055944-CDD2-47D7-8DE2-9E86AE5C9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627" y="4889699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1016">
              <a:extLst>
                <a:ext uri="{FF2B5EF4-FFF2-40B4-BE49-F238E27FC236}">
                  <a16:creationId xmlns:a16="http://schemas.microsoft.com/office/drawing/2014/main" xmlns="" id="{748C2EF9-3363-4FE2-9377-E59C13E6F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287" y="529899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Rectangle 1017">
              <a:extLst>
                <a:ext uri="{FF2B5EF4-FFF2-40B4-BE49-F238E27FC236}">
                  <a16:creationId xmlns:a16="http://schemas.microsoft.com/office/drawing/2014/main" xmlns="" id="{55F6397E-B18C-49D7-8AA7-CA632A612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7267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Rectangle 1018">
              <a:extLst>
                <a:ext uri="{FF2B5EF4-FFF2-40B4-BE49-F238E27FC236}">
                  <a16:creationId xmlns:a16="http://schemas.microsoft.com/office/drawing/2014/main" xmlns="" id="{16E47900-D19D-4E87-BDF0-E5DEAE356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8613" y="529899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Rectangle 1019">
              <a:extLst>
                <a:ext uri="{FF2B5EF4-FFF2-40B4-BE49-F238E27FC236}">
                  <a16:creationId xmlns:a16="http://schemas.microsoft.com/office/drawing/2014/main" xmlns="" id="{810C45AD-3E0D-412A-AA96-060DBD2BA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9837" y="529899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Rectangle 1020">
              <a:extLst>
                <a:ext uri="{FF2B5EF4-FFF2-40B4-BE49-F238E27FC236}">
                  <a16:creationId xmlns:a16="http://schemas.microsoft.com/office/drawing/2014/main" xmlns="" id="{A8427BC6-AA68-467E-8F68-7557B54A6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5963" y="529899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1021">
              <a:extLst>
                <a:ext uri="{FF2B5EF4-FFF2-40B4-BE49-F238E27FC236}">
                  <a16:creationId xmlns:a16="http://schemas.microsoft.com/office/drawing/2014/main" xmlns="" id="{8F72EF95-9674-452D-992C-64E8342D8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126" y="529899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Rectangle 1022">
              <a:extLst>
                <a:ext uri="{FF2B5EF4-FFF2-40B4-BE49-F238E27FC236}">
                  <a16:creationId xmlns:a16="http://schemas.microsoft.com/office/drawing/2014/main" xmlns="" id="{3C8EC427-4683-4F38-8619-AD5C6378E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146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Rectangle 1023">
              <a:extLst>
                <a:ext uri="{FF2B5EF4-FFF2-40B4-BE49-F238E27FC236}">
                  <a16:creationId xmlns:a16="http://schemas.microsoft.com/office/drawing/2014/main" xmlns="" id="{94CD1988-2EF2-498F-B84D-B90D3AB57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841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Rectangle 1024">
              <a:extLst>
                <a:ext uri="{FF2B5EF4-FFF2-40B4-BE49-F238E27FC236}">
                  <a16:creationId xmlns:a16="http://schemas.microsoft.com/office/drawing/2014/main" xmlns="" id="{7C46CA68-5A72-4839-9623-55FA60D15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343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1025">
              <a:extLst>
                <a:ext uri="{FF2B5EF4-FFF2-40B4-BE49-F238E27FC236}">
                  <a16:creationId xmlns:a16="http://schemas.microsoft.com/office/drawing/2014/main" xmlns="" id="{3A1B6325-243D-4692-9F39-5E8D9580F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143" y="5422910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1 h 4"/>
                <a:gd name="T10" fmla="*/ 1 w 1"/>
                <a:gd name="T11" fmla="*/ 1 h 4"/>
                <a:gd name="T12" fmla="*/ 1 w 1"/>
                <a:gd name="T13" fmla="*/ 1 h 4"/>
                <a:gd name="T14" fmla="*/ 1 w 1"/>
                <a:gd name="T15" fmla="*/ 1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1026">
              <a:extLst>
                <a:ext uri="{FF2B5EF4-FFF2-40B4-BE49-F238E27FC236}">
                  <a16:creationId xmlns:a16="http://schemas.microsoft.com/office/drawing/2014/main" xmlns="" id="{645EF40E-E423-40C9-B6B7-B10FD4685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8613" y="5422910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3 h 3"/>
                <a:gd name="T4" fmla="*/ 1 w 1"/>
                <a:gd name="T5" fmla="*/ 3 h 3"/>
                <a:gd name="T6" fmla="*/ 1 w 1"/>
                <a:gd name="T7" fmla="*/ 3 h 3"/>
                <a:gd name="T8" fmla="*/ 1 w 1"/>
                <a:gd name="T9" fmla="*/ 3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3 h 3"/>
                <a:gd name="T24" fmla="*/ 1 w 1"/>
                <a:gd name="T25" fmla="*/ 3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1027">
              <a:extLst>
                <a:ext uri="{FF2B5EF4-FFF2-40B4-BE49-F238E27FC236}">
                  <a16:creationId xmlns:a16="http://schemas.microsoft.com/office/drawing/2014/main" xmlns="" id="{E8E53C73-2A25-4A41-BD33-BDD572E6B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837" y="5422910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2 h 3"/>
                <a:gd name="T8" fmla="*/ 0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2 h 3"/>
                <a:gd name="T28" fmla="*/ 1 w 1"/>
                <a:gd name="T29" fmla="*/ 2 h 3"/>
                <a:gd name="T30" fmla="*/ 0 w 1"/>
                <a:gd name="T31" fmla="*/ 2 h 3"/>
                <a:gd name="T32" fmla="*/ 1 w 1"/>
                <a:gd name="T33" fmla="*/ 3 h 3"/>
                <a:gd name="T34" fmla="*/ 1 w 1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1028">
              <a:extLst>
                <a:ext uri="{FF2B5EF4-FFF2-40B4-BE49-F238E27FC236}">
                  <a16:creationId xmlns:a16="http://schemas.microsoft.com/office/drawing/2014/main" xmlns="" id="{003108C1-87D3-4F2C-B487-8FA31311D3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3553" y="5422910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1 w 3"/>
                <a:gd name="T9" fmla="*/ 2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1 h 4"/>
                <a:gd name="T32" fmla="*/ 1 w 3"/>
                <a:gd name="T33" fmla="*/ 1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1029">
              <a:extLst>
                <a:ext uri="{FF2B5EF4-FFF2-40B4-BE49-F238E27FC236}">
                  <a16:creationId xmlns:a16="http://schemas.microsoft.com/office/drawing/2014/main" xmlns="" id="{0A853D54-DE7D-4475-85F3-1EC36D6C8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777" y="5422910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2 h 3"/>
                <a:gd name="T6" fmla="*/ 2 w 2"/>
                <a:gd name="T7" fmla="*/ 2 h 3"/>
                <a:gd name="T8" fmla="*/ 1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2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1030">
              <a:extLst>
                <a:ext uri="{FF2B5EF4-FFF2-40B4-BE49-F238E27FC236}">
                  <a16:creationId xmlns:a16="http://schemas.microsoft.com/office/drawing/2014/main" xmlns="" id="{AFB1C8DB-E4F2-48ED-A5BC-EE48E0C4E5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2247" y="542291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1031">
              <a:extLst>
                <a:ext uri="{FF2B5EF4-FFF2-40B4-BE49-F238E27FC236}">
                  <a16:creationId xmlns:a16="http://schemas.microsoft.com/office/drawing/2014/main" xmlns="" id="{3E4F76A2-E798-495A-A8FC-7F9B35185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473" y="542291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1032">
              <a:extLst>
                <a:ext uri="{FF2B5EF4-FFF2-40B4-BE49-F238E27FC236}">
                  <a16:creationId xmlns:a16="http://schemas.microsoft.com/office/drawing/2014/main" xmlns="" id="{2C73DC8D-CDB9-45B8-9689-162F1FDE01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0943" y="5422910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1033">
              <a:extLst>
                <a:ext uri="{FF2B5EF4-FFF2-40B4-BE49-F238E27FC236}">
                  <a16:creationId xmlns:a16="http://schemas.microsoft.com/office/drawing/2014/main" xmlns="" id="{DBD8834D-ECBE-4C08-8926-23D1B82412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8413" y="542291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1034">
              <a:extLst>
                <a:ext uri="{FF2B5EF4-FFF2-40B4-BE49-F238E27FC236}">
                  <a16:creationId xmlns:a16="http://schemas.microsoft.com/office/drawing/2014/main" xmlns="" id="{2C8DBA85-8040-4152-99BE-A91FFA922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2126" y="5422910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Rectangle 1035">
              <a:extLst>
                <a:ext uri="{FF2B5EF4-FFF2-40B4-BE49-F238E27FC236}">
                  <a16:creationId xmlns:a16="http://schemas.microsoft.com/office/drawing/2014/main" xmlns="" id="{527E3381-B77B-40B6-BD76-8FC412448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282" y="4104901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Rectangle 1036">
              <a:extLst>
                <a:ext uri="{FF2B5EF4-FFF2-40B4-BE49-F238E27FC236}">
                  <a16:creationId xmlns:a16="http://schemas.microsoft.com/office/drawing/2014/main" xmlns="" id="{D2F4816E-8E3C-45F5-8B72-CE4F8BF19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5843" y="4168738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1037">
              <a:extLst>
                <a:ext uri="{FF2B5EF4-FFF2-40B4-BE49-F238E27FC236}">
                  <a16:creationId xmlns:a16="http://schemas.microsoft.com/office/drawing/2014/main" xmlns="" id="{AE78F00D-A5A4-4904-8137-09854FCF6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8012" y="4578032"/>
              <a:ext cx="18776" cy="120160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Rectangle 1038">
              <a:extLst>
                <a:ext uri="{FF2B5EF4-FFF2-40B4-BE49-F238E27FC236}">
                  <a16:creationId xmlns:a16="http://schemas.microsoft.com/office/drawing/2014/main" xmlns="" id="{C7BD0B86-5082-4C28-A56D-661EC49E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99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Rectangle 1039">
              <a:extLst>
                <a:ext uri="{FF2B5EF4-FFF2-40B4-BE49-F238E27FC236}">
                  <a16:creationId xmlns:a16="http://schemas.microsoft.com/office/drawing/2014/main" xmlns="" id="{8D17263D-A0C8-43D3-A8E4-ADF4CABE5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6826" y="4578032"/>
              <a:ext cx="3379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Rectangle 1040">
              <a:extLst>
                <a:ext uri="{FF2B5EF4-FFF2-40B4-BE49-F238E27FC236}">
                  <a16:creationId xmlns:a16="http://schemas.microsoft.com/office/drawing/2014/main" xmlns="" id="{7E857A13-A3C2-4374-A683-37EAA9F44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052" y="4578032"/>
              <a:ext cx="1502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Rectangle 1041">
              <a:extLst>
                <a:ext uri="{FF2B5EF4-FFF2-40B4-BE49-F238E27FC236}">
                  <a16:creationId xmlns:a16="http://schemas.microsoft.com/office/drawing/2014/main" xmlns="" id="{53BA2E9A-6BA0-4DBA-A297-DB56A260C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7932" y="4578032"/>
              <a:ext cx="2253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1042">
              <a:extLst>
                <a:ext uri="{FF2B5EF4-FFF2-40B4-BE49-F238E27FC236}">
                  <a16:creationId xmlns:a16="http://schemas.microsoft.com/office/drawing/2014/main" xmlns="" id="{843208AE-D7B2-4E2D-902B-7764FB951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096" y="4578032"/>
              <a:ext cx="0" cy="120160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Rectangle 1043">
              <a:extLst>
                <a:ext uri="{FF2B5EF4-FFF2-40B4-BE49-F238E27FC236}">
                  <a16:creationId xmlns:a16="http://schemas.microsoft.com/office/drawing/2014/main" xmlns="" id="{C4B5F81D-B0B0-41AD-9E59-338676254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87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Rectangle 1044">
              <a:extLst>
                <a:ext uri="{FF2B5EF4-FFF2-40B4-BE49-F238E27FC236}">
                  <a16:creationId xmlns:a16="http://schemas.microsoft.com/office/drawing/2014/main" xmlns="" id="{5215F76F-2522-46EE-B64A-8BEFD4EEF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62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Rectangle 1045">
              <a:extLst>
                <a:ext uri="{FF2B5EF4-FFF2-40B4-BE49-F238E27FC236}">
                  <a16:creationId xmlns:a16="http://schemas.microsoft.com/office/drawing/2014/main" xmlns="" id="{085E37F0-04B2-49E7-B4D1-1EAFBFF00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64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1046">
              <a:extLst>
                <a:ext uri="{FF2B5EF4-FFF2-40B4-BE49-F238E27FC236}">
                  <a16:creationId xmlns:a16="http://schemas.microsoft.com/office/drawing/2014/main" xmlns="" id="{BB6B73A6-1D11-4020-A8CB-88CAA385B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2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1 h 4"/>
                <a:gd name="T10" fmla="*/ 2 w 2"/>
                <a:gd name="T11" fmla="*/ 1 h 4"/>
                <a:gd name="T12" fmla="*/ 0 w 2"/>
                <a:gd name="T13" fmla="*/ 1 h 4"/>
                <a:gd name="T14" fmla="*/ 0 w 2"/>
                <a:gd name="T15" fmla="*/ 1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1047">
              <a:extLst>
                <a:ext uri="{FF2B5EF4-FFF2-40B4-BE49-F238E27FC236}">
                  <a16:creationId xmlns:a16="http://schemas.microsoft.com/office/drawing/2014/main" xmlns="" id="{7AA461ED-0A40-4EE3-93FF-100EF7765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826" y="470194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1048">
              <a:extLst>
                <a:ext uri="{FF2B5EF4-FFF2-40B4-BE49-F238E27FC236}">
                  <a16:creationId xmlns:a16="http://schemas.microsoft.com/office/drawing/2014/main" xmlns="" id="{3B7ABBB0-51A7-4D8D-B864-5BE33F548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052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1049">
              <a:extLst>
                <a:ext uri="{FF2B5EF4-FFF2-40B4-BE49-F238E27FC236}">
                  <a16:creationId xmlns:a16="http://schemas.microsoft.com/office/drawing/2014/main" xmlns="" id="{03D0676C-D401-4746-AB64-981218650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276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4 h 4"/>
                <a:gd name="T18" fmla="*/ 1 w 2"/>
                <a:gd name="T19" fmla="*/ 4 h 4"/>
                <a:gd name="T20" fmla="*/ 1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1 w 2"/>
                <a:gd name="T31" fmla="*/ 1 h 4"/>
                <a:gd name="T32" fmla="*/ 0 w 2"/>
                <a:gd name="T33" fmla="*/ 1 h 4"/>
                <a:gd name="T34" fmla="*/ 1 w 2"/>
                <a:gd name="T35" fmla="*/ 1 h 4"/>
                <a:gd name="T36" fmla="*/ 1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1050">
              <a:extLst>
                <a:ext uri="{FF2B5EF4-FFF2-40B4-BE49-F238E27FC236}">
                  <a16:creationId xmlns:a16="http://schemas.microsoft.com/office/drawing/2014/main" xmlns="" id="{5DF20FCB-B8E8-412F-AAA5-D94D6D5EA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746" y="470194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2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1051">
              <a:extLst>
                <a:ext uri="{FF2B5EF4-FFF2-40B4-BE49-F238E27FC236}">
                  <a16:creationId xmlns:a16="http://schemas.microsoft.com/office/drawing/2014/main" xmlns="" id="{971EB430-85BF-4BDC-B2F8-A026B8713E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7972" y="470194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0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1052">
              <a:extLst>
                <a:ext uri="{FF2B5EF4-FFF2-40B4-BE49-F238E27FC236}">
                  <a16:creationId xmlns:a16="http://schemas.microsoft.com/office/drawing/2014/main" xmlns="" id="{5B373FC2-32B0-43EB-BBCE-1CEB8A748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442" y="470194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1053">
              <a:extLst>
                <a:ext uri="{FF2B5EF4-FFF2-40B4-BE49-F238E27FC236}">
                  <a16:creationId xmlns:a16="http://schemas.microsoft.com/office/drawing/2014/main" xmlns="" id="{D10AE9E6-9A24-4360-A2BA-E5A8E69997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2912" y="470194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3 h 3"/>
                <a:gd name="T26" fmla="*/ 1 w 2"/>
                <a:gd name="T27" fmla="*/ 2 h 3"/>
                <a:gd name="T28" fmla="*/ 1 w 2"/>
                <a:gd name="T29" fmla="*/ 3 h 3"/>
                <a:gd name="T30" fmla="*/ 1 w 2"/>
                <a:gd name="T31" fmla="*/ 1 h 3"/>
                <a:gd name="T32" fmla="*/ 1 w 2"/>
                <a:gd name="T33" fmla="*/ 1 h 3"/>
                <a:gd name="T34" fmla="*/ 1 w 2"/>
                <a:gd name="T35" fmla="*/ 2 h 3"/>
                <a:gd name="T36" fmla="*/ 2 w 2"/>
                <a:gd name="T37" fmla="*/ 1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1054">
              <a:extLst>
                <a:ext uri="{FF2B5EF4-FFF2-40B4-BE49-F238E27FC236}">
                  <a16:creationId xmlns:a16="http://schemas.microsoft.com/office/drawing/2014/main" xmlns="" id="{1C578035-E778-432D-86AC-3152AD0FE8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6626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3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1055">
              <a:extLst>
                <a:ext uri="{FF2B5EF4-FFF2-40B4-BE49-F238E27FC236}">
                  <a16:creationId xmlns:a16="http://schemas.microsoft.com/office/drawing/2014/main" xmlns="" id="{D104714C-9BDF-4846-98F7-E024B4F730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0342" y="470194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1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Rectangle 1056">
              <a:extLst>
                <a:ext uri="{FF2B5EF4-FFF2-40B4-BE49-F238E27FC236}">
                  <a16:creationId xmlns:a16="http://schemas.microsoft.com/office/drawing/2014/main" xmlns="" id="{657700E3-4E07-45F4-9FBE-C106E0642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0328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Rectangle 1057">
              <a:extLst>
                <a:ext uri="{FF2B5EF4-FFF2-40B4-BE49-F238E27FC236}">
                  <a16:creationId xmlns:a16="http://schemas.microsoft.com/office/drawing/2014/main" xmlns="" id="{5F4BA286-400B-40A6-87A5-B4742DC5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0889" y="5678250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1058">
              <a:extLst>
                <a:ext uri="{FF2B5EF4-FFF2-40B4-BE49-F238E27FC236}">
                  <a16:creationId xmlns:a16="http://schemas.microsoft.com/office/drawing/2014/main" xmlns="" id="{8A54646D-6EA1-4D07-A7BE-8D3CFE3B1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3058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Rectangle 1059">
              <a:extLst>
                <a:ext uri="{FF2B5EF4-FFF2-40B4-BE49-F238E27FC236}">
                  <a16:creationId xmlns:a16="http://schemas.microsoft.com/office/drawing/2014/main" xmlns="" id="{FE620DCC-CD19-4172-8426-DDCCD248B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803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Rectangle 1060">
              <a:extLst>
                <a:ext uri="{FF2B5EF4-FFF2-40B4-BE49-F238E27FC236}">
                  <a16:creationId xmlns:a16="http://schemas.microsoft.com/office/drawing/2014/main" xmlns="" id="{BC87D2ED-A0FF-4985-B00A-8D16CE336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1872" y="6091301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Rectangle 1061">
              <a:extLst>
                <a:ext uri="{FF2B5EF4-FFF2-40B4-BE49-F238E27FC236}">
                  <a16:creationId xmlns:a16="http://schemas.microsoft.com/office/drawing/2014/main" xmlns="" id="{BBCBCA9B-7C45-454A-A881-DE2697AA7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3098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Rectangle 1062">
              <a:extLst>
                <a:ext uri="{FF2B5EF4-FFF2-40B4-BE49-F238E27FC236}">
                  <a16:creationId xmlns:a16="http://schemas.microsoft.com/office/drawing/2014/main" xmlns="" id="{654471E4-F48C-4F4B-AEB1-95304CAAB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2978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1063">
              <a:extLst>
                <a:ext uri="{FF2B5EF4-FFF2-40B4-BE49-F238E27FC236}">
                  <a16:creationId xmlns:a16="http://schemas.microsoft.com/office/drawing/2014/main" xmlns="" id="{BA13DB5F-0D61-41DD-AE0A-7E9156C86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9142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Rectangle 1064">
              <a:extLst>
                <a:ext uri="{FF2B5EF4-FFF2-40B4-BE49-F238E27FC236}">
                  <a16:creationId xmlns:a16="http://schemas.microsoft.com/office/drawing/2014/main" xmlns="" id="{39E92C09-3F00-412C-93F5-1ED32A5DF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791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Rectangle 1065">
              <a:extLst>
                <a:ext uri="{FF2B5EF4-FFF2-40B4-BE49-F238E27FC236}">
                  <a16:creationId xmlns:a16="http://schemas.microsoft.com/office/drawing/2014/main" xmlns="" id="{EA111F83-DF77-4F66-8735-985426F23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167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Rectangle 1066">
              <a:extLst>
                <a:ext uri="{FF2B5EF4-FFF2-40B4-BE49-F238E27FC236}">
                  <a16:creationId xmlns:a16="http://schemas.microsoft.com/office/drawing/2014/main" xmlns="" id="{EA33821D-5007-4821-A00F-89934F3BB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669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1067">
              <a:extLst>
                <a:ext uri="{FF2B5EF4-FFF2-40B4-BE49-F238E27FC236}">
                  <a16:creationId xmlns:a16="http://schemas.microsoft.com/office/drawing/2014/main" xmlns="" id="{068B01E9-29F2-4061-9673-E1777E27F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8158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1068">
              <a:extLst>
                <a:ext uri="{FF2B5EF4-FFF2-40B4-BE49-F238E27FC236}">
                  <a16:creationId xmlns:a16="http://schemas.microsoft.com/office/drawing/2014/main" xmlns="" id="{1BB6B6B9-41D9-4E56-B55E-BA391C83D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1872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1069">
              <a:extLst>
                <a:ext uri="{FF2B5EF4-FFF2-40B4-BE49-F238E27FC236}">
                  <a16:creationId xmlns:a16="http://schemas.microsoft.com/office/drawing/2014/main" xmlns="" id="{378044C2-37A5-49B0-814A-7A856BE1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3098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1070">
              <a:extLst>
                <a:ext uri="{FF2B5EF4-FFF2-40B4-BE49-F238E27FC236}">
                  <a16:creationId xmlns:a16="http://schemas.microsoft.com/office/drawing/2014/main" xmlns="" id="{39D00FA6-5746-4D21-85FA-EBE167E52F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4322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0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0 w 2"/>
                <a:gd name="T19" fmla="*/ 3 h 4"/>
                <a:gd name="T20" fmla="*/ 0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0 w 2"/>
                <a:gd name="T31" fmla="*/ 0 h 4"/>
                <a:gd name="T32" fmla="*/ 0 w 2"/>
                <a:gd name="T33" fmla="*/ 0 h 4"/>
                <a:gd name="T34" fmla="*/ 0 w 2"/>
                <a:gd name="T35" fmla="*/ 1 h 4"/>
                <a:gd name="T36" fmla="*/ 0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1071">
              <a:extLst>
                <a:ext uri="{FF2B5EF4-FFF2-40B4-BE49-F238E27FC236}">
                  <a16:creationId xmlns:a16="http://schemas.microsoft.com/office/drawing/2014/main" xmlns="" id="{9F7D8B99-6A6A-4BC8-89E7-830606CCE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792" y="621146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1072">
              <a:extLst>
                <a:ext uri="{FF2B5EF4-FFF2-40B4-BE49-F238E27FC236}">
                  <a16:creationId xmlns:a16="http://schemas.microsoft.com/office/drawing/2014/main" xmlns="" id="{1AF5771E-1982-45E3-A22A-81032F3332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550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1073">
              <a:extLst>
                <a:ext uri="{FF2B5EF4-FFF2-40B4-BE49-F238E27FC236}">
                  <a16:creationId xmlns:a16="http://schemas.microsoft.com/office/drawing/2014/main" xmlns="" id="{64D94256-7E03-458A-9A01-361E06196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732" y="621146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1 w 3"/>
                <a:gd name="T5" fmla="*/ 0 h 4"/>
                <a:gd name="T6" fmla="*/ 1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1074">
              <a:extLst>
                <a:ext uri="{FF2B5EF4-FFF2-40B4-BE49-F238E27FC236}">
                  <a16:creationId xmlns:a16="http://schemas.microsoft.com/office/drawing/2014/main" xmlns="" id="{91C2EBEE-6AFE-45E1-BD8E-A71A02977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7958" y="6211461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1075">
              <a:extLst>
                <a:ext uri="{FF2B5EF4-FFF2-40B4-BE49-F238E27FC236}">
                  <a16:creationId xmlns:a16="http://schemas.microsoft.com/office/drawing/2014/main" xmlns="" id="{2E5F4E5F-2015-47D7-91D4-B50E9CB89A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1672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1076">
              <a:extLst>
                <a:ext uri="{FF2B5EF4-FFF2-40B4-BE49-F238E27FC236}">
                  <a16:creationId xmlns:a16="http://schemas.microsoft.com/office/drawing/2014/main" xmlns="" id="{91CDED0D-52C5-4291-8E18-CF9197D9A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538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Rectangle 1077">
              <a:extLst>
                <a:ext uri="{FF2B5EF4-FFF2-40B4-BE49-F238E27FC236}">
                  <a16:creationId xmlns:a16="http://schemas.microsoft.com/office/drawing/2014/main" xmlns="" id="{E10A6BF5-FE4B-46FB-A351-6370F146F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1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Rectangle 1078">
              <a:extLst>
                <a:ext uri="{FF2B5EF4-FFF2-40B4-BE49-F238E27FC236}">
                  <a16:creationId xmlns:a16="http://schemas.microsoft.com/office/drawing/2014/main" xmlns="" id="{7F4633C3-1139-4590-8522-BFC777F82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1191" y="5678250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1079">
              <a:extLst>
                <a:ext uri="{FF2B5EF4-FFF2-40B4-BE49-F238E27FC236}">
                  <a16:creationId xmlns:a16="http://schemas.microsoft.com/office/drawing/2014/main" xmlns="" id="{E9754936-BD52-424E-8B77-CFADEE748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361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Rectangle 1080">
              <a:extLst>
                <a:ext uri="{FF2B5EF4-FFF2-40B4-BE49-F238E27FC236}">
                  <a16:creationId xmlns:a16="http://schemas.microsoft.com/office/drawing/2014/main" xmlns="" id="{4D30FE70-E678-41F0-B046-EAB095FCB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8341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Rectangle 1081">
              <a:extLst>
                <a:ext uri="{FF2B5EF4-FFF2-40B4-BE49-F238E27FC236}">
                  <a16:creationId xmlns:a16="http://schemas.microsoft.com/office/drawing/2014/main" xmlns="" id="{43D281FC-01AA-4AAB-A402-2E4D89FAC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2177" y="6091301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Rectangle 1082">
              <a:extLst>
                <a:ext uri="{FF2B5EF4-FFF2-40B4-BE49-F238E27FC236}">
                  <a16:creationId xmlns:a16="http://schemas.microsoft.com/office/drawing/2014/main" xmlns="" id="{6E910A67-5EB4-4492-92C2-47E5E29BA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401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Rectangle 1083">
              <a:extLst>
                <a:ext uri="{FF2B5EF4-FFF2-40B4-BE49-F238E27FC236}">
                  <a16:creationId xmlns:a16="http://schemas.microsoft.com/office/drawing/2014/main" xmlns="" id="{C163710B-3915-4B44-844C-D7142A277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3281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1084">
              <a:extLst>
                <a:ext uri="{FF2B5EF4-FFF2-40B4-BE49-F238E27FC236}">
                  <a16:creationId xmlns:a16="http://schemas.microsoft.com/office/drawing/2014/main" xmlns="" id="{23C9A9CF-A142-4D35-9841-5CBBF19D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9447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Rectangle 1085">
              <a:extLst>
                <a:ext uri="{FF2B5EF4-FFF2-40B4-BE49-F238E27FC236}">
                  <a16:creationId xmlns:a16="http://schemas.microsoft.com/office/drawing/2014/main" xmlns="" id="{2E260A27-E616-42DE-AF29-F7CE60420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4467" y="6091301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Rectangle 1086">
              <a:extLst>
                <a:ext uri="{FF2B5EF4-FFF2-40B4-BE49-F238E27FC236}">
                  <a16:creationId xmlns:a16="http://schemas.microsoft.com/office/drawing/2014/main" xmlns="" id="{C40D8598-A0CB-492A-B418-ECAB2C8E9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97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Rectangle 1087">
              <a:extLst>
                <a:ext uri="{FF2B5EF4-FFF2-40B4-BE49-F238E27FC236}">
                  <a16:creationId xmlns:a16="http://schemas.microsoft.com/office/drawing/2014/main" xmlns="" id="{877D754F-5569-4366-B768-B6036F814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99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1088">
              <a:extLst>
                <a:ext uri="{FF2B5EF4-FFF2-40B4-BE49-F238E27FC236}">
                  <a16:creationId xmlns:a16="http://schemas.microsoft.com/office/drawing/2014/main" xmlns="" id="{E0322CD6-5D71-41C6-9C85-672025A6D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461" y="6211461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1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1089">
              <a:extLst>
                <a:ext uri="{FF2B5EF4-FFF2-40B4-BE49-F238E27FC236}">
                  <a16:creationId xmlns:a16="http://schemas.microsoft.com/office/drawing/2014/main" xmlns="" id="{ACE29B8F-6310-4362-8FC6-AED60B377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2177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1090">
              <a:extLst>
                <a:ext uri="{FF2B5EF4-FFF2-40B4-BE49-F238E27FC236}">
                  <a16:creationId xmlns:a16="http://schemas.microsoft.com/office/drawing/2014/main" xmlns="" id="{C1F012AB-B2CD-4A38-A888-B36664EE9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401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1091">
              <a:extLst>
                <a:ext uri="{FF2B5EF4-FFF2-40B4-BE49-F238E27FC236}">
                  <a16:creationId xmlns:a16="http://schemas.microsoft.com/office/drawing/2014/main" xmlns="" id="{BFBD5AAB-EB55-431F-A026-2349B5DC41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0871" y="6211461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2 w 3"/>
                <a:gd name="T25" fmla="*/ 3 h 4"/>
                <a:gd name="T26" fmla="*/ 2 w 3"/>
                <a:gd name="T27" fmla="*/ 3 h 4"/>
                <a:gd name="T28" fmla="*/ 2 w 3"/>
                <a:gd name="T29" fmla="*/ 1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1 h 4"/>
                <a:gd name="T36" fmla="*/ 2 w 3"/>
                <a:gd name="T37" fmla="*/ 3 h 4"/>
                <a:gd name="T38" fmla="*/ 2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1092">
              <a:extLst>
                <a:ext uri="{FF2B5EF4-FFF2-40B4-BE49-F238E27FC236}">
                  <a16:creationId xmlns:a16="http://schemas.microsoft.com/office/drawing/2014/main" xmlns="" id="{481539A0-49B1-456E-B7D8-781D35864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097" y="6211461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1093">
              <a:extLst>
                <a:ext uri="{FF2B5EF4-FFF2-40B4-BE49-F238E27FC236}">
                  <a16:creationId xmlns:a16="http://schemas.microsoft.com/office/drawing/2014/main" xmlns="" id="{27BBFC2D-6FA6-4DE5-9FDA-E584F2D4E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3321" y="6211461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1094">
              <a:extLst>
                <a:ext uri="{FF2B5EF4-FFF2-40B4-BE49-F238E27FC236}">
                  <a16:creationId xmlns:a16="http://schemas.microsoft.com/office/drawing/2014/main" xmlns="" id="{6F3DE5E9-984B-452B-A912-2136DEE2E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0791" y="6211461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1095">
              <a:extLst>
                <a:ext uri="{FF2B5EF4-FFF2-40B4-BE49-F238E27FC236}">
                  <a16:creationId xmlns:a16="http://schemas.microsoft.com/office/drawing/2014/main" xmlns="" id="{02368C43-6826-4BBE-9A14-FE19CF735A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4507" y="621146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1096">
              <a:extLst>
                <a:ext uri="{FF2B5EF4-FFF2-40B4-BE49-F238E27FC236}">
                  <a16:creationId xmlns:a16="http://schemas.microsoft.com/office/drawing/2014/main" xmlns="" id="{4536B435-782D-4E20-B40D-615CE4CC6E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1977" y="6211461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1097">
              <a:extLst>
                <a:ext uri="{FF2B5EF4-FFF2-40B4-BE49-F238E27FC236}">
                  <a16:creationId xmlns:a16="http://schemas.microsoft.com/office/drawing/2014/main" xmlns="" id="{94A1E848-65BD-4D0E-8DC2-A2717292C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55691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Rectangle 1098">
              <a:extLst>
                <a:ext uri="{FF2B5EF4-FFF2-40B4-BE49-F238E27FC236}">
                  <a16:creationId xmlns:a16="http://schemas.microsoft.com/office/drawing/2014/main" xmlns="" id="{24DED1D0-6922-460D-9172-0308D85A9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9750" y="5561844"/>
              <a:ext cx="649617" cy="645861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Rectangle 1099">
              <a:extLst>
                <a:ext uri="{FF2B5EF4-FFF2-40B4-BE49-F238E27FC236}">
                  <a16:creationId xmlns:a16="http://schemas.microsoft.com/office/drawing/2014/main" xmlns="" id="{BE9C73F2-E6E3-4ACD-AAF8-80FEDB18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0310" y="5629434"/>
              <a:ext cx="142690" cy="8636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1100">
              <a:extLst>
                <a:ext uri="{FF2B5EF4-FFF2-40B4-BE49-F238E27FC236}">
                  <a16:creationId xmlns:a16="http://schemas.microsoft.com/office/drawing/2014/main" xmlns="" id="{16078F01-D005-42D8-AE19-42473558E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8726" y="6046241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Rectangle 1101">
              <a:extLst>
                <a:ext uri="{FF2B5EF4-FFF2-40B4-BE49-F238E27FC236}">
                  <a16:creationId xmlns:a16="http://schemas.microsoft.com/office/drawing/2014/main" xmlns="" id="{124B0E17-E3CD-4FC6-92F6-AB54C35C2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06" y="6046241"/>
              <a:ext cx="751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Rectangle 1102">
              <a:extLst>
                <a:ext uri="{FF2B5EF4-FFF2-40B4-BE49-F238E27FC236}">
                  <a16:creationId xmlns:a16="http://schemas.microsoft.com/office/drawing/2014/main" xmlns="" id="{2B3DE518-08E6-4E00-9661-B20A355EE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5050" y="6046241"/>
              <a:ext cx="3004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Rectangle 1103">
              <a:extLst>
                <a:ext uri="{FF2B5EF4-FFF2-40B4-BE49-F238E27FC236}">
                  <a16:creationId xmlns:a16="http://schemas.microsoft.com/office/drawing/2014/main" xmlns="" id="{44AB70DE-0274-4ED8-A0D3-829A72A65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252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Rectangle 1104">
              <a:extLst>
                <a:ext uri="{FF2B5EF4-FFF2-40B4-BE49-F238E27FC236}">
                  <a16:creationId xmlns:a16="http://schemas.microsoft.com/office/drawing/2014/main" xmlns="" id="{F459E067-542D-48B4-B6ED-3D4E36C27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400" y="6046241"/>
              <a:ext cx="2628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1105">
              <a:extLst>
                <a:ext uri="{FF2B5EF4-FFF2-40B4-BE49-F238E27FC236}">
                  <a16:creationId xmlns:a16="http://schemas.microsoft.com/office/drawing/2014/main" xmlns="" id="{020B0674-0251-4129-929E-69FA94B3C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4810" y="6046241"/>
              <a:ext cx="7510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Rectangle 1106">
              <a:extLst>
                <a:ext uri="{FF2B5EF4-FFF2-40B4-BE49-F238E27FC236}">
                  <a16:creationId xmlns:a16="http://schemas.microsoft.com/office/drawing/2014/main" xmlns="" id="{BBC68848-6FF0-49E6-9472-B1D2CE102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83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Rectangle 1107">
              <a:extLst>
                <a:ext uri="{FF2B5EF4-FFF2-40B4-BE49-F238E27FC236}">
                  <a16:creationId xmlns:a16="http://schemas.microsoft.com/office/drawing/2014/main" xmlns="" id="{AA80AA27-5F8F-4E80-A365-25C696FFB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109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Rectangle 1108">
              <a:extLst>
                <a:ext uri="{FF2B5EF4-FFF2-40B4-BE49-F238E27FC236}">
                  <a16:creationId xmlns:a16="http://schemas.microsoft.com/office/drawing/2014/main" xmlns="" id="{1147E48D-BFA6-4404-975B-E21DA976D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611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1109">
              <a:extLst>
                <a:ext uri="{FF2B5EF4-FFF2-40B4-BE49-F238E27FC236}">
                  <a16:creationId xmlns:a16="http://schemas.microsoft.com/office/drawing/2014/main" xmlns="" id="{66896320-8829-4885-A8B8-AAE050F27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7580" y="616640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0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1110">
              <a:extLst>
                <a:ext uri="{FF2B5EF4-FFF2-40B4-BE49-F238E27FC236}">
                  <a16:creationId xmlns:a16="http://schemas.microsoft.com/office/drawing/2014/main" xmlns="" id="{ACA87C53-843E-47F5-835E-00FDA6429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050" y="6166401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1111">
              <a:extLst>
                <a:ext uri="{FF2B5EF4-FFF2-40B4-BE49-F238E27FC236}">
                  <a16:creationId xmlns:a16="http://schemas.microsoft.com/office/drawing/2014/main" xmlns="" id="{354CD8EB-F629-4207-9FA4-2D3E51142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520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  <a:gd name="T34" fmla="*/ 1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1112">
              <a:extLst>
                <a:ext uri="{FF2B5EF4-FFF2-40B4-BE49-F238E27FC236}">
                  <a16:creationId xmlns:a16="http://schemas.microsoft.com/office/drawing/2014/main" xmlns="" id="{D534CBE8-D5C1-4ECC-993F-4F4946440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6236" y="6166401"/>
              <a:ext cx="15020" cy="15020"/>
            </a:xfrm>
            <a:custGeom>
              <a:avLst/>
              <a:gdLst>
                <a:gd name="T0" fmla="*/ 2 w 4"/>
                <a:gd name="T1" fmla="*/ 4 h 4"/>
                <a:gd name="T2" fmla="*/ 2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2 w 4"/>
                <a:gd name="T9" fmla="*/ 3 h 4"/>
                <a:gd name="T10" fmla="*/ 2 w 4"/>
                <a:gd name="T11" fmla="*/ 0 h 4"/>
                <a:gd name="T12" fmla="*/ 2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2 w 4"/>
                <a:gd name="T19" fmla="*/ 3 h 4"/>
                <a:gd name="T20" fmla="*/ 2 w 4"/>
                <a:gd name="T21" fmla="*/ 4 h 4"/>
                <a:gd name="T22" fmla="*/ 2 w 4"/>
                <a:gd name="T23" fmla="*/ 4 h 4"/>
                <a:gd name="T24" fmla="*/ 3 w 4"/>
                <a:gd name="T25" fmla="*/ 3 h 4"/>
                <a:gd name="T26" fmla="*/ 3 w 4"/>
                <a:gd name="T27" fmla="*/ 3 h 4"/>
                <a:gd name="T28" fmla="*/ 2 w 4"/>
                <a:gd name="T29" fmla="*/ 1 h 4"/>
                <a:gd name="T30" fmla="*/ 2 w 4"/>
                <a:gd name="T31" fmla="*/ 0 h 4"/>
                <a:gd name="T32" fmla="*/ 2 w 4"/>
                <a:gd name="T33" fmla="*/ 0 h 4"/>
                <a:gd name="T34" fmla="*/ 2 w 4"/>
                <a:gd name="T35" fmla="*/ 1 h 4"/>
                <a:gd name="T36" fmla="*/ 2 w 4"/>
                <a:gd name="T37" fmla="*/ 3 h 4"/>
                <a:gd name="T38" fmla="*/ 3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1113">
              <a:extLst>
                <a:ext uri="{FF2B5EF4-FFF2-40B4-BE49-F238E27FC236}">
                  <a16:creationId xmlns:a16="http://schemas.microsoft.com/office/drawing/2014/main" xmlns="" id="{C8AAAC61-69B9-4CF5-950D-7B5CFA8B7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1216" y="616640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2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1114">
              <a:extLst>
                <a:ext uri="{FF2B5EF4-FFF2-40B4-BE49-F238E27FC236}">
                  <a16:creationId xmlns:a16="http://schemas.microsoft.com/office/drawing/2014/main" xmlns="" id="{113EB6FF-5AD5-45C1-B757-480E7C8FE8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88686" y="6166401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1115">
              <a:extLst>
                <a:ext uri="{FF2B5EF4-FFF2-40B4-BE49-F238E27FC236}">
                  <a16:creationId xmlns:a16="http://schemas.microsoft.com/office/drawing/2014/main" xmlns="" id="{0CC1C242-68E7-46CD-BFFA-198D02D98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156" y="616640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2 w 3"/>
                <a:gd name="T5" fmla="*/ 0 h 4"/>
                <a:gd name="T6" fmla="*/ 2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1116">
              <a:extLst>
                <a:ext uri="{FF2B5EF4-FFF2-40B4-BE49-F238E27FC236}">
                  <a16:creationId xmlns:a16="http://schemas.microsoft.com/office/drawing/2014/main" xmlns="" id="{19C99F33-59ED-4111-9BDA-B1220878A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47380" y="616640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1117">
              <a:extLst>
                <a:ext uri="{FF2B5EF4-FFF2-40B4-BE49-F238E27FC236}">
                  <a16:creationId xmlns:a16="http://schemas.microsoft.com/office/drawing/2014/main" xmlns="" id="{2C0BA7B2-E919-408C-9FD1-090AFC9F4D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1096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2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1118">
              <a:extLst>
                <a:ext uri="{FF2B5EF4-FFF2-40B4-BE49-F238E27FC236}">
                  <a16:creationId xmlns:a16="http://schemas.microsoft.com/office/drawing/2014/main" xmlns="" id="{B68448FF-D7DD-4300-9445-DA7B5D52ED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4810" y="616640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1119">
              <a:extLst>
                <a:ext uri="{FF2B5EF4-FFF2-40B4-BE49-F238E27FC236}">
                  <a16:creationId xmlns:a16="http://schemas.microsoft.com/office/drawing/2014/main" xmlns="" id="{8E2DAAFF-F560-481F-AA4D-DC4F612E1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644" y="3582957"/>
              <a:ext cx="844878" cy="1107728"/>
            </a:xfrm>
            <a:custGeom>
              <a:avLst/>
              <a:gdLst>
                <a:gd name="T0" fmla="*/ 73 w 225"/>
                <a:gd name="T1" fmla="*/ 295 h 295"/>
                <a:gd name="T2" fmla="*/ 225 w 225"/>
                <a:gd name="T3" fmla="*/ 295 h 295"/>
                <a:gd name="T4" fmla="*/ 225 w 225"/>
                <a:gd name="T5" fmla="*/ 144 h 295"/>
                <a:gd name="T6" fmla="*/ 152 w 225"/>
                <a:gd name="T7" fmla="*/ 144 h 295"/>
                <a:gd name="T8" fmla="*/ 152 w 225"/>
                <a:gd name="T9" fmla="*/ 0 h 295"/>
                <a:gd name="T10" fmla="*/ 0 w 225"/>
                <a:gd name="T11" fmla="*/ 0 h 295"/>
                <a:gd name="T12" fmla="*/ 0 w 225"/>
                <a:gd name="T13" fmla="*/ 151 h 295"/>
                <a:gd name="T14" fmla="*/ 73 w 225"/>
                <a:gd name="T15" fmla="*/ 151 h 295"/>
                <a:gd name="T16" fmla="*/ 73 w 225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95">
                  <a:moveTo>
                    <a:pt x="73" y="295"/>
                  </a:moveTo>
                  <a:lnTo>
                    <a:pt x="225" y="295"/>
                  </a:lnTo>
                  <a:lnTo>
                    <a:pt x="225" y="144"/>
                  </a:lnTo>
                  <a:lnTo>
                    <a:pt x="152" y="144"/>
                  </a:lnTo>
                  <a:lnTo>
                    <a:pt x="152" y="0"/>
                  </a:lnTo>
                  <a:lnTo>
                    <a:pt x="0" y="0"/>
                  </a:lnTo>
                  <a:lnTo>
                    <a:pt x="0" y="151"/>
                  </a:lnTo>
                  <a:lnTo>
                    <a:pt x="73" y="151"/>
                  </a:lnTo>
                  <a:lnTo>
                    <a:pt x="73" y="295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1120">
              <a:extLst>
                <a:ext uri="{FF2B5EF4-FFF2-40B4-BE49-F238E27FC236}">
                  <a16:creationId xmlns:a16="http://schemas.microsoft.com/office/drawing/2014/main" xmlns="" id="{5D50FA7A-BF6C-40B1-8612-02A4DDA50E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6163" y="3429000"/>
              <a:ext cx="2643524" cy="2820011"/>
            </a:xfrm>
            <a:custGeom>
              <a:avLst/>
              <a:gdLst>
                <a:gd name="T0" fmla="*/ 514 w 521"/>
                <a:gd name="T1" fmla="*/ 408 h 556"/>
                <a:gd name="T2" fmla="*/ 497 w 521"/>
                <a:gd name="T3" fmla="*/ 366 h 556"/>
                <a:gd name="T4" fmla="*/ 508 w 521"/>
                <a:gd name="T5" fmla="*/ 257 h 556"/>
                <a:gd name="T6" fmla="*/ 494 w 521"/>
                <a:gd name="T7" fmla="*/ 237 h 556"/>
                <a:gd name="T8" fmla="*/ 484 w 521"/>
                <a:gd name="T9" fmla="*/ 231 h 556"/>
                <a:gd name="T10" fmla="*/ 333 w 521"/>
                <a:gd name="T11" fmla="*/ 245 h 556"/>
                <a:gd name="T12" fmla="*/ 302 w 521"/>
                <a:gd name="T13" fmla="*/ 359 h 556"/>
                <a:gd name="T14" fmla="*/ 273 w 521"/>
                <a:gd name="T15" fmla="*/ 457 h 556"/>
                <a:gd name="T16" fmla="*/ 285 w 521"/>
                <a:gd name="T17" fmla="*/ 274 h 556"/>
                <a:gd name="T18" fmla="*/ 292 w 521"/>
                <a:gd name="T19" fmla="*/ 246 h 556"/>
                <a:gd name="T20" fmla="*/ 285 w 521"/>
                <a:gd name="T21" fmla="*/ 228 h 556"/>
                <a:gd name="T22" fmla="*/ 277 w 521"/>
                <a:gd name="T23" fmla="*/ 220 h 556"/>
                <a:gd name="T24" fmla="*/ 274 w 521"/>
                <a:gd name="T25" fmla="*/ 0 h 556"/>
                <a:gd name="T26" fmla="*/ 247 w 521"/>
                <a:gd name="T27" fmla="*/ 221 h 556"/>
                <a:gd name="T28" fmla="*/ 240 w 521"/>
                <a:gd name="T29" fmla="*/ 250 h 556"/>
                <a:gd name="T30" fmla="*/ 116 w 521"/>
                <a:gd name="T31" fmla="*/ 142 h 556"/>
                <a:gd name="T32" fmla="*/ 3 w 521"/>
                <a:gd name="T33" fmla="*/ 250 h 556"/>
                <a:gd name="T34" fmla="*/ 0 w 521"/>
                <a:gd name="T35" fmla="*/ 269 h 556"/>
                <a:gd name="T36" fmla="*/ 240 w 521"/>
                <a:gd name="T37" fmla="*/ 273 h 556"/>
                <a:gd name="T38" fmla="*/ 240 w 521"/>
                <a:gd name="T39" fmla="*/ 472 h 556"/>
                <a:gd name="T40" fmla="*/ 237 w 521"/>
                <a:gd name="T41" fmla="*/ 539 h 556"/>
                <a:gd name="T42" fmla="*/ 266 w 521"/>
                <a:gd name="T43" fmla="*/ 555 h 556"/>
                <a:gd name="T44" fmla="*/ 295 w 521"/>
                <a:gd name="T45" fmla="*/ 554 h 556"/>
                <a:gd name="T46" fmla="*/ 317 w 521"/>
                <a:gd name="T47" fmla="*/ 529 h 556"/>
                <a:gd name="T48" fmla="*/ 442 w 521"/>
                <a:gd name="T49" fmla="*/ 538 h 556"/>
                <a:gd name="T50" fmla="*/ 465 w 521"/>
                <a:gd name="T51" fmla="*/ 555 h 556"/>
                <a:gd name="T52" fmla="*/ 494 w 521"/>
                <a:gd name="T53" fmla="*/ 554 h 556"/>
                <a:gd name="T54" fmla="*/ 514 w 521"/>
                <a:gd name="T55" fmla="*/ 537 h 556"/>
                <a:gd name="T56" fmla="*/ 519 w 521"/>
                <a:gd name="T57" fmla="*/ 535 h 556"/>
                <a:gd name="T58" fmla="*/ 521 w 521"/>
                <a:gd name="T59" fmla="*/ 409 h 556"/>
                <a:gd name="T60" fmla="*/ 469 w 521"/>
                <a:gd name="T61" fmla="*/ 382 h 556"/>
                <a:gd name="T62" fmla="*/ 460 w 521"/>
                <a:gd name="T63" fmla="*/ 384 h 556"/>
                <a:gd name="T64" fmla="*/ 458 w 521"/>
                <a:gd name="T65" fmla="*/ 341 h 556"/>
                <a:gd name="T66" fmla="*/ 438 w 521"/>
                <a:gd name="T67" fmla="*/ 321 h 556"/>
                <a:gd name="T68" fmla="*/ 440 w 521"/>
                <a:gd name="T69" fmla="*/ 287 h 556"/>
                <a:gd name="T70" fmla="*/ 424 w 521"/>
                <a:gd name="T71" fmla="*/ 292 h 556"/>
                <a:gd name="T72" fmla="*/ 423 w 521"/>
                <a:gd name="T73" fmla="*/ 312 h 556"/>
                <a:gd name="T74" fmla="*/ 423 w 521"/>
                <a:gd name="T75" fmla="*/ 323 h 556"/>
                <a:gd name="T76" fmla="*/ 401 w 521"/>
                <a:gd name="T77" fmla="*/ 351 h 556"/>
                <a:gd name="T78" fmla="*/ 369 w 521"/>
                <a:gd name="T79" fmla="*/ 351 h 556"/>
                <a:gd name="T80" fmla="*/ 329 w 521"/>
                <a:gd name="T81" fmla="*/ 342 h 556"/>
                <a:gd name="T82" fmla="*/ 389 w 521"/>
                <a:gd name="T83" fmla="*/ 256 h 556"/>
                <a:gd name="T84" fmla="*/ 472 w 521"/>
                <a:gd name="T85" fmla="*/ 252 h 556"/>
                <a:gd name="T86" fmla="*/ 329 w 521"/>
                <a:gd name="T87" fmla="*/ 342 h 556"/>
                <a:gd name="T88" fmla="*/ 329 w 521"/>
                <a:gd name="T89" fmla="*/ 342 h 556"/>
                <a:gd name="T90" fmla="*/ 356 w 521"/>
                <a:gd name="T91" fmla="*/ 374 h 556"/>
                <a:gd name="T92" fmla="*/ 379 w 521"/>
                <a:gd name="T93" fmla="*/ 366 h 556"/>
                <a:gd name="T94" fmla="*/ 385 w 521"/>
                <a:gd name="T95" fmla="*/ 369 h 556"/>
                <a:gd name="T96" fmla="*/ 426 w 521"/>
                <a:gd name="T97" fmla="*/ 365 h 556"/>
                <a:gd name="T98" fmla="*/ 368 w 521"/>
                <a:gd name="T99" fmla="*/ 382 h 556"/>
                <a:gd name="T100" fmla="*/ 336 w 521"/>
                <a:gd name="T101" fmla="*/ 412 h 556"/>
                <a:gd name="T102" fmla="*/ 356 w 521"/>
                <a:gd name="T103" fmla="*/ 376 h 556"/>
                <a:gd name="T104" fmla="*/ 316 w 521"/>
                <a:gd name="T105" fmla="*/ 414 h 556"/>
                <a:gd name="T106" fmla="*/ 305 w 521"/>
                <a:gd name="T107" fmla="*/ 397 h 556"/>
                <a:gd name="T108" fmla="*/ 322 w 521"/>
                <a:gd name="T109" fmla="*/ 372 h 556"/>
                <a:gd name="T110" fmla="*/ 327 w 521"/>
                <a:gd name="T111" fmla="*/ 432 h 556"/>
                <a:gd name="T112" fmla="*/ 296 w 521"/>
                <a:gd name="T113" fmla="*/ 463 h 556"/>
                <a:gd name="T114" fmla="*/ 298 w 521"/>
                <a:gd name="T115" fmla="*/ 486 h 556"/>
                <a:gd name="T116" fmla="*/ 298 w 521"/>
                <a:gd name="T117" fmla="*/ 48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1" h="556">
                  <a:moveTo>
                    <a:pt x="521" y="408"/>
                  </a:moveTo>
                  <a:cubicBezTo>
                    <a:pt x="519" y="408"/>
                    <a:pt x="517" y="408"/>
                    <a:pt x="514" y="408"/>
                  </a:cubicBezTo>
                  <a:cubicBezTo>
                    <a:pt x="514" y="408"/>
                    <a:pt x="517" y="372"/>
                    <a:pt x="504" y="366"/>
                  </a:cubicBezTo>
                  <a:cubicBezTo>
                    <a:pt x="497" y="366"/>
                    <a:pt x="497" y="366"/>
                    <a:pt x="497" y="366"/>
                  </a:cubicBezTo>
                  <a:cubicBezTo>
                    <a:pt x="497" y="267"/>
                    <a:pt x="497" y="267"/>
                    <a:pt x="497" y="267"/>
                  </a:cubicBezTo>
                  <a:cubicBezTo>
                    <a:pt x="508" y="257"/>
                    <a:pt x="508" y="257"/>
                    <a:pt x="508" y="257"/>
                  </a:cubicBezTo>
                  <a:cubicBezTo>
                    <a:pt x="508" y="237"/>
                    <a:pt x="508" y="237"/>
                    <a:pt x="508" y="237"/>
                  </a:cubicBezTo>
                  <a:cubicBezTo>
                    <a:pt x="494" y="237"/>
                    <a:pt x="494" y="237"/>
                    <a:pt x="494" y="237"/>
                  </a:cubicBezTo>
                  <a:cubicBezTo>
                    <a:pt x="494" y="231"/>
                    <a:pt x="494" y="231"/>
                    <a:pt x="494" y="231"/>
                  </a:cubicBezTo>
                  <a:cubicBezTo>
                    <a:pt x="484" y="231"/>
                    <a:pt x="484" y="231"/>
                    <a:pt x="484" y="231"/>
                  </a:cubicBezTo>
                  <a:cubicBezTo>
                    <a:pt x="484" y="237"/>
                    <a:pt x="484" y="237"/>
                    <a:pt x="484" y="237"/>
                  </a:cubicBezTo>
                  <a:cubicBezTo>
                    <a:pt x="484" y="237"/>
                    <a:pt x="396" y="234"/>
                    <a:pt x="333" y="245"/>
                  </a:cubicBezTo>
                  <a:cubicBezTo>
                    <a:pt x="328" y="259"/>
                    <a:pt x="328" y="259"/>
                    <a:pt x="328" y="259"/>
                  </a:cubicBezTo>
                  <a:cubicBezTo>
                    <a:pt x="328" y="259"/>
                    <a:pt x="304" y="350"/>
                    <a:pt x="302" y="359"/>
                  </a:cubicBezTo>
                  <a:cubicBezTo>
                    <a:pt x="300" y="369"/>
                    <a:pt x="288" y="420"/>
                    <a:pt x="284" y="461"/>
                  </a:cubicBezTo>
                  <a:cubicBezTo>
                    <a:pt x="284" y="461"/>
                    <a:pt x="274" y="469"/>
                    <a:pt x="273" y="457"/>
                  </a:cubicBezTo>
                  <a:cubicBezTo>
                    <a:pt x="272" y="444"/>
                    <a:pt x="277" y="274"/>
                    <a:pt x="277" y="274"/>
                  </a:cubicBezTo>
                  <a:cubicBezTo>
                    <a:pt x="285" y="274"/>
                    <a:pt x="285" y="274"/>
                    <a:pt x="285" y="274"/>
                  </a:cubicBezTo>
                  <a:cubicBezTo>
                    <a:pt x="285" y="254"/>
                    <a:pt x="285" y="254"/>
                    <a:pt x="285" y="254"/>
                  </a:cubicBezTo>
                  <a:cubicBezTo>
                    <a:pt x="292" y="246"/>
                    <a:pt x="292" y="246"/>
                    <a:pt x="292" y="246"/>
                  </a:cubicBezTo>
                  <a:cubicBezTo>
                    <a:pt x="292" y="235"/>
                    <a:pt x="292" y="235"/>
                    <a:pt x="292" y="235"/>
                  </a:cubicBezTo>
                  <a:cubicBezTo>
                    <a:pt x="285" y="228"/>
                    <a:pt x="285" y="228"/>
                    <a:pt x="285" y="228"/>
                  </a:cubicBezTo>
                  <a:cubicBezTo>
                    <a:pt x="285" y="220"/>
                    <a:pt x="285" y="220"/>
                    <a:pt x="285" y="220"/>
                  </a:cubicBezTo>
                  <a:cubicBezTo>
                    <a:pt x="277" y="220"/>
                    <a:pt x="277" y="220"/>
                    <a:pt x="277" y="220"/>
                  </a:cubicBezTo>
                  <a:cubicBezTo>
                    <a:pt x="280" y="18"/>
                    <a:pt x="280" y="18"/>
                    <a:pt x="280" y="18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7" y="221"/>
                    <a:pt x="247" y="221"/>
                    <a:pt x="247" y="221"/>
                  </a:cubicBezTo>
                  <a:cubicBezTo>
                    <a:pt x="240" y="221"/>
                    <a:pt x="240" y="221"/>
                    <a:pt x="240" y="221"/>
                  </a:cubicBezTo>
                  <a:cubicBezTo>
                    <a:pt x="240" y="250"/>
                    <a:pt x="240" y="250"/>
                    <a:pt x="240" y="250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142"/>
                    <a:pt x="116" y="142"/>
                    <a:pt x="116" y="142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3" y="250"/>
                    <a:pt x="3" y="250"/>
                    <a:pt x="3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240" y="269"/>
                    <a:pt x="240" y="269"/>
                    <a:pt x="240" y="269"/>
                  </a:cubicBezTo>
                  <a:cubicBezTo>
                    <a:pt x="240" y="273"/>
                    <a:pt x="240" y="273"/>
                    <a:pt x="240" y="273"/>
                  </a:cubicBezTo>
                  <a:cubicBezTo>
                    <a:pt x="240" y="463"/>
                    <a:pt x="240" y="463"/>
                    <a:pt x="240" y="463"/>
                  </a:cubicBezTo>
                  <a:cubicBezTo>
                    <a:pt x="240" y="472"/>
                    <a:pt x="240" y="472"/>
                    <a:pt x="240" y="472"/>
                  </a:cubicBezTo>
                  <a:cubicBezTo>
                    <a:pt x="237" y="472"/>
                    <a:pt x="237" y="472"/>
                    <a:pt x="237" y="472"/>
                  </a:cubicBezTo>
                  <a:cubicBezTo>
                    <a:pt x="237" y="539"/>
                    <a:pt x="237" y="539"/>
                    <a:pt x="237" y="539"/>
                  </a:cubicBezTo>
                  <a:cubicBezTo>
                    <a:pt x="244" y="539"/>
                    <a:pt x="244" y="539"/>
                    <a:pt x="244" y="539"/>
                  </a:cubicBezTo>
                  <a:cubicBezTo>
                    <a:pt x="253" y="552"/>
                    <a:pt x="262" y="554"/>
                    <a:pt x="266" y="555"/>
                  </a:cubicBezTo>
                  <a:cubicBezTo>
                    <a:pt x="269" y="556"/>
                    <a:pt x="273" y="556"/>
                    <a:pt x="278" y="556"/>
                  </a:cubicBezTo>
                  <a:cubicBezTo>
                    <a:pt x="285" y="556"/>
                    <a:pt x="290" y="556"/>
                    <a:pt x="295" y="554"/>
                  </a:cubicBezTo>
                  <a:cubicBezTo>
                    <a:pt x="298" y="553"/>
                    <a:pt x="306" y="551"/>
                    <a:pt x="314" y="540"/>
                  </a:cubicBezTo>
                  <a:cubicBezTo>
                    <a:pt x="316" y="536"/>
                    <a:pt x="317" y="532"/>
                    <a:pt x="317" y="529"/>
                  </a:cubicBezTo>
                  <a:cubicBezTo>
                    <a:pt x="317" y="532"/>
                    <a:pt x="316" y="536"/>
                    <a:pt x="314" y="540"/>
                  </a:cubicBezTo>
                  <a:cubicBezTo>
                    <a:pt x="442" y="538"/>
                    <a:pt x="442" y="538"/>
                    <a:pt x="442" y="538"/>
                  </a:cubicBezTo>
                  <a:cubicBezTo>
                    <a:pt x="443" y="539"/>
                    <a:pt x="443" y="539"/>
                    <a:pt x="443" y="539"/>
                  </a:cubicBezTo>
                  <a:cubicBezTo>
                    <a:pt x="452" y="551"/>
                    <a:pt x="461" y="554"/>
                    <a:pt x="465" y="555"/>
                  </a:cubicBezTo>
                  <a:cubicBezTo>
                    <a:pt x="468" y="556"/>
                    <a:pt x="472" y="556"/>
                    <a:pt x="477" y="556"/>
                  </a:cubicBezTo>
                  <a:cubicBezTo>
                    <a:pt x="484" y="556"/>
                    <a:pt x="489" y="556"/>
                    <a:pt x="494" y="554"/>
                  </a:cubicBezTo>
                  <a:cubicBezTo>
                    <a:pt x="497" y="553"/>
                    <a:pt x="505" y="551"/>
                    <a:pt x="513" y="540"/>
                  </a:cubicBezTo>
                  <a:cubicBezTo>
                    <a:pt x="514" y="539"/>
                    <a:pt x="514" y="538"/>
                    <a:pt x="514" y="537"/>
                  </a:cubicBezTo>
                  <a:cubicBezTo>
                    <a:pt x="518" y="537"/>
                    <a:pt x="518" y="537"/>
                    <a:pt x="518" y="537"/>
                  </a:cubicBezTo>
                  <a:cubicBezTo>
                    <a:pt x="519" y="535"/>
                    <a:pt x="519" y="535"/>
                    <a:pt x="519" y="535"/>
                  </a:cubicBezTo>
                  <a:cubicBezTo>
                    <a:pt x="521" y="533"/>
                    <a:pt x="521" y="533"/>
                    <a:pt x="521" y="533"/>
                  </a:cubicBezTo>
                  <a:cubicBezTo>
                    <a:pt x="521" y="492"/>
                    <a:pt x="521" y="450"/>
                    <a:pt x="521" y="409"/>
                  </a:cubicBezTo>
                  <a:lnTo>
                    <a:pt x="521" y="408"/>
                  </a:lnTo>
                  <a:close/>
                  <a:moveTo>
                    <a:pt x="469" y="382"/>
                  </a:moveTo>
                  <a:cubicBezTo>
                    <a:pt x="464" y="384"/>
                    <a:pt x="458" y="385"/>
                    <a:pt x="452" y="386"/>
                  </a:cubicBezTo>
                  <a:cubicBezTo>
                    <a:pt x="457" y="385"/>
                    <a:pt x="460" y="384"/>
                    <a:pt x="460" y="384"/>
                  </a:cubicBezTo>
                  <a:cubicBezTo>
                    <a:pt x="460" y="384"/>
                    <a:pt x="466" y="350"/>
                    <a:pt x="466" y="348"/>
                  </a:cubicBezTo>
                  <a:cubicBezTo>
                    <a:pt x="467" y="346"/>
                    <a:pt x="458" y="341"/>
                    <a:pt x="458" y="341"/>
                  </a:cubicBezTo>
                  <a:cubicBezTo>
                    <a:pt x="457" y="338"/>
                    <a:pt x="455" y="339"/>
                    <a:pt x="452" y="341"/>
                  </a:cubicBezTo>
                  <a:cubicBezTo>
                    <a:pt x="451" y="338"/>
                    <a:pt x="445" y="326"/>
                    <a:pt x="438" y="321"/>
                  </a:cubicBezTo>
                  <a:cubicBezTo>
                    <a:pt x="442" y="322"/>
                    <a:pt x="451" y="322"/>
                    <a:pt x="451" y="317"/>
                  </a:cubicBezTo>
                  <a:cubicBezTo>
                    <a:pt x="453" y="310"/>
                    <a:pt x="459" y="297"/>
                    <a:pt x="440" y="287"/>
                  </a:cubicBezTo>
                  <a:cubicBezTo>
                    <a:pt x="440" y="287"/>
                    <a:pt x="425" y="281"/>
                    <a:pt x="422" y="292"/>
                  </a:cubicBezTo>
                  <a:cubicBezTo>
                    <a:pt x="422" y="292"/>
                    <a:pt x="422" y="292"/>
                    <a:pt x="424" y="292"/>
                  </a:cubicBezTo>
                  <a:cubicBezTo>
                    <a:pt x="420" y="293"/>
                    <a:pt x="413" y="298"/>
                    <a:pt x="417" y="312"/>
                  </a:cubicBezTo>
                  <a:cubicBezTo>
                    <a:pt x="417" y="312"/>
                    <a:pt x="419" y="312"/>
                    <a:pt x="423" y="312"/>
                  </a:cubicBezTo>
                  <a:cubicBezTo>
                    <a:pt x="423" y="313"/>
                    <a:pt x="426" y="316"/>
                    <a:pt x="423" y="323"/>
                  </a:cubicBezTo>
                  <a:cubicBezTo>
                    <a:pt x="423" y="323"/>
                    <a:pt x="423" y="323"/>
                    <a:pt x="423" y="323"/>
                  </a:cubicBezTo>
                  <a:cubicBezTo>
                    <a:pt x="409" y="325"/>
                    <a:pt x="400" y="351"/>
                    <a:pt x="400" y="351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394" y="352"/>
                    <a:pt x="388" y="351"/>
                    <a:pt x="382" y="350"/>
                  </a:cubicBezTo>
                  <a:cubicBezTo>
                    <a:pt x="378" y="349"/>
                    <a:pt x="373" y="350"/>
                    <a:pt x="369" y="351"/>
                  </a:cubicBezTo>
                  <a:cubicBezTo>
                    <a:pt x="365" y="347"/>
                    <a:pt x="360" y="342"/>
                    <a:pt x="353" y="339"/>
                  </a:cubicBezTo>
                  <a:cubicBezTo>
                    <a:pt x="329" y="342"/>
                    <a:pt x="329" y="342"/>
                    <a:pt x="329" y="342"/>
                  </a:cubicBezTo>
                  <a:cubicBezTo>
                    <a:pt x="335" y="318"/>
                    <a:pt x="341" y="292"/>
                    <a:pt x="344" y="280"/>
                  </a:cubicBezTo>
                  <a:cubicBezTo>
                    <a:pt x="353" y="253"/>
                    <a:pt x="389" y="256"/>
                    <a:pt x="389" y="256"/>
                  </a:cubicBezTo>
                  <a:cubicBezTo>
                    <a:pt x="437" y="252"/>
                    <a:pt x="437" y="252"/>
                    <a:pt x="437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77" y="299"/>
                    <a:pt x="469" y="382"/>
                    <a:pt x="469" y="382"/>
                  </a:cubicBezTo>
                  <a:close/>
                  <a:moveTo>
                    <a:pt x="329" y="342"/>
                  </a:moveTo>
                  <a:cubicBezTo>
                    <a:pt x="331" y="343"/>
                    <a:pt x="338" y="348"/>
                    <a:pt x="344" y="354"/>
                  </a:cubicBezTo>
                  <a:cubicBezTo>
                    <a:pt x="338" y="348"/>
                    <a:pt x="331" y="343"/>
                    <a:pt x="329" y="342"/>
                  </a:cubicBezTo>
                  <a:close/>
                  <a:moveTo>
                    <a:pt x="356" y="376"/>
                  </a:moveTo>
                  <a:cubicBezTo>
                    <a:pt x="356" y="374"/>
                    <a:pt x="356" y="374"/>
                    <a:pt x="356" y="374"/>
                  </a:cubicBezTo>
                  <a:cubicBezTo>
                    <a:pt x="356" y="374"/>
                    <a:pt x="356" y="375"/>
                    <a:pt x="356" y="376"/>
                  </a:cubicBezTo>
                  <a:cubicBezTo>
                    <a:pt x="379" y="366"/>
                    <a:pt x="379" y="366"/>
                    <a:pt x="379" y="366"/>
                  </a:cubicBezTo>
                  <a:cubicBezTo>
                    <a:pt x="379" y="366"/>
                    <a:pt x="379" y="365"/>
                    <a:pt x="378" y="364"/>
                  </a:cubicBezTo>
                  <a:cubicBezTo>
                    <a:pt x="381" y="365"/>
                    <a:pt x="384" y="367"/>
                    <a:pt x="385" y="369"/>
                  </a:cubicBezTo>
                  <a:cubicBezTo>
                    <a:pt x="390" y="373"/>
                    <a:pt x="399" y="379"/>
                    <a:pt x="421" y="368"/>
                  </a:cubicBezTo>
                  <a:cubicBezTo>
                    <a:pt x="423" y="367"/>
                    <a:pt x="425" y="366"/>
                    <a:pt x="426" y="365"/>
                  </a:cubicBezTo>
                  <a:cubicBezTo>
                    <a:pt x="408" y="377"/>
                    <a:pt x="387" y="378"/>
                    <a:pt x="375" y="380"/>
                  </a:cubicBezTo>
                  <a:cubicBezTo>
                    <a:pt x="372" y="381"/>
                    <a:pt x="370" y="382"/>
                    <a:pt x="368" y="382"/>
                  </a:cubicBezTo>
                  <a:cubicBezTo>
                    <a:pt x="361" y="382"/>
                    <a:pt x="341" y="383"/>
                    <a:pt x="344" y="405"/>
                  </a:cubicBezTo>
                  <a:cubicBezTo>
                    <a:pt x="341" y="407"/>
                    <a:pt x="338" y="409"/>
                    <a:pt x="336" y="412"/>
                  </a:cubicBezTo>
                  <a:cubicBezTo>
                    <a:pt x="336" y="375"/>
                    <a:pt x="336" y="375"/>
                    <a:pt x="336" y="375"/>
                  </a:cubicBezTo>
                  <a:lnTo>
                    <a:pt x="356" y="376"/>
                  </a:lnTo>
                  <a:close/>
                  <a:moveTo>
                    <a:pt x="298" y="437"/>
                  </a:moveTo>
                  <a:cubicBezTo>
                    <a:pt x="299" y="432"/>
                    <a:pt x="316" y="414"/>
                    <a:pt x="316" y="414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05" y="397"/>
                    <a:pt x="305" y="397"/>
                    <a:pt x="305" y="397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7" y="398"/>
                    <a:pt x="319" y="387"/>
                    <a:pt x="322" y="372"/>
                  </a:cubicBezTo>
                  <a:cubicBezTo>
                    <a:pt x="327" y="372"/>
                    <a:pt x="327" y="372"/>
                    <a:pt x="327" y="372"/>
                  </a:cubicBezTo>
                  <a:cubicBezTo>
                    <a:pt x="327" y="432"/>
                    <a:pt x="327" y="432"/>
                    <a:pt x="327" y="432"/>
                  </a:cubicBezTo>
                  <a:cubicBezTo>
                    <a:pt x="322" y="448"/>
                    <a:pt x="322" y="465"/>
                    <a:pt x="322" y="465"/>
                  </a:cubicBezTo>
                  <a:cubicBezTo>
                    <a:pt x="296" y="463"/>
                    <a:pt x="296" y="463"/>
                    <a:pt x="296" y="463"/>
                  </a:cubicBezTo>
                  <a:cubicBezTo>
                    <a:pt x="296" y="463"/>
                    <a:pt x="297" y="442"/>
                    <a:pt x="298" y="437"/>
                  </a:cubicBezTo>
                  <a:close/>
                  <a:moveTo>
                    <a:pt x="298" y="486"/>
                  </a:moveTo>
                  <a:cubicBezTo>
                    <a:pt x="301" y="487"/>
                    <a:pt x="303" y="489"/>
                    <a:pt x="306" y="492"/>
                  </a:cubicBezTo>
                  <a:cubicBezTo>
                    <a:pt x="304" y="490"/>
                    <a:pt x="301" y="487"/>
                    <a:pt x="298" y="486"/>
                  </a:cubicBez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1121">
              <a:extLst>
                <a:ext uri="{FF2B5EF4-FFF2-40B4-BE49-F238E27FC236}">
                  <a16:creationId xmlns:a16="http://schemas.microsoft.com/office/drawing/2014/main" xmlns="" id="{6D31352D-29B8-46AA-AB1A-91BF312FC5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5749" y="3920907"/>
              <a:ext cx="1918809" cy="2335614"/>
            </a:xfrm>
            <a:custGeom>
              <a:avLst/>
              <a:gdLst>
                <a:gd name="T0" fmla="*/ 47 w 378"/>
                <a:gd name="T1" fmla="*/ 380 h 461"/>
                <a:gd name="T2" fmla="*/ 2 w 378"/>
                <a:gd name="T3" fmla="*/ 409 h 461"/>
                <a:gd name="T4" fmla="*/ 11 w 378"/>
                <a:gd name="T5" fmla="*/ 409 h 461"/>
                <a:gd name="T6" fmla="*/ 38 w 378"/>
                <a:gd name="T7" fmla="*/ 411 h 461"/>
                <a:gd name="T8" fmla="*/ 30 w 378"/>
                <a:gd name="T9" fmla="*/ 436 h 461"/>
                <a:gd name="T10" fmla="*/ 56 w 378"/>
                <a:gd name="T11" fmla="*/ 461 h 461"/>
                <a:gd name="T12" fmla="*/ 66 w 378"/>
                <a:gd name="T13" fmla="*/ 414 h 461"/>
                <a:gd name="T14" fmla="*/ 72 w 378"/>
                <a:gd name="T15" fmla="*/ 409 h 461"/>
                <a:gd name="T16" fmla="*/ 297 w 378"/>
                <a:gd name="T17" fmla="*/ 414 h 461"/>
                <a:gd name="T18" fmla="*/ 288 w 378"/>
                <a:gd name="T19" fmla="*/ 436 h 461"/>
                <a:gd name="T20" fmla="*/ 314 w 378"/>
                <a:gd name="T21" fmla="*/ 460 h 461"/>
                <a:gd name="T22" fmla="*/ 327 w 378"/>
                <a:gd name="T23" fmla="*/ 415 h 461"/>
                <a:gd name="T24" fmla="*/ 335 w 378"/>
                <a:gd name="T25" fmla="*/ 409 h 461"/>
                <a:gd name="T26" fmla="*/ 378 w 378"/>
                <a:gd name="T27" fmla="*/ 380 h 461"/>
                <a:gd name="T28" fmla="*/ 198 w 378"/>
                <a:gd name="T29" fmla="*/ 279 h 461"/>
                <a:gd name="T30" fmla="*/ 367 w 378"/>
                <a:gd name="T31" fmla="*/ 181 h 461"/>
                <a:gd name="T32" fmla="*/ 310 w 378"/>
                <a:gd name="T33" fmla="*/ 168 h 461"/>
                <a:gd name="T34" fmla="*/ 291 w 378"/>
                <a:gd name="T35" fmla="*/ 30 h 461"/>
                <a:gd name="T36" fmla="*/ 228 w 378"/>
                <a:gd name="T37" fmla="*/ 30 h 461"/>
                <a:gd name="T38" fmla="*/ 172 w 378"/>
                <a:gd name="T39" fmla="*/ 30 h 461"/>
                <a:gd name="T40" fmla="*/ 169 w 378"/>
                <a:gd name="T41" fmla="*/ 168 h 461"/>
                <a:gd name="T42" fmla="*/ 171 w 378"/>
                <a:gd name="T43" fmla="*/ 109 h 461"/>
                <a:gd name="T44" fmla="*/ 38 w 378"/>
                <a:gd name="T45" fmla="*/ 0 h 461"/>
                <a:gd name="T46" fmla="*/ 40 w 378"/>
                <a:gd name="T47" fmla="*/ 109 h 461"/>
                <a:gd name="T48" fmla="*/ 40 w 378"/>
                <a:gd name="T49" fmla="*/ 131 h 461"/>
                <a:gd name="T50" fmla="*/ 0 w 378"/>
                <a:gd name="T51" fmla="*/ 168 h 461"/>
                <a:gd name="T52" fmla="*/ 50 w 378"/>
                <a:gd name="T53" fmla="*/ 181 h 461"/>
                <a:gd name="T54" fmla="*/ 186 w 378"/>
                <a:gd name="T55" fmla="*/ 269 h 461"/>
                <a:gd name="T56" fmla="*/ 185 w 378"/>
                <a:gd name="T57" fmla="*/ 270 h 461"/>
                <a:gd name="T58" fmla="*/ 294 w 378"/>
                <a:gd name="T59" fmla="*/ 184 h 461"/>
                <a:gd name="T60" fmla="*/ 185 w 378"/>
                <a:gd name="T61" fmla="*/ 289 h 461"/>
                <a:gd name="T62" fmla="*/ 186 w 378"/>
                <a:gd name="T63" fmla="*/ 288 h 461"/>
                <a:gd name="T64" fmla="*/ 71 w 378"/>
                <a:gd name="T65" fmla="*/ 38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8" h="461">
                  <a:moveTo>
                    <a:pt x="174" y="279"/>
                  </a:moveTo>
                  <a:cubicBezTo>
                    <a:pt x="47" y="380"/>
                    <a:pt x="47" y="380"/>
                    <a:pt x="47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409"/>
                    <a:pt x="2" y="409"/>
                    <a:pt x="2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36" y="409"/>
                    <a:pt x="36" y="409"/>
                    <a:pt x="36" y="409"/>
                  </a:cubicBezTo>
                  <a:cubicBezTo>
                    <a:pt x="38" y="411"/>
                    <a:pt x="38" y="411"/>
                    <a:pt x="38" y="411"/>
                  </a:cubicBezTo>
                  <a:cubicBezTo>
                    <a:pt x="43" y="415"/>
                    <a:pt x="43" y="415"/>
                    <a:pt x="43" y="415"/>
                  </a:cubicBezTo>
                  <a:cubicBezTo>
                    <a:pt x="35" y="419"/>
                    <a:pt x="30" y="427"/>
                    <a:pt x="30" y="436"/>
                  </a:cubicBezTo>
                  <a:cubicBezTo>
                    <a:pt x="30" y="450"/>
                    <a:pt x="41" y="461"/>
                    <a:pt x="55" y="461"/>
                  </a:cubicBezTo>
                  <a:cubicBezTo>
                    <a:pt x="55" y="461"/>
                    <a:pt x="56" y="461"/>
                    <a:pt x="56" y="461"/>
                  </a:cubicBezTo>
                  <a:cubicBezTo>
                    <a:pt x="69" y="460"/>
                    <a:pt x="80" y="449"/>
                    <a:pt x="80" y="436"/>
                  </a:cubicBezTo>
                  <a:cubicBezTo>
                    <a:pt x="80" y="426"/>
                    <a:pt x="74" y="418"/>
                    <a:pt x="66" y="414"/>
                  </a:cubicBezTo>
                  <a:cubicBezTo>
                    <a:pt x="68" y="412"/>
                    <a:pt x="68" y="412"/>
                    <a:pt x="68" y="412"/>
                  </a:cubicBezTo>
                  <a:cubicBezTo>
                    <a:pt x="72" y="409"/>
                    <a:pt x="72" y="409"/>
                    <a:pt x="72" y="409"/>
                  </a:cubicBezTo>
                  <a:cubicBezTo>
                    <a:pt x="291" y="409"/>
                    <a:pt x="291" y="409"/>
                    <a:pt x="291" y="409"/>
                  </a:cubicBezTo>
                  <a:cubicBezTo>
                    <a:pt x="297" y="414"/>
                    <a:pt x="297" y="414"/>
                    <a:pt x="297" y="414"/>
                  </a:cubicBezTo>
                  <a:cubicBezTo>
                    <a:pt x="298" y="416"/>
                    <a:pt x="298" y="416"/>
                    <a:pt x="298" y="416"/>
                  </a:cubicBezTo>
                  <a:cubicBezTo>
                    <a:pt x="292" y="420"/>
                    <a:pt x="288" y="427"/>
                    <a:pt x="288" y="436"/>
                  </a:cubicBezTo>
                  <a:cubicBezTo>
                    <a:pt x="288" y="449"/>
                    <a:pt x="299" y="460"/>
                    <a:pt x="313" y="460"/>
                  </a:cubicBezTo>
                  <a:cubicBezTo>
                    <a:pt x="313" y="460"/>
                    <a:pt x="314" y="460"/>
                    <a:pt x="314" y="460"/>
                  </a:cubicBezTo>
                  <a:cubicBezTo>
                    <a:pt x="327" y="460"/>
                    <a:pt x="338" y="449"/>
                    <a:pt x="338" y="436"/>
                  </a:cubicBezTo>
                  <a:cubicBezTo>
                    <a:pt x="338" y="427"/>
                    <a:pt x="333" y="420"/>
                    <a:pt x="327" y="415"/>
                  </a:cubicBezTo>
                  <a:cubicBezTo>
                    <a:pt x="327" y="415"/>
                    <a:pt x="327" y="415"/>
                    <a:pt x="327" y="415"/>
                  </a:cubicBezTo>
                  <a:cubicBezTo>
                    <a:pt x="335" y="409"/>
                    <a:pt x="335" y="409"/>
                    <a:pt x="335" y="409"/>
                  </a:cubicBezTo>
                  <a:cubicBezTo>
                    <a:pt x="378" y="409"/>
                    <a:pt x="378" y="409"/>
                    <a:pt x="378" y="409"/>
                  </a:cubicBezTo>
                  <a:cubicBezTo>
                    <a:pt x="378" y="380"/>
                    <a:pt x="378" y="380"/>
                    <a:pt x="378" y="380"/>
                  </a:cubicBezTo>
                  <a:cubicBezTo>
                    <a:pt x="326" y="380"/>
                    <a:pt x="326" y="380"/>
                    <a:pt x="326" y="380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322" y="181"/>
                    <a:pt x="322" y="181"/>
                    <a:pt x="322" y="181"/>
                  </a:cubicBezTo>
                  <a:cubicBezTo>
                    <a:pt x="367" y="181"/>
                    <a:pt x="367" y="181"/>
                    <a:pt x="367" y="181"/>
                  </a:cubicBezTo>
                  <a:cubicBezTo>
                    <a:pt x="367" y="168"/>
                    <a:pt x="367" y="168"/>
                    <a:pt x="367" y="168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30"/>
                    <a:pt x="310" y="30"/>
                    <a:pt x="310" y="30"/>
                  </a:cubicBezTo>
                  <a:cubicBezTo>
                    <a:pt x="291" y="30"/>
                    <a:pt x="291" y="30"/>
                    <a:pt x="291" y="30"/>
                  </a:cubicBezTo>
                  <a:cubicBezTo>
                    <a:pt x="272" y="30"/>
                    <a:pt x="272" y="30"/>
                    <a:pt x="272" y="30"/>
                  </a:cubicBezTo>
                  <a:cubicBezTo>
                    <a:pt x="228" y="30"/>
                    <a:pt x="228" y="30"/>
                    <a:pt x="228" y="30"/>
                  </a:cubicBezTo>
                  <a:cubicBezTo>
                    <a:pt x="203" y="30"/>
                    <a:pt x="203" y="30"/>
                    <a:pt x="203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168"/>
                    <a:pt x="172" y="168"/>
                    <a:pt x="172" y="168"/>
                  </a:cubicBezTo>
                  <a:cubicBezTo>
                    <a:pt x="169" y="168"/>
                    <a:pt x="169" y="168"/>
                    <a:pt x="169" y="168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0" y="168"/>
                    <a:pt x="40" y="168"/>
                    <a:pt x="4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50" y="181"/>
                    <a:pt x="50" y="181"/>
                    <a:pt x="50" y="181"/>
                  </a:cubicBezTo>
                  <a:lnTo>
                    <a:pt x="174" y="279"/>
                  </a:lnTo>
                  <a:close/>
                  <a:moveTo>
                    <a:pt x="186" y="269"/>
                  </a:moveTo>
                  <a:cubicBezTo>
                    <a:pt x="186" y="269"/>
                    <a:pt x="186" y="269"/>
                    <a:pt x="186" y="269"/>
                  </a:cubicBezTo>
                  <a:cubicBezTo>
                    <a:pt x="185" y="270"/>
                    <a:pt x="185" y="270"/>
                    <a:pt x="185" y="270"/>
                  </a:cubicBezTo>
                  <a:cubicBezTo>
                    <a:pt x="77" y="184"/>
                    <a:pt x="77" y="184"/>
                    <a:pt x="77" y="184"/>
                  </a:cubicBezTo>
                  <a:cubicBezTo>
                    <a:pt x="294" y="184"/>
                    <a:pt x="294" y="184"/>
                    <a:pt x="294" y="184"/>
                  </a:cubicBezTo>
                  <a:lnTo>
                    <a:pt x="186" y="269"/>
                  </a:lnTo>
                  <a:close/>
                  <a:moveTo>
                    <a:pt x="185" y="289"/>
                  </a:moveTo>
                  <a:cubicBezTo>
                    <a:pt x="185" y="289"/>
                    <a:pt x="185" y="289"/>
                    <a:pt x="185" y="289"/>
                  </a:cubicBezTo>
                  <a:cubicBezTo>
                    <a:pt x="186" y="288"/>
                    <a:pt x="186" y="288"/>
                    <a:pt x="186" y="288"/>
                  </a:cubicBezTo>
                  <a:cubicBezTo>
                    <a:pt x="303" y="380"/>
                    <a:pt x="303" y="380"/>
                    <a:pt x="303" y="380"/>
                  </a:cubicBezTo>
                  <a:cubicBezTo>
                    <a:pt x="71" y="380"/>
                    <a:pt x="71" y="380"/>
                    <a:pt x="71" y="380"/>
                  </a:cubicBezTo>
                  <a:lnTo>
                    <a:pt x="185" y="289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Rectangle 1122">
              <a:extLst>
                <a:ext uri="{FF2B5EF4-FFF2-40B4-BE49-F238E27FC236}">
                  <a16:creationId xmlns:a16="http://schemas.microsoft.com/office/drawing/2014/main" xmlns="" id="{593E059C-3B5C-43DE-A8D4-0CC587F64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6812" y="5862244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Rectangle 1123">
              <a:extLst>
                <a:ext uri="{FF2B5EF4-FFF2-40B4-BE49-F238E27FC236}">
                  <a16:creationId xmlns:a16="http://schemas.microsoft.com/office/drawing/2014/main" xmlns="" id="{4F1B1364-F04A-4A7D-BBB8-8368E2E8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7373" y="5926081"/>
              <a:ext cx="150200" cy="826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1124">
              <a:extLst>
                <a:ext uri="{FF2B5EF4-FFF2-40B4-BE49-F238E27FC236}">
                  <a16:creationId xmlns:a16="http://schemas.microsoft.com/office/drawing/2014/main" xmlns="" id="{C0699768-9FCA-4BA2-B263-9884E6270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542" y="6342885"/>
              <a:ext cx="22530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Rectangle 1125">
              <a:extLst>
                <a:ext uri="{FF2B5EF4-FFF2-40B4-BE49-F238E27FC236}">
                  <a16:creationId xmlns:a16="http://schemas.microsoft.com/office/drawing/2014/main" xmlns="" id="{5CAFDAE3-557D-403A-9347-D5CB87342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4522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Rectangle 1126">
              <a:extLst>
                <a:ext uri="{FF2B5EF4-FFF2-40B4-BE49-F238E27FC236}">
                  <a16:creationId xmlns:a16="http://schemas.microsoft.com/office/drawing/2014/main" xmlns="" id="{1ECF3468-6941-4457-8766-931D60BFB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2112" y="6342885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Rectangle 1127">
              <a:extLst>
                <a:ext uri="{FF2B5EF4-FFF2-40B4-BE49-F238E27FC236}">
                  <a16:creationId xmlns:a16="http://schemas.microsoft.com/office/drawing/2014/main" xmlns="" id="{A4F663A6-F64F-4784-B9FB-E071FAC9C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9582" y="6342885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Rectangle 1128">
              <a:extLst>
                <a:ext uri="{FF2B5EF4-FFF2-40B4-BE49-F238E27FC236}">
                  <a16:creationId xmlns:a16="http://schemas.microsoft.com/office/drawing/2014/main" xmlns="" id="{48D626E7-7D97-4443-A3F8-FA84FA004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9462" y="6342885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1129">
              <a:extLst>
                <a:ext uri="{FF2B5EF4-FFF2-40B4-BE49-F238E27FC236}">
                  <a16:creationId xmlns:a16="http://schemas.microsoft.com/office/drawing/2014/main" xmlns="" id="{F18C7C01-6AD6-4CD0-8874-EBBABE8C9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9382" y="6342885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6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Rectangle 1130">
              <a:extLst>
                <a:ext uri="{FF2B5EF4-FFF2-40B4-BE49-F238E27FC236}">
                  <a16:creationId xmlns:a16="http://schemas.microsoft.com/office/drawing/2014/main" xmlns="" id="{582D452F-14D1-4BF2-BBA8-B6DCD40A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4402" y="6342885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Rectangle 1131">
              <a:extLst>
                <a:ext uri="{FF2B5EF4-FFF2-40B4-BE49-F238E27FC236}">
                  <a16:creationId xmlns:a16="http://schemas.microsoft.com/office/drawing/2014/main" xmlns="" id="{7089927D-CF38-499C-96FE-CE067CCFB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815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Rectangle 1132">
              <a:extLst>
                <a:ext uri="{FF2B5EF4-FFF2-40B4-BE49-F238E27FC236}">
                  <a16:creationId xmlns:a16="http://schemas.microsoft.com/office/drawing/2014/main" xmlns="" id="{24477F2D-F3E2-43DB-BF38-124ACD864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317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1133">
              <a:extLst>
                <a:ext uri="{FF2B5EF4-FFF2-40B4-BE49-F238E27FC236}">
                  <a16:creationId xmlns:a16="http://schemas.microsoft.com/office/drawing/2014/main" xmlns="" id="{A6128BB2-5880-48B1-9F5F-1E185C201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4643" y="6466802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1134">
              <a:extLst>
                <a:ext uri="{FF2B5EF4-FFF2-40B4-BE49-F238E27FC236}">
                  <a16:creationId xmlns:a16="http://schemas.microsoft.com/office/drawing/2014/main" xmlns="" id="{D548124C-987A-42D9-AC73-79EBD3B08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2112" y="6466802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1135">
              <a:extLst>
                <a:ext uri="{FF2B5EF4-FFF2-40B4-BE49-F238E27FC236}">
                  <a16:creationId xmlns:a16="http://schemas.microsoft.com/office/drawing/2014/main" xmlns="" id="{2E438DE5-FE02-467A-B093-6432ABC40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9582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1136">
              <a:extLst>
                <a:ext uri="{FF2B5EF4-FFF2-40B4-BE49-F238E27FC236}">
                  <a16:creationId xmlns:a16="http://schemas.microsoft.com/office/drawing/2014/main" xmlns="" id="{DF25E738-56B2-483E-8211-ADF23A0F8D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0809" y="6466802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0 w 3"/>
                <a:gd name="T9" fmla="*/ 2 h 4"/>
                <a:gd name="T10" fmla="*/ 0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0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1137">
              <a:extLst>
                <a:ext uri="{FF2B5EF4-FFF2-40B4-BE49-F238E27FC236}">
                  <a16:creationId xmlns:a16="http://schemas.microsoft.com/office/drawing/2014/main" xmlns="" id="{CE497A9C-8C6B-47F3-BF0F-4B6C9B5A1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2032" y="6466802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1138">
              <a:extLst>
                <a:ext uri="{FF2B5EF4-FFF2-40B4-BE49-F238E27FC236}">
                  <a16:creationId xmlns:a16="http://schemas.microsoft.com/office/drawing/2014/main" xmlns="" id="{6B998C51-0911-4147-8DFA-DD19D246E3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9502" y="6466802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1139">
              <a:extLst>
                <a:ext uri="{FF2B5EF4-FFF2-40B4-BE49-F238E27FC236}">
                  <a16:creationId xmlns:a16="http://schemas.microsoft.com/office/drawing/2014/main" xmlns="" id="{A83FD532-4631-4CA5-BF9D-EC9509628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729" y="6466802"/>
              <a:ext cx="3756" cy="1502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0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4 h 4"/>
                <a:gd name="T10" fmla="*/ 1 w 1"/>
                <a:gd name="T11" fmla="*/ 4 h 4"/>
                <a:gd name="T12" fmla="*/ 0 w 1"/>
                <a:gd name="T13" fmla="*/ 0 h 4"/>
                <a:gd name="T14" fmla="*/ 0 w 1"/>
                <a:gd name="T15" fmla="*/ 0 h 4"/>
                <a:gd name="T16" fmla="*/ 1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1140">
              <a:extLst>
                <a:ext uri="{FF2B5EF4-FFF2-40B4-BE49-F238E27FC236}">
                  <a16:creationId xmlns:a16="http://schemas.microsoft.com/office/drawing/2014/main" xmlns="" id="{BEBBBF71-431F-4BEC-9F8E-A1ECEC9DF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4442" y="6466802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1141">
              <a:extLst>
                <a:ext uri="{FF2B5EF4-FFF2-40B4-BE49-F238E27FC236}">
                  <a16:creationId xmlns:a16="http://schemas.microsoft.com/office/drawing/2014/main" xmlns="" id="{5A18522F-4E55-4369-83E6-FBE300E02C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8158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2 h 3"/>
                <a:gd name="T20" fmla="*/ 2 w 2"/>
                <a:gd name="T21" fmla="*/ 2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1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1142">
              <a:extLst>
                <a:ext uri="{FF2B5EF4-FFF2-40B4-BE49-F238E27FC236}">
                  <a16:creationId xmlns:a16="http://schemas.microsoft.com/office/drawing/2014/main" xmlns="" id="{C6D1E65A-8DAD-42D1-B3B5-C8D30728F1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1872" y="6466802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Rectangle 1143">
              <a:extLst>
                <a:ext uri="{FF2B5EF4-FFF2-40B4-BE49-F238E27FC236}">
                  <a16:creationId xmlns:a16="http://schemas.microsoft.com/office/drawing/2014/main" xmlns="" id="{565EE43D-D411-4EE6-BC6E-D0A3E3040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61" y="5437930"/>
              <a:ext cx="649617" cy="608311"/>
            </a:xfrm>
            <a:prstGeom prst="rect">
              <a:avLst/>
            </a:pr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Rectangle 1144">
              <a:extLst>
                <a:ext uri="{FF2B5EF4-FFF2-40B4-BE49-F238E27FC236}">
                  <a16:creationId xmlns:a16="http://schemas.microsoft.com/office/drawing/2014/main" xmlns="" id="{032FE833-A595-4FF2-BF40-70919A65B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1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Rectangle 1145">
              <a:extLst>
                <a:ext uri="{FF2B5EF4-FFF2-40B4-BE49-F238E27FC236}">
                  <a16:creationId xmlns:a16="http://schemas.microsoft.com/office/drawing/2014/main" xmlns="" id="{79B37EFC-61D0-4C6D-8CD5-7E81E53A4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578" y="5809674"/>
              <a:ext cx="176486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1146">
              <a:extLst>
                <a:ext uri="{FF2B5EF4-FFF2-40B4-BE49-F238E27FC236}">
                  <a16:creationId xmlns:a16="http://schemas.microsoft.com/office/drawing/2014/main" xmlns="" id="{B5FE17CC-90F9-4D2C-BB0D-F78A68876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7157" y="6324111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Rectangle 1147">
              <a:extLst>
                <a:ext uri="{FF2B5EF4-FFF2-40B4-BE49-F238E27FC236}">
                  <a16:creationId xmlns:a16="http://schemas.microsoft.com/office/drawing/2014/main" xmlns="" id="{92BB2BEC-3C94-475E-B51E-C87EED3AA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2137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Rectangle 1148">
              <a:extLst>
                <a:ext uri="{FF2B5EF4-FFF2-40B4-BE49-F238E27FC236}">
                  <a16:creationId xmlns:a16="http://schemas.microsoft.com/office/drawing/2014/main" xmlns="" id="{37A69649-B92D-4F13-93BB-038AA5E40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4747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Rectangle 1149">
              <a:extLst>
                <a:ext uri="{FF2B5EF4-FFF2-40B4-BE49-F238E27FC236}">
                  <a16:creationId xmlns:a16="http://schemas.microsoft.com/office/drawing/2014/main" xmlns="" id="{6334E44B-43CE-4555-912A-99DCDE25C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8461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Rectangle 1150">
              <a:extLst>
                <a:ext uri="{FF2B5EF4-FFF2-40B4-BE49-F238E27FC236}">
                  <a16:creationId xmlns:a16="http://schemas.microsoft.com/office/drawing/2014/main" xmlns="" id="{F6754870-E831-432B-8B88-B259F767C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5811" y="6324111"/>
              <a:ext cx="3755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1151">
              <a:extLst>
                <a:ext uri="{FF2B5EF4-FFF2-40B4-BE49-F238E27FC236}">
                  <a16:creationId xmlns:a16="http://schemas.microsoft.com/office/drawing/2014/main" xmlns="" id="{6B2C2D0A-99E2-4819-872C-F787FBC85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711" y="6324111"/>
              <a:ext cx="0" cy="142690"/>
            </a:xfrm>
            <a:custGeom>
              <a:avLst/>
              <a:gdLst>
                <a:gd name="T0" fmla="*/ 0 h 28"/>
                <a:gd name="T1" fmla="*/ 0 h 28"/>
                <a:gd name="T2" fmla="*/ 28 h 28"/>
                <a:gd name="T3" fmla="*/ 28 h 28"/>
                <a:gd name="T4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20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Rectangle 1152">
              <a:extLst>
                <a:ext uri="{FF2B5EF4-FFF2-40B4-BE49-F238E27FC236}">
                  <a16:creationId xmlns:a16="http://schemas.microsoft.com/office/drawing/2014/main" xmlns="" id="{70A24C28-D295-4E2B-898A-142AF1FE2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573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Rectangle 1153">
              <a:extLst>
                <a:ext uri="{FF2B5EF4-FFF2-40B4-BE49-F238E27FC236}">
                  <a16:creationId xmlns:a16="http://schemas.microsoft.com/office/drawing/2014/main" xmlns="" id="{C6B89D8E-A9BB-4A64-9E57-F3CFA6AD9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997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Rectangle 1154">
              <a:extLst>
                <a:ext uri="{FF2B5EF4-FFF2-40B4-BE49-F238E27FC236}">
                  <a16:creationId xmlns:a16="http://schemas.microsoft.com/office/drawing/2014/main" xmlns="" id="{C94F9A53-0716-4A72-842B-39B86B42C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77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Freeform 1155">
              <a:extLst>
                <a:ext uri="{FF2B5EF4-FFF2-40B4-BE49-F238E27FC236}">
                  <a16:creationId xmlns:a16="http://schemas.microsoft.com/office/drawing/2014/main" xmlns="" id="{1F9BD134-FC52-4102-B838-457205919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4787" y="6470556"/>
              <a:ext cx="3756" cy="18776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5 h 5"/>
                <a:gd name="T4" fmla="*/ 0 w 1"/>
                <a:gd name="T5" fmla="*/ 0 h 5"/>
                <a:gd name="T6" fmla="*/ 1 w 1"/>
                <a:gd name="T7" fmla="*/ 0 h 5"/>
                <a:gd name="T8" fmla="*/ 1 w 1"/>
                <a:gd name="T9" fmla="*/ 1 h 5"/>
                <a:gd name="T10" fmla="*/ 1 w 1"/>
                <a:gd name="T11" fmla="*/ 1 h 5"/>
                <a:gd name="T12" fmla="*/ 1 w 1"/>
                <a:gd name="T13" fmla="*/ 1 h 5"/>
                <a:gd name="T14" fmla="*/ 1 w 1"/>
                <a:gd name="T15" fmla="*/ 1 h 5"/>
                <a:gd name="T16" fmla="*/ 1 w 1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Freeform 1156">
              <a:extLst>
                <a:ext uri="{FF2B5EF4-FFF2-40B4-BE49-F238E27FC236}">
                  <a16:creationId xmlns:a16="http://schemas.microsoft.com/office/drawing/2014/main" xmlns="" id="{0DD6D234-09B4-4F28-A8A0-42FD8F7F3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747" y="6470556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2 w 3"/>
                <a:gd name="T5" fmla="*/ 4 h 4"/>
                <a:gd name="T6" fmla="*/ 2 w 3"/>
                <a:gd name="T7" fmla="*/ 4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2 w 3"/>
                <a:gd name="T15" fmla="*/ 1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2 h 4"/>
                <a:gd name="T22" fmla="*/ 2 w 3"/>
                <a:gd name="T23" fmla="*/ 3 h 4"/>
                <a:gd name="T24" fmla="*/ 3 w 3"/>
                <a:gd name="T25" fmla="*/ 4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1157">
              <a:extLst>
                <a:ext uri="{FF2B5EF4-FFF2-40B4-BE49-F238E27FC236}">
                  <a16:creationId xmlns:a16="http://schemas.microsoft.com/office/drawing/2014/main" xmlns="" id="{23E250EB-3A54-4A40-8D81-714720EF9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461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0 w 2"/>
                <a:gd name="T5" fmla="*/ 3 h 4"/>
                <a:gd name="T6" fmla="*/ 1 w 2"/>
                <a:gd name="T7" fmla="*/ 2 h 4"/>
                <a:gd name="T8" fmla="*/ 1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2 w 2"/>
                <a:gd name="T19" fmla="*/ 1 h 4"/>
                <a:gd name="T20" fmla="*/ 1 w 2"/>
                <a:gd name="T21" fmla="*/ 1 h 4"/>
                <a:gd name="T22" fmla="*/ 2 w 2"/>
                <a:gd name="T23" fmla="*/ 2 h 4"/>
                <a:gd name="T24" fmla="*/ 2 w 2"/>
                <a:gd name="T25" fmla="*/ 2 h 4"/>
                <a:gd name="T26" fmla="*/ 2 w 2"/>
                <a:gd name="T27" fmla="*/ 2 h 4"/>
                <a:gd name="T28" fmla="*/ 2 w 2"/>
                <a:gd name="T29" fmla="*/ 2 h 4"/>
                <a:gd name="T30" fmla="*/ 1 w 2"/>
                <a:gd name="T31" fmla="*/ 3 h 4"/>
                <a:gd name="T32" fmla="*/ 2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1158">
              <a:extLst>
                <a:ext uri="{FF2B5EF4-FFF2-40B4-BE49-F238E27FC236}">
                  <a16:creationId xmlns:a16="http://schemas.microsoft.com/office/drawing/2014/main" xmlns="" id="{1889DD94-D64C-424A-A333-19D1738594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32177" y="6470556"/>
              <a:ext cx="15020" cy="18776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4 h 5"/>
                <a:gd name="T4" fmla="*/ 0 w 4"/>
                <a:gd name="T5" fmla="*/ 4 h 5"/>
                <a:gd name="T6" fmla="*/ 0 w 4"/>
                <a:gd name="T7" fmla="*/ 4 h 5"/>
                <a:gd name="T8" fmla="*/ 0 w 4"/>
                <a:gd name="T9" fmla="*/ 4 h 5"/>
                <a:gd name="T10" fmla="*/ 0 w 4"/>
                <a:gd name="T11" fmla="*/ 0 h 5"/>
                <a:gd name="T12" fmla="*/ 2 w 4"/>
                <a:gd name="T13" fmla="*/ 0 h 5"/>
                <a:gd name="T14" fmla="*/ 4 w 4"/>
                <a:gd name="T15" fmla="*/ 4 h 5"/>
                <a:gd name="T16" fmla="*/ 4 w 4"/>
                <a:gd name="T17" fmla="*/ 4 h 5"/>
                <a:gd name="T18" fmla="*/ 2 w 4"/>
                <a:gd name="T19" fmla="*/ 4 h 5"/>
                <a:gd name="T20" fmla="*/ 2 w 4"/>
                <a:gd name="T21" fmla="*/ 5 h 5"/>
                <a:gd name="T22" fmla="*/ 0 w 4"/>
                <a:gd name="T23" fmla="*/ 5 h 5"/>
                <a:gd name="T24" fmla="*/ 3 w 4"/>
                <a:gd name="T25" fmla="*/ 4 h 5"/>
                <a:gd name="T26" fmla="*/ 3 w 4"/>
                <a:gd name="T27" fmla="*/ 4 h 5"/>
                <a:gd name="T28" fmla="*/ 2 w 4"/>
                <a:gd name="T29" fmla="*/ 1 h 5"/>
                <a:gd name="T30" fmla="*/ 2 w 4"/>
                <a:gd name="T31" fmla="*/ 1 h 5"/>
                <a:gd name="T32" fmla="*/ 2 w 4"/>
                <a:gd name="T33" fmla="*/ 1 h 5"/>
                <a:gd name="T34" fmla="*/ 2 w 4"/>
                <a:gd name="T35" fmla="*/ 3 h 5"/>
                <a:gd name="T36" fmla="*/ 2 w 4"/>
                <a:gd name="T37" fmla="*/ 4 h 5"/>
                <a:gd name="T38" fmla="*/ 3 w 4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1159">
              <a:extLst>
                <a:ext uri="{FF2B5EF4-FFF2-40B4-BE49-F238E27FC236}">
                  <a16:creationId xmlns:a16="http://schemas.microsoft.com/office/drawing/2014/main" xmlns="" id="{664E955E-0CA0-4481-B417-EBAC1CFD4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5891" y="6470556"/>
              <a:ext cx="11266" cy="18776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0 h 4"/>
                <a:gd name="T4" fmla="*/ 2 w 2"/>
                <a:gd name="T5" fmla="*/ 2 h 4"/>
                <a:gd name="T6" fmla="*/ 2 w 2"/>
                <a:gd name="T7" fmla="*/ 2 h 4"/>
                <a:gd name="T8" fmla="*/ 1 w 2"/>
                <a:gd name="T9" fmla="*/ 3 h 4"/>
                <a:gd name="T10" fmla="*/ 1 w 2"/>
                <a:gd name="T11" fmla="*/ 4 h 4"/>
                <a:gd name="T12" fmla="*/ 2 w 2"/>
                <a:gd name="T13" fmla="*/ 4 h 4"/>
                <a:gd name="T14" fmla="*/ 2 w 2"/>
                <a:gd name="T15" fmla="*/ 4 h 4"/>
                <a:gd name="T16" fmla="*/ 1 w 2"/>
                <a:gd name="T17" fmla="*/ 4 h 4"/>
                <a:gd name="T18" fmla="*/ 0 w 2"/>
                <a:gd name="T19" fmla="*/ 3 h 4"/>
                <a:gd name="T20" fmla="*/ 1 w 2"/>
                <a:gd name="T21" fmla="*/ 2 h 4"/>
                <a:gd name="T22" fmla="*/ 1 w 2"/>
                <a:gd name="T23" fmla="*/ 2 h 4"/>
                <a:gd name="T24" fmla="*/ 2 w 2"/>
                <a:gd name="T25" fmla="*/ 2 h 4"/>
                <a:gd name="T26" fmla="*/ 2 w 2"/>
                <a:gd name="T27" fmla="*/ 1 h 4"/>
                <a:gd name="T28" fmla="*/ 0 w 2"/>
                <a:gd name="T29" fmla="*/ 1 h 4"/>
                <a:gd name="T30" fmla="*/ 0 w 2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1160">
              <a:extLst>
                <a:ext uri="{FF2B5EF4-FFF2-40B4-BE49-F238E27FC236}">
                  <a16:creationId xmlns:a16="http://schemas.microsoft.com/office/drawing/2014/main" xmlns="" id="{1D0D9449-5EBA-465E-B966-860C5D6656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83361" y="6470556"/>
              <a:ext cx="7510" cy="18776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0 h 4"/>
                <a:gd name="T4" fmla="*/ 2 w 2"/>
                <a:gd name="T5" fmla="*/ 1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1 w 2"/>
                <a:gd name="T13" fmla="*/ 2 h 4"/>
                <a:gd name="T14" fmla="*/ 2 w 2"/>
                <a:gd name="T15" fmla="*/ 2 h 4"/>
                <a:gd name="T16" fmla="*/ 2 w 2"/>
                <a:gd name="T17" fmla="*/ 2 h 4"/>
                <a:gd name="T18" fmla="*/ 1 w 2"/>
                <a:gd name="T19" fmla="*/ 1 h 4"/>
                <a:gd name="T20" fmla="*/ 0 w 2"/>
                <a:gd name="T21" fmla="*/ 1 h 4"/>
                <a:gd name="T22" fmla="*/ 0 w 2"/>
                <a:gd name="T23" fmla="*/ 0 h 4"/>
                <a:gd name="T24" fmla="*/ 1 w 2"/>
                <a:gd name="T25" fmla="*/ 4 h 4"/>
                <a:gd name="T26" fmla="*/ 2 w 2"/>
                <a:gd name="T27" fmla="*/ 3 h 4"/>
                <a:gd name="T28" fmla="*/ 2 w 2"/>
                <a:gd name="T29" fmla="*/ 2 h 4"/>
                <a:gd name="T30" fmla="*/ 1 w 2"/>
                <a:gd name="T31" fmla="*/ 2 h 4"/>
                <a:gd name="T32" fmla="*/ 0 w 2"/>
                <a:gd name="T33" fmla="*/ 3 h 4"/>
                <a:gd name="T34" fmla="*/ 1 w 2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1161">
              <a:extLst>
                <a:ext uri="{FF2B5EF4-FFF2-40B4-BE49-F238E27FC236}">
                  <a16:creationId xmlns:a16="http://schemas.microsoft.com/office/drawing/2014/main" xmlns="" id="{1CCFF21E-6807-46EE-AA08-0DAF25138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7077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0 w 3"/>
                <a:gd name="T5" fmla="*/ 1 h 5"/>
                <a:gd name="T6" fmla="*/ 0 w 3"/>
                <a:gd name="T7" fmla="*/ 1 h 5"/>
                <a:gd name="T8" fmla="*/ 3 w 3"/>
                <a:gd name="T9" fmla="*/ 5 h 5"/>
                <a:gd name="T10" fmla="*/ 1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1162">
              <a:extLst>
                <a:ext uri="{FF2B5EF4-FFF2-40B4-BE49-F238E27FC236}">
                  <a16:creationId xmlns:a16="http://schemas.microsoft.com/office/drawing/2014/main" xmlns="" id="{28BE31F3-626E-4C03-B957-1D0F01BE86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0791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2 h 4"/>
                <a:gd name="T6" fmla="*/ 0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1 w 2"/>
                <a:gd name="T15" fmla="*/ 2 h 4"/>
                <a:gd name="T16" fmla="*/ 1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0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1163">
              <a:extLst>
                <a:ext uri="{FF2B5EF4-FFF2-40B4-BE49-F238E27FC236}">
                  <a16:creationId xmlns:a16="http://schemas.microsoft.com/office/drawing/2014/main" xmlns="" id="{41CDB6AD-C6A8-499C-8CC2-DAA0516CE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6997" y="6470556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4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4 h 4"/>
                <a:gd name="T22" fmla="*/ 3 w 3"/>
                <a:gd name="T23" fmla="*/ 4 h 4"/>
                <a:gd name="T24" fmla="*/ 2 w 3"/>
                <a:gd name="T25" fmla="*/ 1 h 4"/>
                <a:gd name="T26" fmla="*/ 1 w 3"/>
                <a:gd name="T27" fmla="*/ 2 h 4"/>
                <a:gd name="T28" fmla="*/ 1 w 3"/>
                <a:gd name="T29" fmla="*/ 2 h 4"/>
                <a:gd name="T30" fmla="*/ 2 w 3"/>
                <a:gd name="T31" fmla="*/ 2 h 4"/>
                <a:gd name="T32" fmla="*/ 2 w 3"/>
                <a:gd name="T33" fmla="*/ 2 h 4"/>
                <a:gd name="T34" fmla="*/ 2 w 3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1164">
              <a:extLst>
                <a:ext uri="{FF2B5EF4-FFF2-40B4-BE49-F238E27FC236}">
                  <a16:creationId xmlns:a16="http://schemas.microsoft.com/office/drawing/2014/main" xmlns="" id="{478BF888-F660-4742-8EE8-130E445711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66957" y="6470556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1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1 w 3"/>
                <a:gd name="T11" fmla="*/ 1 h 4"/>
                <a:gd name="T12" fmla="*/ 1 w 3"/>
                <a:gd name="T13" fmla="*/ 2 h 4"/>
                <a:gd name="T14" fmla="*/ 1 w 3"/>
                <a:gd name="T15" fmla="*/ 4 h 4"/>
                <a:gd name="T16" fmla="*/ 2 w 3"/>
                <a:gd name="T17" fmla="*/ 2 h 4"/>
                <a:gd name="T18" fmla="*/ 1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Rectangle 1165">
              <a:extLst>
                <a:ext uri="{FF2B5EF4-FFF2-40B4-BE49-F238E27FC236}">
                  <a16:creationId xmlns:a16="http://schemas.microsoft.com/office/drawing/2014/main" xmlns="" id="{4DF1DBB6-7229-4DDF-A4CE-C00FA6165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5715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Rectangle 1166">
              <a:extLst>
                <a:ext uri="{FF2B5EF4-FFF2-40B4-BE49-F238E27FC236}">
                  <a16:creationId xmlns:a16="http://schemas.microsoft.com/office/drawing/2014/main" xmlns="" id="{C3D44D71-EF72-4AE3-9050-50A3376CE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3906" y="5809674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1167">
              <a:extLst>
                <a:ext uri="{FF2B5EF4-FFF2-40B4-BE49-F238E27FC236}">
                  <a16:creationId xmlns:a16="http://schemas.microsoft.com/office/drawing/2014/main" xmlns="" id="{2D13E928-7873-462B-AD2F-1DFE5928A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996" y="6324111"/>
              <a:ext cx="26286" cy="142690"/>
            </a:xfrm>
            <a:custGeom>
              <a:avLst/>
              <a:gdLst>
                <a:gd name="T0" fmla="*/ 5 w 5"/>
                <a:gd name="T1" fmla="*/ 0 h 28"/>
                <a:gd name="T2" fmla="*/ 5 w 5"/>
                <a:gd name="T3" fmla="*/ 28 h 28"/>
                <a:gd name="T4" fmla="*/ 0 w 5"/>
                <a:gd name="T5" fmla="*/ 28 h 28"/>
                <a:gd name="T6" fmla="*/ 0 w 5"/>
                <a:gd name="T7" fmla="*/ 0 h 28"/>
                <a:gd name="T8" fmla="*/ 5 w 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8">
                  <a:moveTo>
                    <a:pt x="5" y="0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Rectangle 1168">
              <a:extLst>
                <a:ext uri="{FF2B5EF4-FFF2-40B4-BE49-F238E27FC236}">
                  <a16:creationId xmlns:a16="http://schemas.microsoft.com/office/drawing/2014/main" xmlns="" id="{76FBC402-1C98-4A5F-A6AA-488B6FA3B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466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Rectangle 1169">
              <a:extLst>
                <a:ext uri="{FF2B5EF4-FFF2-40B4-BE49-F238E27FC236}">
                  <a16:creationId xmlns:a16="http://schemas.microsoft.com/office/drawing/2014/main" xmlns="" id="{45B9D30E-425C-4FCF-BFA2-E6E968ACA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6076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Rectangle 1170">
              <a:extLst>
                <a:ext uri="{FF2B5EF4-FFF2-40B4-BE49-F238E27FC236}">
                  <a16:creationId xmlns:a16="http://schemas.microsoft.com/office/drawing/2014/main" xmlns="" id="{707EF38A-2F27-4515-9D21-3D84FBE9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7300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Rectangle 1171">
              <a:extLst>
                <a:ext uri="{FF2B5EF4-FFF2-40B4-BE49-F238E27FC236}">
                  <a16:creationId xmlns:a16="http://schemas.microsoft.com/office/drawing/2014/main" xmlns="" id="{BFA8D818-0CC0-4A95-B544-047C81AF5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649" y="6324111"/>
              <a:ext cx="3004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1172">
              <a:extLst>
                <a:ext uri="{FF2B5EF4-FFF2-40B4-BE49-F238E27FC236}">
                  <a16:creationId xmlns:a16="http://schemas.microsoft.com/office/drawing/2014/main" xmlns="" id="{9B1ECBA9-B389-4624-92DE-838C9CF8D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2039" y="6324111"/>
              <a:ext cx="7510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0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Rectangle 1173">
              <a:extLst>
                <a:ext uri="{FF2B5EF4-FFF2-40B4-BE49-F238E27FC236}">
                  <a16:creationId xmlns:a16="http://schemas.microsoft.com/office/drawing/2014/main" xmlns="" id="{2E865020-C55E-4EFF-8818-499F7B255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456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Rectangle 1174">
              <a:extLst>
                <a:ext uri="{FF2B5EF4-FFF2-40B4-BE49-F238E27FC236}">
                  <a16:creationId xmlns:a16="http://schemas.microsoft.com/office/drawing/2014/main" xmlns="" id="{3CC72076-D30A-421B-B376-463099A5E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207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Rectangle 1175">
              <a:extLst>
                <a:ext uri="{FF2B5EF4-FFF2-40B4-BE49-F238E27FC236}">
                  <a16:creationId xmlns:a16="http://schemas.microsoft.com/office/drawing/2014/main" xmlns="" id="{234669DC-D5F0-4C3F-A6F7-A4C05EF96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7099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1176">
              <a:extLst>
                <a:ext uri="{FF2B5EF4-FFF2-40B4-BE49-F238E27FC236}">
                  <a16:creationId xmlns:a16="http://schemas.microsoft.com/office/drawing/2014/main" xmlns="" id="{62943B8B-E8AC-40E1-93D3-20AEE0B29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6116" y="6470556"/>
              <a:ext cx="11266" cy="18776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5 h 5"/>
                <a:gd name="T4" fmla="*/ 0 w 3"/>
                <a:gd name="T5" fmla="*/ 0 h 5"/>
                <a:gd name="T6" fmla="*/ 1 w 3"/>
                <a:gd name="T7" fmla="*/ 0 h 5"/>
                <a:gd name="T8" fmla="*/ 3 w 3"/>
                <a:gd name="T9" fmla="*/ 1 h 5"/>
                <a:gd name="T10" fmla="*/ 1 w 3"/>
                <a:gd name="T11" fmla="*/ 1 h 5"/>
                <a:gd name="T12" fmla="*/ 1 w 3"/>
                <a:gd name="T13" fmla="*/ 1 h 5"/>
                <a:gd name="T14" fmla="*/ 1 w 3"/>
                <a:gd name="T15" fmla="*/ 1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1177">
              <a:extLst>
                <a:ext uri="{FF2B5EF4-FFF2-40B4-BE49-F238E27FC236}">
                  <a16:creationId xmlns:a16="http://schemas.microsoft.com/office/drawing/2014/main" xmlns="" id="{3F7292ED-B8F5-4A27-85AE-59DDEE9A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9830" y="6470556"/>
              <a:ext cx="11266" cy="18776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1 w 2"/>
                <a:gd name="T5" fmla="*/ 4 h 4"/>
                <a:gd name="T6" fmla="*/ 1 w 2"/>
                <a:gd name="T7" fmla="*/ 4 h 4"/>
                <a:gd name="T8" fmla="*/ 1 w 2"/>
                <a:gd name="T9" fmla="*/ 3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2 h 4"/>
                <a:gd name="T22" fmla="*/ 1 w 2"/>
                <a:gd name="T23" fmla="*/ 3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1178">
              <a:extLst>
                <a:ext uri="{FF2B5EF4-FFF2-40B4-BE49-F238E27FC236}">
                  <a16:creationId xmlns:a16="http://schemas.microsoft.com/office/drawing/2014/main" xmlns="" id="{079B7A91-7408-483B-8333-6E396F3F3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7300" y="6470556"/>
              <a:ext cx="7510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3 h 4"/>
                <a:gd name="T6" fmla="*/ 0 w 2"/>
                <a:gd name="T7" fmla="*/ 2 h 4"/>
                <a:gd name="T8" fmla="*/ 0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1 h 4"/>
                <a:gd name="T22" fmla="*/ 1 w 2"/>
                <a:gd name="T23" fmla="*/ 2 h 4"/>
                <a:gd name="T24" fmla="*/ 1 w 2"/>
                <a:gd name="T25" fmla="*/ 2 h 4"/>
                <a:gd name="T26" fmla="*/ 1 w 2"/>
                <a:gd name="T27" fmla="*/ 2 h 4"/>
                <a:gd name="T28" fmla="*/ 1 w 2"/>
                <a:gd name="T29" fmla="*/ 2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1179">
              <a:extLst>
                <a:ext uri="{FF2B5EF4-FFF2-40B4-BE49-F238E27FC236}">
                  <a16:creationId xmlns:a16="http://schemas.microsoft.com/office/drawing/2014/main" xmlns="" id="{B6DFE809-EBB7-478D-A41F-EBE40D47F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3506" y="6470556"/>
              <a:ext cx="18776" cy="18776"/>
            </a:xfrm>
            <a:custGeom>
              <a:avLst/>
              <a:gdLst>
                <a:gd name="T0" fmla="*/ 2 w 5"/>
                <a:gd name="T1" fmla="*/ 5 h 5"/>
                <a:gd name="T2" fmla="*/ 2 w 5"/>
                <a:gd name="T3" fmla="*/ 4 h 5"/>
                <a:gd name="T4" fmla="*/ 0 w 5"/>
                <a:gd name="T5" fmla="*/ 4 h 5"/>
                <a:gd name="T6" fmla="*/ 0 w 5"/>
                <a:gd name="T7" fmla="*/ 4 h 5"/>
                <a:gd name="T8" fmla="*/ 2 w 5"/>
                <a:gd name="T9" fmla="*/ 4 h 5"/>
                <a:gd name="T10" fmla="*/ 2 w 5"/>
                <a:gd name="T11" fmla="*/ 0 h 5"/>
                <a:gd name="T12" fmla="*/ 2 w 5"/>
                <a:gd name="T13" fmla="*/ 0 h 5"/>
                <a:gd name="T14" fmla="*/ 5 w 5"/>
                <a:gd name="T15" fmla="*/ 4 h 5"/>
                <a:gd name="T16" fmla="*/ 5 w 5"/>
                <a:gd name="T17" fmla="*/ 4 h 5"/>
                <a:gd name="T18" fmla="*/ 2 w 5"/>
                <a:gd name="T19" fmla="*/ 4 h 5"/>
                <a:gd name="T20" fmla="*/ 2 w 5"/>
                <a:gd name="T21" fmla="*/ 5 h 5"/>
                <a:gd name="T22" fmla="*/ 2 w 5"/>
                <a:gd name="T23" fmla="*/ 5 h 5"/>
                <a:gd name="T24" fmla="*/ 3 w 5"/>
                <a:gd name="T25" fmla="*/ 4 h 5"/>
                <a:gd name="T26" fmla="*/ 3 w 5"/>
                <a:gd name="T27" fmla="*/ 4 h 5"/>
                <a:gd name="T28" fmla="*/ 2 w 5"/>
                <a:gd name="T29" fmla="*/ 1 h 5"/>
                <a:gd name="T30" fmla="*/ 2 w 5"/>
                <a:gd name="T31" fmla="*/ 1 h 5"/>
                <a:gd name="T32" fmla="*/ 2 w 5"/>
                <a:gd name="T33" fmla="*/ 1 h 5"/>
                <a:gd name="T34" fmla="*/ 2 w 5"/>
                <a:gd name="T35" fmla="*/ 3 h 5"/>
                <a:gd name="T36" fmla="*/ 2 w 5"/>
                <a:gd name="T37" fmla="*/ 4 h 5"/>
                <a:gd name="T38" fmla="*/ 3 w 5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4"/>
                  </a:lnTo>
                  <a:lnTo>
                    <a:pt x="5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1180">
              <a:extLst>
                <a:ext uri="{FF2B5EF4-FFF2-40B4-BE49-F238E27FC236}">
                  <a16:creationId xmlns:a16="http://schemas.microsoft.com/office/drawing/2014/main" xmlns="" id="{1AB5A9A0-6C49-483B-AB72-964F27692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0976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2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4 h 4"/>
                <a:gd name="T12" fmla="*/ 2 w 3"/>
                <a:gd name="T13" fmla="*/ 4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1181">
              <a:extLst>
                <a:ext uri="{FF2B5EF4-FFF2-40B4-BE49-F238E27FC236}">
                  <a16:creationId xmlns:a16="http://schemas.microsoft.com/office/drawing/2014/main" xmlns="" id="{84156B19-29B9-4325-822F-77E7CB0BB6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04690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1 w 3"/>
                <a:gd name="T3" fmla="*/ 0 h 4"/>
                <a:gd name="T4" fmla="*/ 2 w 3"/>
                <a:gd name="T5" fmla="*/ 1 h 4"/>
                <a:gd name="T6" fmla="*/ 3 w 3"/>
                <a:gd name="T7" fmla="*/ 3 h 4"/>
                <a:gd name="T8" fmla="*/ 1 w 3"/>
                <a:gd name="T9" fmla="*/ 4 h 4"/>
                <a:gd name="T10" fmla="*/ 0 w 3"/>
                <a:gd name="T11" fmla="*/ 3 h 4"/>
                <a:gd name="T12" fmla="*/ 1 w 3"/>
                <a:gd name="T13" fmla="*/ 2 h 4"/>
                <a:gd name="T14" fmla="*/ 2 w 3"/>
                <a:gd name="T15" fmla="*/ 2 h 4"/>
                <a:gd name="T16" fmla="*/ 2 w 3"/>
                <a:gd name="T17" fmla="*/ 2 h 4"/>
                <a:gd name="T18" fmla="*/ 1 w 3"/>
                <a:gd name="T19" fmla="*/ 1 h 4"/>
                <a:gd name="T20" fmla="*/ 0 w 3"/>
                <a:gd name="T21" fmla="*/ 1 h 4"/>
                <a:gd name="T22" fmla="*/ 0 w 3"/>
                <a:gd name="T23" fmla="*/ 0 h 4"/>
                <a:gd name="T24" fmla="*/ 1 w 3"/>
                <a:gd name="T25" fmla="*/ 4 h 4"/>
                <a:gd name="T26" fmla="*/ 2 w 3"/>
                <a:gd name="T27" fmla="*/ 3 h 4"/>
                <a:gd name="T28" fmla="*/ 2 w 3"/>
                <a:gd name="T29" fmla="*/ 2 h 4"/>
                <a:gd name="T30" fmla="*/ 1 w 3"/>
                <a:gd name="T31" fmla="*/ 2 h 4"/>
                <a:gd name="T32" fmla="*/ 1 w 3"/>
                <a:gd name="T33" fmla="*/ 3 h 4"/>
                <a:gd name="T34" fmla="*/ 1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1182">
              <a:extLst>
                <a:ext uri="{FF2B5EF4-FFF2-40B4-BE49-F238E27FC236}">
                  <a16:creationId xmlns:a16="http://schemas.microsoft.com/office/drawing/2014/main" xmlns="" id="{2DE18E94-383A-492A-934A-F60E200D6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406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2 w 3"/>
                <a:gd name="T5" fmla="*/ 1 h 5"/>
                <a:gd name="T6" fmla="*/ 2 w 3"/>
                <a:gd name="T7" fmla="*/ 1 h 5"/>
                <a:gd name="T8" fmla="*/ 3 w 3"/>
                <a:gd name="T9" fmla="*/ 5 h 5"/>
                <a:gd name="T10" fmla="*/ 3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1183">
              <a:extLst>
                <a:ext uri="{FF2B5EF4-FFF2-40B4-BE49-F238E27FC236}">
                  <a16:creationId xmlns:a16="http://schemas.microsoft.com/office/drawing/2014/main" xmlns="" id="{D4DBD77E-8F0B-44F8-A216-57BCC11C2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2119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1 w 2"/>
                <a:gd name="T5" fmla="*/ 2 h 4"/>
                <a:gd name="T6" fmla="*/ 1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2 w 2"/>
                <a:gd name="T15" fmla="*/ 2 h 4"/>
                <a:gd name="T16" fmla="*/ 2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1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1184">
              <a:extLst>
                <a:ext uri="{FF2B5EF4-FFF2-40B4-BE49-F238E27FC236}">
                  <a16:creationId xmlns:a16="http://schemas.microsoft.com/office/drawing/2014/main" xmlns="" id="{4134E5F8-4168-47D4-B626-A2E81B2DB3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2079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2 h 4"/>
                <a:gd name="T12" fmla="*/ 1 w 2"/>
                <a:gd name="T13" fmla="*/ 3 h 4"/>
                <a:gd name="T14" fmla="*/ 0 w 2"/>
                <a:gd name="T15" fmla="*/ 2 h 4"/>
                <a:gd name="T16" fmla="*/ 0 w 2"/>
                <a:gd name="T17" fmla="*/ 2 h 4"/>
                <a:gd name="T18" fmla="*/ 1 w 2"/>
                <a:gd name="T19" fmla="*/ 3 h 4"/>
                <a:gd name="T20" fmla="*/ 1 w 2"/>
                <a:gd name="T21" fmla="*/ 4 h 4"/>
                <a:gd name="T22" fmla="*/ 2 w 2"/>
                <a:gd name="T23" fmla="*/ 4 h 4"/>
                <a:gd name="T24" fmla="*/ 1 w 2"/>
                <a:gd name="T25" fmla="*/ 1 h 4"/>
                <a:gd name="T26" fmla="*/ 0 w 2"/>
                <a:gd name="T27" fmla="*/ 2 h 4"/>
                <a:gd name="T28" fmla="*/ 0 w 2"/>
                <a:gd name="T29" fmla="*/ 2 h 4"/>
                <a:gd name="T30" fmla="*/ 1 w 2"/>
                <a:gd name="T31" fmla="*/ 2 h 4"/>
                <a:gd name="T32" fmla="*/ 2 w 2"/>
                <a:gd name="T33" fmla="*/ 2 h 4"/>
                <a:gd name="T34" fmla="*/ 1 w 2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1185">
              <a:extLst>
                <a:ext uri="{FF2B5EF4-FFF2-40B4-BE49-F238E27FC236}">
                  <a16:creationId xmlns:a16="http://schemas.microsoft.com/office/drawing/2014/main" xmlns="" id="{80D4F8B9-5F89-41A2-94DD-34059B05D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2039" y="6470556"/>
              <a:ext cx="11266" cy="18776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2 h 4"/>
                <a:gd name="T4" fmla="*/ 1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1 w 2"/>
                <a:gd name="T11" fmla="*/ 1 h 4"/>
                <a:gd name="T12" fmla="*/ 0 w 2"/>
                <a:gd name="T13" fmla="*/ 2 h 4"/>
                <a:gd name="T14" fmla="*/ 1 w 2"/>
                <a:gd name="T15" fmla="*/ 4 h 4"/>
                <a:gd name="T16" fmla="*/ 1 w 2"/>
                <a:gd name="T17" fmla="*/ 2 h 4"/>
                <a:gd name="T18" fmla="*/ 1 w 2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Rectangle 1186">
              <a:extLst>
                <a:ext uri="{FF2B5EF4-FFF2-40B4-BE49-F238E27FC236}">
                  <a16:creationId xmlns:a16="http://schemas.microsoft.com/office/drawing/2014/main" xmlns="" id="{96E1E064-148F-42A1-825A-E242D5912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946" y="4949779"/>
              <a:ext cx="803571" cy="7960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Rectangle 1187">
              <a:extLst>
                <a:ext uri="{FF2B5EF4-FFF2-40B4-BE49-F238E27FC236}">
                  <a16:creationId xmlns:a16="http://schemas.microsoft.com/office/drawing/2014/main" xmlns="" id="{C2B18289-4B9A-4946-B018-D18532B55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5891" y="5036143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1188">
              <a:extLst>
                <a:ext uri="{FF2B5EF4-FFF2-40B4-BE49-F238E27FC236}">
                  <a16:creationId xmlns:a16="http://schemas.microsoft.com/office/drawing/2014/main" xmlns="" id="{E124EF34-FCCF-49E1-B2A1-ABD65AFEF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227" y="5543070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0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Rectangle 1189">
              <a:extLst>
                <a:ext uri="{FF2B5EF4-FFF2-40B4-BE49-F238E27FC236}">
                  <a16:creationId xmlns:a16="http://schemas.microsoft.com/office/drawing/2014/main" xmlns="" id="{00E9CD57-4612-4185-9527-B20FEE31F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207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Rectangle 1190">
              <a:extLst>
                <a:ext uri="{FF2B5EF4-FFF2-40B4-BE49-F238E27FC236}">
                  <a16:creationId xmlns:a16="http://schemas.microsoft.com/office/drawing/2014/main" xmlns="" id="{5F2AF5E0-5C78-4F84-AE7B-F7DF17285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8061" y="5543070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Rectangle 1191">
              <a:extLst>
                <a:ext uri="{FF2B5EF4-FFF2-40B4-BE49-F238E27FC236}">
                  <a16:creationId xmlns:a16="http://schemas.microsoft.com/office/drawing/2014/main" xmlns="" id="{37F17E4B-5A38-467E-A07A-46E149AF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9287" y="5543070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Rectangle 1192">
              <a:extLst>
                <a:ext uri="{FF2B5EF4-FFF2-40B4-BE49-F238E27FC236}">
                  <a16:creationId xmlns:a16="http://schemas.microsoft.com/office/drawing/2014/main" xmlns="" id="{99A35BF8-394E-4E9A-956E-F3B99BB4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2880" y="5543070"/>
              <a:ext cx="3379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1193">
              <a:extLst>
                <a:ext uri="{FF2B5EF4-FFF2-40B4-BE49-F238E27FC236}">
                  <a16:creationId xmlns:a16="http://schemas.microsoft.com/office/drawing/2014/main" xmlns="" id="{21A3B8F5-8BE2-4A1C-B051-A6F83595B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7780" y="5543070"/>
              <a:ext cx="3756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1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Rectangle 1194">
              <a:extLst>
                <a:ext uri="{FF2B5EF4-FFF2-40B4-BE49-F238E27FC236}">
                  <a16:creationId xmlns:a16="http://schemas.microsoft.com/office/drawing/2014/main" xmlns="" id="{E9394566-7564-445A-A0B1-97DB341BF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6556" y="5543070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Rectangle 1195">
              <a:extLst>
                <a:ext uri="{FF2B5EF4-FFF2-40B4-BE49-F238E27FC236}">
                  <a16:creationId xmlns:a16="http://schemas.microsoft.com/office/drawing/2014/main" xmlns="" id="{8A98CB13-1B17-495A-BD04-2B1DDB2F4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820" y="5543070"/>
              <a:ext cx="375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Rectangle 1196">
              <a:extLst>
                <a:ext uri="{FF2B5EF4-FFF2-40B4-BE49-F238E27FC236}">
                  <a16:creationId xmlns:a16="http://schemas.microsoft.com/office/drawing/2014/main" xmlns="" id="{C93F5AC9-BDCA-4B12-8C95-324BC8C24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840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1197">
              <a:extLst>
                <a:ext uri="{FF2B5EF4-FFF2-40B4-BE49-F238E27FC236}">
                  <a16:creationId xmlns:a16="http://schemas.microsoft.com/office/drawing/2014/main" xmlns="" id="{25CE3DD1-A341-4553-B31C-1A6ADB56B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101" y="5693270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2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Freeform 1198">
              <a:extLst>
                <a:ext uri="{FF2B5EF4-FFF2-40B4-BE49-F238E27FC236}">
                  <a16:creationId xmlns:a16="http://schemas.microsoft.com/office/drawing/2014/main" xmlns="" id="{53BA9FD6-6DFB-4B6E-9D2E-C07AE042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061" y="5693270"/>
              <a:ext cx="15020" cy="15020"/>
            </a:xfrm>
            <a:custGeom>
              <a:avLst/>
              <a:gdLst>
                <a:gd name="T0" fmla="*/ 0 w 3"/>
                <a:gd name="T1" fmla="*/ 3 h 3"/>
                <a:gd name="T2" fmla="*/ 0 w 3"/>
                <a:gd name="T3" fmla="*/ 3 h 3"/>
                <a:gd name="T4" fmla="*/ 2 w 3"/>
                <a:gd name="T5" fmla="*/ 3 h 3"/>
                <a:gd name="T6" fmla="*/ 2 w 3"/>
                <a:gd name="T7" fmla="*/ 3 h 3"/>
                <a:gd name="T8" fmla="*/ 2 w 3"/>
                <a:gd name="T9" fmla="*/ 3 h 3"/>
                <a:gd name="T10" fmla="*/ 0 w 3"/>
                <a:gd name="T11" fmla="*/ 1 h 3"/>
                <a:gd name="T12" fmla="*/ 2 w 3"/>
                <a:gd name="T13" fmla="*/ 0 h 3"/>
                <a:gd name="T14" fmla="*/ 3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3 h 3"/>
                <a:gd name="T24" fmla="*/ 3 w 3"/>
                <a:gd name="T25" fmla="*/ 3 h 3"/>
                <a:gd name="T26" fmla="*/ 3 w 3"/>
                <a:gd name="T27" fmla="*/ 3 h 3"/>
                <a:gd name="T28" fmla="*/ 0 w 3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Freeform 1199">
              <a:extLst>
                <a:ext uri="{FF2B5EF4-FFF2-40B4-BE49-F238E27FC236}">
                  <a16:creationId xmlns:a16="http://schemas.microsoft.com/office/drawing/2014/main" xmlns="" id="{72CD8BB9-707A-48EB-8E01-9608514D7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531" y="5693270"/>
              <a:ext cx="15020" cy="15020"/>
            </a:xfrm>
            <a:custGeom>
              <a:avLst/>
              <a:gdLst>
                <a:gd name="T0" fmla="*/ 3 w 3"/>
                <a:gd name="T1" fmla="*/ 3 h 3"/>
                <a:gd name="T2" fmla="*/ 2 w 3"/>
                <a:gd name="T3" fmla="*/ 3 h 3"/>
                <a:gd name="T4" fmla="*/ 0 w 3"/>
                <a:gd name="T5" fmla="*/ 2 h 3"/>
                <a:gd name="T6" fmla="*/ 1 w 3"/>
                <a:gd name="T7" fmla="*/ 1 h 3"/>
                <a:gd name="T8" fmla="*/ 1 w 3"/>
                <a:gd name="T9" fmla="*/ 1 h 3"/>
                <a:gd name="T10" fmla="*/ 1 w 3"/>
                <a:gd name="T11" fmla="*/ 1 h 3"/>
                <a:gd name="T12" fmla="*/ 2 w 3"/>
                <a:gd name="T13" fmla="*/ 0 h 3"/>
                <a:gd name="T14" fmla="*/ 2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1 h 3"/>
                <a:gd name="T24" fmla="*/ 2 w 3"/>
                <a:gd name="T25" fmla="*/ 1 h 3"/>
                <a:gd name="T26" fmla="*/ 2 w 3"/>
                <a:gd name="T27" fmla="*/ 2 h 3"/>
                <a:gd name="T28" fmla="*/ 2 w 3"/>
                <a:gd name="T29" fmla="*/ 2 h 3"/>
                <a:gd name="T30" fmla="*/ 1 w 3"/>
                <a:gd name="T31" fmla="*/ 2 h 3"/>
                <a:gd name="T32" fmla="*/ 2 w 3"/>
                <a:gd name="T33" fmla="*/ 3 h 3"/>
                <a:gd name="T34" fmla="*/ 2 w 3"/>
                <a:gd name="T35" fmla="*/ 3 h 3"/>
                <a:gd name="T36" fmla="*/ 3 w 3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Freeform 1200">
              <a:extLst>
                <a:ext uri="{FF2B5EF4-FFF2-40B4-BE49-F238E27FC236}">
                  <a16:creationId xmlns:a16="http://schemas.microsoft.com/office/drawing/2014/main" xmlns="" id="{294DD242-0EF1-420E-860A-86D43138D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9247" y="5693270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0 h 4"/>
                <a:gd name="T32" fmla="*/ 1 w 4"/>
                <a:gd name="T33" fmla="*/ 0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Freeform 1201">
              <a:extLst>
                <a:ext uri="{FF2B5EF4-FFF2-40B4-BE49-F238E27FC236}">
                  <a16:creationId xmlns:a16="http://schemas.microsoft.com/office/drawing/2014/main" xmlns="" id="{3956FFA5-70B7-46A3-8833-F665C8AC1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2960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2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1202">
              <a:extLst>
                <a:ext uri="{FF2B5EF4-FFF2-40B4-BE49-F238E27FC236}">
                  <a16:creationId xmlns:a16="http://schemas.microsoft.com/office/drawing/2014/main" xmlns="" id="{224877FE-6B9E-4E90-9836-53E6880F34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677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1203">
              <a:extLst>
                <a:ext uri="{FF2B5EF4-FFF2-40B4-BE49-F238E27FC236}">
                  <a16:creationId xmlns:a16="http://schemas.microsoft.com/office/drawing/2014/main" xmlns="" id="{D91D1940-2C5D-4C02-83FA-51D18DAF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4147" y="569327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1204">
              <a:extLst>
                <a:ext uri="{FF2B5EF4-FFF2-40B4-BE49-F238E27FC236}">
                  <a16:creationId xmlns:a16="http://schemas.microsoft.com/office/drawing/2014/main" xmlns="" id="{2E20B935-9791-473C-AA8D-6A87372445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07860" y="5693270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1205">
              <a:extLst>
                <a:ext uri="{FF2B5EF4-FFF2-40B4-BE49-F238E27FC236}">
                  <a16:creationId xmlns:a16="http://schemas.microsoft.com/office/drawing/2014/main" xmlns="" id="{BE350D72-5D3E-41A9-AFEE-F88697B9E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7820" y="569327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0 w 2"/>
                <a:gd name="T27" fmla="*/ 1 h 3"/>
                <a:gd name="T28" fmla="*/ 0 w 2"/>
                <a:gd name="T29" fmla="*/ 1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1206">
              <a:extLst>
                <a:ext uri="{FF2B5EF4-FFF2-40B4-BE49-F238E27FC236}">
                  <a16:creationId xmlns:a16="http://schemas.microsoft.com/office/drawing/2014/main" xmlns="" id="{9FBE7B04-862A-49D9-AB84-FF01E75905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0270" y="5693270"/>
              <a:ext cx="15020" cy="15020"/>
            </a:xfrm>
            <a:custGeom>
              <a:avLst/>
              <a:gdLst>
                <a:gd name="T0" fmla="*/ 2 w 3"/>
                <a:gd name="T1" fmla="*/ 0 h 3"/>
                <a:gd name="T2" fmla="*/ 3 w 3"/>
                <a:gd name="T3" fmla="*/ 2 h 3"/>
                <a:gd name="T4" fmla="*/ 2 w 3"/>
                <a:gd name="T5" fmla="*/ 3 h 3"/>
                <a:gd name="T6" fmla="*/ 0 w 3"/>
                <a:gd name="T7" fmla="*/ 1 h 3"/>
                <a:gd name="T8" fmla="*/ 2 w 3"/>
                <a:gd name="T9" fmla="*/ 0 h 3"/>
                <a:gd name="T10" fmla="*/ 2 w 3"/>
                <a:gd name="T11" fmla="*/ 0 h 3"/>
                <a:gd name="T12" fmla="*/ 1 w 3"/>
                <a:gd name="T13" fmla="*/ 2 h 3"/>
                <a:gd name="T14" fmla="*/ 2 w 3"/>
                <a:gd name="T15" fmla="*/ 3 h 3"/>
                <a:gd name="T16" fmla="*/ 2 w 3"/>
                <a:gd name="T17" fmla="*/ 2 h 3"/>
                <a:gd name="T18" fmla="*/ 2 w 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3" y="0"/>
                    <a:pt x="3" y="2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3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1207">
              <a:extLst>
                <a:ext uri="{FF2B5EF4-FFF2-40B4-BE49-F238E27FC236}">
                  <a16:creationId xmlns:a16="http://schemas.microsoft.com/office/drawing/2014/main" xmlns="" id="{807BB930-E8F7-44FD-A30E-42F0C9941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958" y="4735743"/>
              <a:ext cx="1378088" cy="1291722"/>
            </a:xfrm>
            <a:custGeom>
              <a:avLst/>
              <a:gdLst>
                <a:gd name="T0" fmla="*/ 120 w 367"/>
                <a:gd name="T1" fmla="*/ 170 h 344"/>
                <a:gd name="T2" fmla="*/ 120 w 367"/>
                <a:gd name="T3" fmla="*/ 0 h 344"/>
                <a:gd name="T4" fmla="*/ 295 w 367"/>
                <a:gd name="T5" fmla="*/ 0 h 344"/>
                <a:gd name="T6" fmla="*/ 295 w 367"/>
                <a:gd name="T7" fmla="*/ 170 h 344"/>
                <a:gd name="T8" fmla="*/ 367 w 367"/>
                <a:gd name="T9" fmla="*/ 170 h 344"/>
                <a:gd name="T10" fmla="*/ 367 w 367"/>
                <a:gd name="T11" fmla="*/ 344 h 344"/>
                <a:gd name="T12" fmla="*/ 191 w 367"/>
                <a:gd name="T13" fmla="*/ 344 h 344"/>
                <a:gd name="T14" fmla="*/ 191 w 367"/>
                <a:gd name="T15" fmla="*/ 173 h 344"/>
                <a:gd name="T16" fmla="*/ 175 w 367"/>
                <a:gd name="T17" fmla="*/ 173 h 344"/>
                <a:gd name="T18" fmla="*/ 175 w 367"/>
                <a:gd name="T19" fmla="*/ 344 h 344"/>
                <a:gd name="T20" fmla="*/ 0 w 367"/>
                <a:gd name="T21" fmla="*/ 344 h 344"/>
                <a:gd name="T22" fmla="*/ 0 w 367"/>
                <a:gd name="T23" fmla="*/ 170 h 344"/>
                <a:gd name="T24" fmla="*/ 120 w 367"/>
                <a:gd name="T25" fmla="*/ 17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" h="344">
                  <a:moveTo>
                    <a:pt x="120" y="170"/>
                  </a:moveTo>
                  <a:lnTo>
                    <a:pt x="120" y="0"/>
                  </a:lnTo>
                  <a:lnTo>
                    <a:pt x="295" y="0"/>
                  </a:lnTo>
                  <a:lnTo>
                    <a:pt x="295" y="170"/>
                  </a:lnTo>
                  <a:lnTo>
                    <a:pt x="367" y="170"/>
                  </a:lnTo>
                  <a:lnTo>
                    <a:pt x="367" y="344"/>
                  </a:lnTo>
                  <a:lnTo>
                    <a:pt x="191" y="344"/>
                  </a:lnTo>
                  <a:lnTo>
                    <a:pt x="191" y="173"/>
                  </a:lnTo>
                  <a:lnTo>
                    <a:pt x="175" y="173"/>
                  </a:lnTo>
                  <a:lnTo>
                    <a:pt x="175" y="344"/>
                  </a:lnTo>
                  <a:lnTo>
                    <a:pt x="0" y="344"/>
                  </a:lnTo>
                  <a:lnTo>
                    <a:pt x="0" y="170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Rectangle 1208">
              <a:extLst>
                <a:ext uri="{FF2B5EF4-FFF2-40B4-BE49-F238E27FC236}">
                  <a16:creationId xmlns:a16="http://schemas.microsoft.com/office/drawing/2014/main" xmlns="" id="{81679417-D4C1-431E-97BC-2DD3C9371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483" y="5820941"/>
              <a:ext cx="1036382" cy="7209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Rectangle 1209">
              <a:extLst>
                <a:ext uri="{FF2B5EF4-FFF2-40B4-BE49-F238E27FC236}">
                  <a16:creationId xmlns:a16="http://schemas.microsoft.com/office/drawing/2014/main" xmlns="" id="{2109AD5B-D6D4-4460-A912-A5C8EEF55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2384" y="5896041"/>
              <a:ext cx="229057" cy="938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1211">
              <a:extLst>
                <a:ext uri="{FF2B5EF4-FFF2-40B4-BE49-F238E27FC236}">
                  <a16:creationId xmlns:a16="http://schemas.microsoft.com/office/drawing/2014/main" xmlns="" id="{67DBFF9A-ECD6-4066-911C-966329C57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841" y="6357905"/>
              <a:ext cx="41306" cy="131426"/>
            </a:xfrm>
            <a:custGeom>
              <a:avLst/>
              <a:gdLst>
                <a:gd name="T0" fmla="*/ 8 w 8"/>
                <a:gd name="T1" fmla="*/ 0 h 26"/>
                <a:gd name="T2" fmla="*/ 8 w 8"/>
                <a:gd name="T3" fmla="*/ 26 h 26"/>
                <a:gd name="T4" fmla="*/ 0 w 8"/>
                <a:gd name="T5" fmla="*/ 26 h 26"/>
                <a:gd name="T6" fmla="*/ 0 w 8"/>
                <a:gd name="T7" fmla="*/ 0 h 26"/>
                <a:gd name="T8" fmla="*/ 8 w 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6">
                  <a:moveTo>
                    <a:pt x="8" y="0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6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Rectangle 1212">
              <a:extLst>
                <a:ext uri="{FF2B5EF4-FFF2-40B4-BE49-F238E27FC236}">
                  <a16:creationId xmlns:a16="http://schemas.microsoft.com/office/drawing/2014/main" xmlns="" id="{3DC713F3-77CC-4E49-8A35-4FDC5306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558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Rectangle 1213">
              <a:extLst>
                <a:ext uri="{FF2B5EF4-FFF2-40B4-BE49-F238E27FC236}">
                  <a16:creationId xmlns:a16="http://schemas.microsoft.com/office/drawing/2014/main" xmlns="" id="{10D94427-7D85-4C40-9391-D1E59FDEB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3208" y="6357905"/>
              <a:ext cx="4506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Rectangle 1214">
              <a:extLst>
                <a:ext uri="{FF2B5EF4-FFF2-40B4-BE49-F238E27FC236}">
                  <a16:creationId xmlns:a16="http://schemas.microsoft.com/office/drawing/2014/main" xmlns="" id="{926F41DF-CE8D-49C7-ACBF-4421C99C8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3168" y="6357905"/>
              <a:ext cx="1877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Rectangle 1215">
              <a:extLst>
                <a:ext uri="{FF2B5EF4-FFF2-40B4-BE49-F238E27FC236}">
                  <a16:creationId xmlns:a16="http://schemas.microsoft.com/office/drawing/2014/main" xmlns="" id="{0369FCF7-33D3-46B2-AA10-62465FDCD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721" y="6357905"/>
              <a:ext cx="4130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1216">
              <a:extLst>
                <a:ext uri="{FF2B5EF4-FFF2-40B4-BE49-F238E27FC236}">
                  <a16:creationId xmlns:a16="http://schemas.microsoft.com/office/drawing/2014/main" xmlns="" id="{6C07C64C-0ECF-4ED4-9124-FE91339CC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337" y="6357905"/>
              <a:ext cx="3756" cy="131426"/>
            </a:xfrm>
            <a:custGeom>
              <a:avLst/>
              <a:gdLst>
                <a:gd name="T0" fmla="*/ 0 w 1"/>
                <a:gd name="T1" fmla="*/ 0 h 26"/>
                <a:gd name="T2" fmla="*/ 1 w 1"/>
                <a:gd name="T3" fmla="*/ 0 h 26"/>
                <a:gd name="T4" fmla="*/ 1 w 1"/>
                <a:gd name="T5" fmla="*/ 26 h 26"/>
                <a:gd name="T6" fmla="*/ 0 w 1"/>
                <a:gd name="T7" fmla="*/ 26 h 26"/>
                <a:gd name="T8" fmla="*/ 0 w 1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19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Rectangle 1217">
              <a:extLst>
                <a:ext uri="{FF2B5EF4-FFF2-40B4-BE49-F238E27FC236}">
                  <a16:creationId xmlns:a16="http://schemas.microsoft.com/office/drawing/2014/main" xmlns="" id="{09B97683-EF20-4B88-8C7F-F43BF33A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11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Rectangle 1218">
              <a:extLst>
                <a:ext uri="{FF2B5EF4-FFF2-40B4-BE49-F238E27FC236}">
                  <a16:creationId xmlns:a16="http://schemas.microsoft.com/office/drawing/2014/main" xmlns="" id="{C3CEEC5A-9857-4827-A539-01D16E7B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131" y="6357905"/>
              <a:ext cx="1126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Rectangle 1219">
              <a:extLst>
                <a:ext uri="{FF2B5EF4-FFF2-40B4-BE49-F238E27FC236}">
                  <a16:creationId xmlns:a16="http://schemas.microsoft.com/office/drawing/2014/main" xmlns="" id="{F571836D-CD1C-4B4E-B141-493209B0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166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1220">
              <a:extLst>
                <a:ext uri="{FF2B5EF4-FFF2-40B4-BE49-F238E27FC236}">
                  <a16:creationId xmlns:a16="http://schemas.microsoft.com/office/drawing/2014/main" xmlns="" id="{CB60CBDC-DA36-46D3-B5E9-9D0766959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758" y="6496839"/>
              <a:ext cx="7510" cy="18776"/>
            </a:xfrm>
            <a:custGeom>
              <a:avLst/>
              <a:gdLst>
                <a:gd name="T0" fmla="*/ 1 w 2"/>
                <a:gd name="T1" fmla="*/ 5 h 5"/>
                <a:gd name="T2" fmla="*/ 0 w 2"/>
                <a:gd name="T3" fmla="*/ 5 h 5"/>
                <a:gd name="T4" fmla="*/ 0 w 2"/>
                <a:gd name="T5" fmla="*/ 0 h 5"/>
                <a:gd name="T6" fmla="*/ 1 w 2"/>
                <a:gd name="T7" fmla="*/ 0 h 5"/>
                <a:gd name="T8" fmla="*/ 2 w 2"/>
                <a:gd name="T9" fmla="*/ 1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1 h 5"/>
                <a:gd name="T16" fmla="*/ 1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1221">
              <a:extLst>
                <a:ext uri="{FF2B5EF4-FFF2-40B4-BE49-F238E27FC236}">
                  <a16:creationId xmlns:a16="http://schemas.microsoft.com/office/drawing/2014/main" xmlns="" id="{B2B845AC-C7B4-43E1-99BE-E4810D481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3208" y="6496839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2 w 3"/>
                <a:gd name="T5" fmla="*/ 3 h 4"/>
                <a:gd name="T6" fmla="*/ 2 w 3"/>
                <a:gd name="T7" fmla="*/ 3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3 h 4"/>
                <a:gd name="T24" fmla="*/ 3 w 3"/>
                <a:gd name="T25" fmla="*/ 3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1222">
              <a:extLst>
                <a:ext uri="{FF2B5EF4-FFF2-40B4-BE49-F238E27FC236}">
                  <a16:creationId xmlns:a16="http://schemas.microsoft.com/office/drawing/2014/main" xmlns="" id="{08FAB6E9-EE70-4CA5-9F28-C6FFA23B8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41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0 w 3"/>
                <a:gd name="T5" fmla="*/ 3 h 4"/>
                <a:gd name="T6" fmla="*/ 1 w 3"/>
                <a:gd name="T7" fmla="*/ 2 h 4"/>
                <a:gd name="T8" fmla="*/ 1 w 3"/>
                <a:gd name="T9" fmla="*/ 2 h 4"/>
                <a:gd name="T10" fmla="*/ 1 w 3"/>
                <a:gd name="T11" fmla="*/ 1 h 4"/>
                <a:gd name="T12" fmla="*/ 2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2 h 4"/>
                <a:gd name="T24" fmla="*/ 3 w 3"/>
                <a:gd name="T25" fmla="*/ 2 h 4"/>
                <a:gd name="T26" fmla="*/ 3 w 3"/>
                <a:gd name="T27" fmla="*/ 2 h 4"/>
                <a:gd name="T28" fmla="*/ 2 w 3"/>
                <a:gd name="T29" fmla="*/ 2 h 4"/>
                <a:gd name="T30" fmla="*/ 1 w 3"/>
                <a:gd name="T31" fmla="*/ 3 h 4"/>
                <a:gd name="T32" fmla="*/ 2 w 3"/>
                <a:gd name="T33" fmla="*/ 3 h 4"/>
                <a:gd name="T34" fmla="*/ 3 w 3"/>
                <a:gd name="T35" fmla="*/ 3 h 4"/>
                <a:gd name="T36" fmla="*/ 3 w 3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4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1223">
              <a:extLst>
                <a:ext uri="{FF2B5EF4-FFF2-40B4-BE49-F238E27FC236}">
                  <a16:creationId xmlns:a16="http://schemas.microsoft.com/office/drawing/2014/main" xmlns="" id="{7BBCFC7E-D3B0-46B4-B288-36A194C4AC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1861" y="6496839"/>
              <a:ext cx="22530" cy="18776"/>
            </a:xfrm>
            <a:custGeom>
              <a:avLst/>
              <a:gdLst>
                <a:gd name="T0" fmla="*/ 1 w 6"/>
                <a:gd name="T1" fmla="*/ 5 h 5"/>
                <a:gd name="T2" fmla="*/ 1 w 6"/>
                <a:gd name="T3" fmla="*/ 4 h 5"/>
                <a:gd name="T4" fmla="*/ 0 w 6"/>
                <a:gd name="T5" fmla="*/ 4 h 5"/>
                <a:gd name="T6" fmla="*/ 0 w 6"/>
                <a:gd name="T7" fmla="*/ 2 h 5"/>
                <a:gd name="T8" fmla="*/ 1 w 6"/>
                <a:gd name="T9" fmla="*/ 2 h 5"/>
                <a:gd name="T10" fmla="*/ 1 w 6"/>
                <a:gd name="T11" fmla="*/ 0 h 5"/>
                <a:gd name="T12" fmla="*/ 3 w 6"/>
                <a:gd name="T13" fmla="*/ 0 h 5"/>
                <a:gd name="T14" fmla="*/ 6 w 6"/>
                <a:gd name="T15" fmla="*/ 4 h 5"/>
                <a:gd name="T16" fmla="*/ 6 w 6"/>
                <a:gd name="T17" fmla="*/ 4 h 5"/>
                <a:gd name="T18" fmla="*/ 3 w 6"/>
                <a:gd name="T19" fmla="*/ 4 h 5"/>
                <a:gd name="T20" fmla="*/ 3 w 6"/>
                <a:gd name="T21" fmla="*/ 5 h 5"/>
                <a:gd name="T22" fmla="*/ 1 w 6"/>
                <a:gd name="T23" fmla="*/ 5 h 5"/>
                <a:gd name="T24" fmla="*/ 4 w 6"/>
                <a:gd name="T25" fmla="*/ 2 h 5"/>
                <a:gd name="T26" fmla="*/ 4 w 6"/>
                <a:gd name="T27" fmla="*/ 2 h 5"/>
                <a:gd name="T28" fmla="*/ 3 w 6"/>
                <a:gd name="T29" fmla="*/ 1 h 5"/>
                <a:gd name="T30" fmla="*/ 3 w 6"/>
                <a:gd name="T31" fmla="*/ 1 h 5"/>
                <a:gd name="T32" fmla="*/ 3 w 6"/>
                <a:gd name="T33" fmla="*/ 1 h 5"/>
                <a:gd name="T34" fmla="*/ 3 w 6"/>
                <a:gd name="T35" fmla="*/ 1 h 5"/>
                <a:gd name="T36" fmla="*/ 3 w 6"/>
                <a:gd name="T37" fmla="*/ 2 h 5"/>
                <a:gd name="T38" fmla="*/ 4 w 6"/>
                <a:gd name="T3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1" y="5"/>
                  </a:lnTo>
                  <a:close/>
                  <a:moveTo>
                    <a:pt x="4" y="2"/>
                  </a:moveTo>
                  <a:lnTo>
                    <a:pt x="4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1224">
              <a:extLst>
                <a:ext uri="{FF2B5EF4-FFF2-40B4-BE49-F238E27FC236}">
                  <a16:creationId xmlns:a16="http://schemas.microsoft.com/office/drawing/2014/main" xmlns="" id="{FECEC597-C6ED-4D83-97ED-1F23FE239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821" y="6496839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3 h 4"/>
                <a:gd name="T12" fmla="*/ 3 w 3"/>
                <a:gd name="T13" fmla="*/ 3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1225">
              <a:extLst>
                <a:ext uri="{FF2B5EF4-FFF2-40B4-BE49-F238E27FC236}">
                  <a16:creationId xmlns:a16="http://schemas.microsoft.com/office/drawing/2014/main" xmlns="" id="{3CD1B2A2-DE5C-4DDA-B9CB-D771FDEC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8028" y="6496839"/>
              <a:ext cx="18776" cy="18776"/>
            </a:xfrm>
            <a:custGeom>
              <a:avLst/>
              <a:gdLst>
                <a:gd name="T0" fmla="*/ 1 w 4"/>
                <a:gd name="T1" fmla="*/ 0 h 4"/>
                <a:gd name="T2" fmla="*/ 1 w 4"/>
                <a:gd name="T3" fmla="*/ 0 h 4"/>
                <a:gd name="T4" fmla="*/ 3 w 4"/>
                <a:gd name="T5" fmla="*/ 1 h 4"/>
                <a:gd name="T6" fmla="*/ 4 w 4"/>
                <a:gd name="T7" fmla="*/ 2 h 4"/>
                <a:gd name="T8" fmla="*/ 2 w 4"/>
                <a:gd name="T9" fmla="*/ 4 h 4"/>
                <a:gd name="T10" fmla="*/ 0 w 4"/>
                <a:gd name="T11" fmla="*/ 3 h 4"/>
                <a:gd name="T12" fmla="*/ 2 w 4"/>
                <a:gd name="T13" fmla="*/ 2 h 4"/>
                <a:gd name="T14" fmla="*/ 3 w 4"/>
                <a:gd name="T15" fmla="*/ 2 h 4"/>
                <a:gd name="T16" fmla="*/ 3 w 4"/>
                <a:gd name="T17" fmla="*/ 2 h 4"/>
                <a:gd name="T18" fmla="*/ 1 w 4"/>
                <a:gd name="T19" fmla="*/ 1 h 4"/>
                <a:gd name="T20" fmla="*/ 1 w 4"/>
                <a:gd name="T21" fmla="*/ 1 h 4"/>
                <a:gd name="T22" fmla="*/ 1 w 4"/>
                <a:gd name="T23" fmla="*/ 0 h 4"/>
                <a:gd name="T24" fmla="*/ 2 w 4"/>
                <a:gd name="T25" fmla="*/ 3 h 4"/>
                <a:gd name="T26" fmla="*/ 3 w 4"/>
                <a:gd name="T27" fmla="*/ 2 h 4"/>
                <a:gd name="T28" fmla="*/ 3 w 4"/>
                <a:gd name="T29" fmla="*/ 2 h 4"/>
                <a:gd name="T30" fmla="*/ 2 w 4"/>
                <a:gd name="T31" fmla="*/ 2 h 4"/>
                <a:gd name="T32" fmla="*/ 1 w 4"/>
                <a:gd name="T33" fmla="*/ 3 h 4"/>
                <a:gd name="T34" fmla="*/ 2 w 4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2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1226">
              <a:extLst>
                <a:ext uri="{FF2B5EF4-FFF2-40B4-BE49-F238E27FC236}">
                  <a16:creationId xmlns:a16="http://schemas.microsoft.com/office/drawing/2014/main" xmlns="" id="{FF4FF97F-AE08-4DCC-8626-1662C48FB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231" y="6496839"/>
              <a:ext cx="18776" cy="18776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1 h 5"/>
                <a:gd name="T4" fmla="*/ 0 w 5"/>
                <a:gd name="T5" fmla="*/ 1 h 5"/>
                <a:gd name="T6" fmla="*/ 0 w 5"/>
                <a:gd name="T7" fmla="*/ 1 h 5"/>
                <a:gd name="T8" fmla="*/ 3 w 5"/>
                <a:gd name="T9" fmla="*/ 5 h 5"/>
                <a:gd name="T10" fmla="*/ 3 w 5"/>
                <a:gd name="T11" fmla="*/ 5 h 5"/>
                <a:gd name="T12" fmla="*/ 0 w 5"/>
                <a:gd name="T13" fmla="*/ 1 h 5"/>
                <a:gd name="T14" fmla="*/ 0 w 5"/>
                <a:gd name="T15" fmla="*/ 0 h 5"/>
                <a:gd name="T16" fmla="*/ 5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1227">
              <a:extLst>
                <a:ext uri="{FF2B5EF4-FFF2-40B4-BE49-F238E27FC236}">
                  <a16:creationId xmlns:a16="http://schemas.microsoft.com/office/drawing/2014/main" xmlns="" id="{978FF703-FA22-4431-93C4-C7A5C6EB7B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0437" y="6496839"/>
              <a:ext cx="15020" cy="18776"/>
            </a:xfrm>
            <a:custGeom>
              <a:avLst/>
              <a:gdLst>
                <a:gd name="T0" fmla="*/ 2 w 3"/>
                <a:gd name="T1" fmla="*/ 4 h 4"/>
                <a:gd name="T2" fmla="*/ 0 w 3"/>
                <a:gd name="T3" fmla="*/ 3 h 4"/>
                <a:gd name="T4" fmla="*/ 1 w 3"/>
                <a:gd name="T5" fmla="*/ 2 h 4"/>
                <a:gd name="T6" fmla="*/ 1 w 3"/>
                <a:gd name="T7" fmla="*/ 2 h 4"/>
                <a:gd name="T8" fmla="*/ 0 w 3"/>
                <a:gd name="T9" fmla="*/ 1 h 4"/>
                <a:gd name="T10" fmla="*/ 2 w 3"/>
                <a:gd name="T11" fmla="*/ 0 h 4"/>
                <a:gd name="T12" fmla="*/ 3 w 3"/>
                <a:gd name="T13" fmla="*/ 1 h 4"/>
                <a:gd name="T14" fmla="*/ 2 w 3"/>
                <a:gd name="T15" fmla="*/ 2 h 4"/>
                <a:gd name="T16" fmla="*/ 2 w 3"/>
                <a:gd name="T17" fmla="*/ 2 h 4"/>
                <a:gd name="T18" fmla="*/ 3 w 3"/>
                <a:gd name="T19" fmla="*/ 3 h 4"/>
                <a:gd name="T20" fmla="*/ 2 w 3"/>
                <a:gd name="T21" fmla="*/ 4 h 4"/>
                <a:gd name="T22" fmla="*/ 2 w 3"/>
                <a:gd name="T23" fmla="*/ 3 h 4"/>
                <a:gd name="T24" fmla="*/ 3 w 3"/>
                <a:gd name="T25" fmla="*/ 3 h 4"/>
                <a:gd name="T26" fmla="*/ 2 w 3"/>
                <a:gd name="T27" fmla="*/ 2 h 4"/>
                <a:gd name="T28" fmla="*/ 1 w 3"/>
                <a:gd name="T29" fmla="*/ 3 h 4"/>
                <a:gd name="T30" fmla="*/ 2 w 3"/>
                <a:gd name="T31" fmla="*/ 3 h 4"/>
                <a:gd name="T32" fmla="*/ 2 w 3"/>
                <a:gd name="T33" fmla="*/ 1 h 4"/>
                <a:gd name="T34" fmla="*/ 1 w 3"/>
                <a:gd name="T35" fmla="*/ 1 h 4"/>
                <a:gd name="T36" fmla="*/ 2 w 3"/>
                <a:gd name="T37" fmla="*/ 2 h 4"/>
                <a:gd name="T38" fmla="*/ 3 w 3"/>
                <a:gd name="T39" fmla="*/ 1 h 4"/>
                <a:gd name="T40" fmla="*/ 2 w 3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4"/>
                    <a:pt x="2" y="4"/>
                  </a:cubicBezTo>
                  <a:close/>
                  <a:moveTo>
                    <a:pt x="2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1228">
              <a:extLst>
                <a:ext uri="{FF2B5EF4-FFF2-40B4-BE49-F238E27FC236}">
                  <a16:creationId xmlns:a16="http://schemas.microsoft.com/office/drawing/2014/main" xmlns="" id="{45E62B80-5B79-46D6-9D22-DC60EF52B0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913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3 h 4"/>
                <a:gd name="T22" fmla="*/ 3 w 3"/>
                <a:gd name="T23" fmla="*/ 3 h 4"/>
                <a:gd name="T24" fmla="*/ 3 w 3"/>
                <a:gd name="T25" fmla="*/ 4 h 4"/>
                <a:gd name="T26" fmla="*/ 2 w 3"/>
                <a:gd name="T27" fmla="*/ 1 h 4"/>
                <a:gd name="T28" fmla="*/ 1 w 3"/>
                <a:gd name="T29" fmla="*/ 2 h 4"/>
                <a:gd name="T30" fmla="*/ 1 w 3"/>
                <a:gd name="T31" fmla="*/ 2 h 4"/>
                <a:gd name="T32" fmla="*/ 2 w 3"/>
                <a:gd name="T33" fmla="*/ 2 h 4"/>
                <a:gd name="T34" fmla="*/ 3 w 3"/>
                <a:gd name="T35" fmla="*/ 2 h 4"/>
                <a:gd name="T36" fmla="*/ 2 w 3"/>
                <a:gd name="T3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4"/>
                  </a:ln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1229">
              <a:extLst>
                <a:ext uri="{FF2B5EF4-FFF2-40B4-BE49-F238E27FC236}">
                  <a16:creationId xmlns:a16="http://schemas.microsoft.com/office/drawing/2014/main" xmlns="" id="{74634AFB-7517-46B5-9785-E6CF52FF0F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827" y="6496839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2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2 w 3"/>
                <a:gd name="T11" fmla="*/ 1 h 4"/>
                <a:gd name="T12" fmla="*/ 1 w 3"/>
                <a:gd name="T13" fmla="*/ 2 h 4"/>
                <a:gd name="T14" fmla="*/ 2 w 3"/>
                <a:gd name="T15" fmla="*/ 3 h 4"/>
                <a:gd name="T16" fmla="*/ 2 w 3"/>
                <a:gd name="T17" fmla="*/ 2 h 4"/>
                <a:gd name="T18" fmla="*/ 2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1230">
              <a:extLst>
                <a:ext uri="{FF2B5EF4-FFF2-40B4-BE49-F238E27FC236}">
                  <a16:creationId xmlns:a16="http://schemas.microsoft.com/office/drawing/2014/main" xmlns="" id="{B08C980B-642A-4BAF-AF9A-45FA2C4F3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5152" y="6556919"/>
              <a:ext cx="225300" cy="93876"/>
            </a:xfrm>
            <a:custGeom>
              <a:avLst/>
              <a:gdLst>
                <a:gd name="T0" fmla="*/ 60 w 60"/>
                <a:gd name="T1" fmla="*/ 3 h 25"/>
                <a:gd name="T2" fmla="*/ 30 w 60"/>
                <a:gd name="T3" fmla="*/ 1 h 25"/>
                <a:gd name="T4" fmla="*/ 0 w 60"/>
                <a:gd name="T5" fmla="*/ 0 h 25"/>
                <a:gd name="T6" fmla="*/ 14 w 60"/>
                <a:gd name="T7" fmla="*/ 13 h 25"/>
                <a:gd name="T8" fmla="*/ 29 w 60"/>
                <a:gd name="T9" fmla="*/ 25 h 25"/>
                <a:gd name="T10" fmla="*/ 43 w 60"/>
                <a:gd name="T11" fmla="*/ 15 h 25"/>
                <a:gd name="T12" fmla="*/ 60 w 60"/>
                <a:gd name="T13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5">
                  <a:moveTo>
                    <a:pt x="60" y="3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4" y="13"/>
                  </a:lnTo>
                  <a:lnTo>
                    <a:pt x="29" y="25"/>
                  </a:lnTo>
                  <a:lnTo>
                    <a:pt x="43" y="15"/>
                  </a:lnTo>
                  <a:lnTo>
                    <a:pt x="60" y="3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1231">
              <a:extLst>
                <a:ext uri="{FF2B5EF4-FFF2-40B4-BE49-F238E27FC236}">
                  <a16:creationId xmlns:a16="http://schemas.microsoft.com/office/drawing/2014/main" xmlns="" id="{3B1DEEF9-1B44-4363-BFBF-669721D92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647" y="6545656"/>
              <a:ext cx="221547" cy="97630"/>
            </a:xfrm>
            <a:custGeom>
              <a:avLst/>
              <a:gdLst>
                <a:gd name="T0" fmla="*/ 59 w 59"/>
                <a:gd name="T1" fmla="*/ 1 h 26"/>
                <a:gd name="T2" fmla="*/ 30 w 59"/>
                <a:gd name="T3" fmla="*/ 1 h 26"/>
                <a:gd name="T4" fmla="*/ 0 w 59"/>
                <a:gd name="T5" fmla="*/ 0 h 26"/>
                <a:gd name="T6" fmla="*/ 15 w 59"/>
                <a:gd name="T7" fmla="*/ 14 h 26"/>
                <a:gd name="T8" fmla="*/ 28 w 59"/>
                <a:gd name="T9" fmla="*/ 26 h 26"/>
                <a:gd name="T10" fmla="*/ 44 w 59"/>
                <a:gd name="T11" fmla="*/ 14 h 26"/>
                <a:gd name="T12" fmla="*/ 59 w 59"/>
                <a:gd name="T1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6">
                  <a:moveTo>
                    <a:pt x="59" y="1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5" y="14"/>
                  </a:lnTo>
                  <a:lnTo>
                    <a:pt x="28" y="26"/>
                  </a:lnTo>
                  <a:lnTo>
                    <a:pt x="44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1232">
              <a:extLst>
                <a:ext uri="{FF2B5EF4-FFF2-40B4-BE49-F238E27FC236}">
                  <a16:creationId xmlns:a16="http://schemas.microsoft.com/office/drawing/2014/main" xmlns="" id="{BC9DBF98-9D6A-4C4F-B979-8B066381B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559" y="6598226"/>
              <a:ext cx="86366" cy="176486"/>
            </a:xfrm>
            <a:custGeom>
              <a:avLst/>
              <a:gdLst>
                <a:gd name="T0" fmla="*/ 10 w 17"/>
                <a:gd name="T1" fmla="*/ 17 h 35"/>
                <a:gd name="T2" fmla="*/ 0 w 17"/>
                <a:gd name="T3" fmla="*/ 7 h 35"/>
                <a:gd name="T4" fmla="*/ 0 w 17"/>
                <a:gd name="T5" fmla="*/ 0 h 35"/>
                <a:gd name="T6" fmla="*/ 17 w 17"/>
                <a:gd name="T7" fmla="*/ 17 h 35"/>
                <a:gd name="T8" fmla="*/ 0 w 17"/>
                <a:gd name="T9" fmla="*/ 35 h 35"/>
                <a:gd name="T10" fmla="*/ 0 w 17"/>
                <a:gd name="T11" fmla="*/ 28 h 35"/>
                <a:gd name="T12" fmla="*/ 10 w 17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5">
                  <a:moveTo>
                    <a:pt x="10" y="17"/>
                  </a:moveTo>
                  <a:cubicBezTo>
                    <a:pt x="10" y="12"/>
                    <a:pt x="5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7" y="8"/>
                    <a:pt x="17" y="17"/>
                  </a:cubicBezTo>
                  <a:cubicBezTo>
                    <a:pt x="17" y="27"/>
                    <a:pt x="9" y="35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7"/>
                    <a:pt x="10" y="23"/>
                    <a:pt x="10" y="17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1233">
              <a:extLst>
                <a:ext uri="{FF2B5EF4-FFF2-40B4-BE49-F238E27FC236}">
                  <a16:creationId xmlns:a16="http://schemas.microsoft.com/office/drawing/2014/main" xmlns="" id="{41B0539E-F3C8-430B-A76E-8AF1E62A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682" y="6598226"/>
              <a:ext cx="93876" cy="176486"/>
            </a:xfrm>
            <a:custGeom>
              <a:avLst/>
              <a:gdLst>
                <a:gd name="T0" fmla="*/ 18 w 19"/>
                <a:gd name="T1" fmla="*/ 0 h 35"/>
                <a:gd name="T2" fmla="*/ 19 w 19"/>
                <a:gd name="T3" fmla="*/ 0 h 35"/>
                <a:gd name="T4" fmla="*/ 19 w 19"/>
                <a:gd name="T5" fmla="*/ 7 h 35"/>
                <a:gd name="T6" fmla="*/ 18 w 19"/>
                <a:gd name="T7" fmla="*/ 7 h 35"/>
                <a:gd name="T8" fmla="*/ 8 w 19"/>
                <a:gd name="T9" fmla="*/ 17 h 35"/>
                <a:gd name="T10" fmla="*/ 18 w 19"/>
                <a:gd name="T11" fmla="*/ 28 h 35"/>
                <a:gd name="T12" fmla="*/ 19 w 19"/>
                <a:gd name="T13" fmla="*/ 28 h 35"/>
                <a:gd name="T14" fmla="*/ 19 w 19"/>
                <a:gd name="T15" fmla="*/ 35 h 35"/>
                <a:gd name="T16" fmla="*/ 18 w 19"/>
                <a:gd name="T17" fmla="*/ 35 h 35"/>
                <a:gd name="T18" fmla="*/ 0 w 19"/>
                <a:gd name="T19" fmla="*/ 17 h 35"/>
                <a:gd name="T20" fmla="*/ 18 w 19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5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8" y="12"/>
                    <a:pt x="8" y="17"/>
                  </a:cubicBezTo>
                  <a:cubicBezTo>
                    <a:pt x="8" y="23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1234">
              <a:extLst>
                <a:ext uri="{FF2B5EF4-FFF2-40B4-BE49-F238E27FC236}">
                  <a16:creationId xmlns:a16="http://schemas.microsoft.com/office/drawing/2014/main" xmlns="" id="{F22FE843-82D7-4B60-BB0D-C718D0BB0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232" y="6632020"/>
              <a:ext cx="56326" cy="105140"/>
            </a:xfrm>
            <a:custGeom>
              <a:avLst/>
              <a:gdLst>
                <a:gd name="T0" fmla="*/ 10 w 11"/>
                <a:gd name="T1" fmla="*/ 21 h 21"/>
                <a:gd name="T2" fmla="*/ 0 w 11"/>
                <a:gd name="T3" fmla="*/ 10 h 21"/>
                <a:gd name="T4" fmla="*/ 10 w 11"/>
                <a:gd name="T5" fmla="*/ 0 h 21"/>
                <a:gd name="T6" fmla="*/ 11 w 11"/>
                <a:gd name="T7" fmla="*/ 0 h 21"/>
                <a:gd name="T8" fmla="*/ 11 w 11"/>
                <a:gd name="T9" fmla="*/ 21 h 21"/>
                <a:gd name="T10" fmla="*/ 10 w 11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1">
                  <a:moveTo>
                    <a:pt x="10" y="21"/>
                  </a:move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0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Freeform 1235">
              <a:extLst>
                <a:ext uri="{FF2B5EF4-FFF2-40B4-BE49-F238E27FC236}">
                  <a16:creationId xmlns:a16="http://schemas.microsoft.com/office/drawing/2014/main" xmlns="" id="{5FE0903A-7BC1-4D2A-8B31-9C8D8BB1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559" y="6632020"/>
              <a:ext cx="52570" cy="105140"/>
            </a:xfrm>
            <a:custGeom>
              <a:avLst/>
              <a:gdLst>
                <a:gd name="T0" fmla="*/ 10 w 10"/>
                <a:gd name="T1" fmla="*/ 10 h 21"/>
                <a:gd name="T2" fmla="*/ 0 w 10"/>
                <a:gd name="T3" fmla="*/ 21 h 21"/>
                <a:gd name="T4" fmla="*/ 0 w 10"/>
                <a:gd name="T5" fmla="*/ 0 h 21"/>
                <a:gd name="T6" fmla="*/ 10 w 10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1">
                  <a:moveTo>
                    <a:pt x="10" y="10"/>
                  </a:moveTo>
                  <a:cubicBezTo>
                    <a:pt x="10" y="16"/>
                    <a:pt x="5" y="2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0" y="5"/>
                    <a:pt x="10" y="10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Freeform 1236">
              <a:extLst>
                <a:ext uri="{FF2B5EF4-FFF2-40B4-BE49-F238E27FC236}">
                  <a16:creationId xmlns:a16="http://schemas.microsoft.com/office/drawing/2014/main" xmlns="" id="{889A0CFF-0651-4B08-89B9-5C46D0571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807" y="6598226"/>
              <a:ext cx="86366" cy="180240"/>
            </a:xfrm>
            <a:custGeom>
              <a:avLst/>
              <a:gdLst>
                <a:gd name="T0" fmla="*/ 9 w 17"/>
                <a:gd name="T1" fmla="*/ 18 h 36"/>
                <a:gd name="T2" fmla="*/ 0 w 17"/>
                <a:gd name="T3" fmla="*/ 7 h 36"/>
                <a:gd name="T4" fmla="*/ 0 w 17"/>
                <a:gd name="T5" fmla="*/ 0 h 36"/>
                <a:gd name="T6" fmla="*/ 17 w 17"/>
                <a:gd name="T7" fmla="*/ 18 h 36"/>
                <a:gd name="T8" fmla="*/ 0 w 17"/>
                <a:gd name="T9" fmla="*/ 36 h 36"/>
                <a:gd name="T10" fmla="*/ 0 w 17"/>
                <a:gd name="T11" fmla="*/ 28 h 36"/>
                <a:gd name="T12" fmla="*/ 9 w 1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9" y="18"/>
                  </a:moveTo>
                  <a:cubicBezTo>
                    <a:pt x="9" y="12"/>
                    <a:pt x="5" y="8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"/>
                    <a:pt x="17" y="8"/>
                    <a:pt x="17" y="18"/>
                  </a:cubicBezTo>
                  <a:cubicBezTo>
                    <a:pt x="17" y="27"/>
                    <a:pt x="9" y="35"/>
                    <a:pt x="0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8"/>
                    <a:pt x="9" y="23"/>
                    <a:pt x="9" y="18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1237">
              <a:extLst>
                <a:ext uri="{FF2B5EF4-FFF2-40B4-BE49-F238E27FC236}">
                  <a16:creationId xmlns:a16="http://schemas.microsoft.com/office/drawing/2014/main" xmlns="" id="{C21B7111-96EA-446F-917C-BC3D4EC3E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31" y="6598226"/>
              <a:ext cx="93876" cy="180240"/>
            </a:xfrm>
            <a:custGeom>
              <a:avLst/>
              <a:gdLst>
                <a:gd name="T0" fmla="*/ 18 w 19"/>
                <a:gd name="T1" fmla="*/ 0 h 36"/>
                <a:gd name="T2" fmla="*/ 19 w 19"/>
                <a:gd name="T3" fmla="*/ 0 h 36"/>
                <a:gd name="T4" fmla="*/ 19 w 19"/>
                <a:gd name="T5" fmla="*/ 7 h 36"/>
                <a:gd name="T6" fmla="*/ 18 w 19"/>
                <a:gd name="T7" fmla="*/ 7 h 36"/>
                <a:gd name="T8" fmla="*/ 7 w 19"/>
                <a:gd name="T9" fmla="*/ 18 h 36"/>
                <a:gd name="T10" fmla="*/ 18 w 19"/>
                <a:gd name="T11" fmla="*/ 28 h 36"/>
                <a:gd name="T12" fmla="*/ 19 w 19"/>
                <a:gd name="T13" fmla="*/ 28 h 36"/>
                <a:gd name="T14" fmla="*/ 19 w 19"/>
                <a:gd name="T15" fmla="*/ 36 h 36"/>
                <a:gd name="T16" fmla="*/ 18 w 19"/>
                <a:gd name="T17" fmla="*/ 36 h 36"/>
                <a:gd name="T18" fmla="*/ 0 w 19"/>
                <a:gd name="T19" fmla="*/ 18 h 36"/>
                <a:gd name="T20" fmla="*/ 18 w 19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6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7" y="12"/>
                    <a:pt x="7" y="18"/>
                  </a:cubicBezTo>
                  <a:cubicBezTo>
                    <a:pt x="7" y="24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Freeform 1238">
              <a:extLst>
                <a:ext uri="{FF2B5EF4-FFF2-40B4-BE49-F238E27FC236}">
                  <a16:creationId xmlns:a16="http://schemas.microsoft.com/office/drawing/2014/main" xmlns="" id="{FB50FED5-361F-4274-A012-CBCFBDD2A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727" y="6632020"/>
              <a:ext cx="60080" cy="105140"/>
            </a:xfrm>
            <a:custGeom>
              <a:avLst/>
              <a:gdLst>
                <a:gd name="T0" fmla="*/ 11 w 12"/>
                <a:gd name="T1" fmla="*/ 21 h 21"/>
                <a:gd name="T2" fmla="*/ 0 w 12"/>
                <a:gd name="T3" fmla="*/ 11 h 21"/>
                <a:gd name="T4" fmla="*/ 11 w 12"/>
                <a:gd name="T5" fmla="*/ 0 h 21"/>
                <a:gd name="T6" fmla="*/ 12 w 12"/>
                <a:gd name="T7" fmla="*/ 0 h 21"/>
                <a:gd name="T8" fmla="*/ 12 w 12"/>
                <a:gd name="T9" fmla="*/ 21 h 21"/>
                <a:gd name="T10" fmla="*/ 11 w 12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11" y="21"/>
                  </a:move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1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Freeform 1239">
              <a:extLst>
                <a:ext uri="{FF2B5EF4-FFF2-40B4-BE49-F238E27FC236}">
                  <a16:creationId xmlns:a16="http://schemas.microsoft.com/office/drawing/2014/main" xmlns="" id="{3CB38428-5012-4C2A-A9DE-CCCF47769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807" y="6632020"/>
              <a:ext cx="45060" cy="105140"/>
            </a:xfrm>
            <a:custGeom>
              <a:avLst/>
              <a:gdLst>
                <a:gd name="T0" fmla="*/ 9 w 9"/>
                <a:gd name="T1" fmla="*/ 11 h 21"/>
                <a:gd name="T2" fmla="*/ 0 w 9"/>
                <a:gd name="T3" fmla="*/ 21 h 21"/>
                <a:gd name="T4" fmla="*/ 0 w 9"/>
                <a:gd name="T5" fmla="*/ 0 h 21"/>
                <a:gd name="T6" fmla="*/ 9 w 9"/>
                <a:gd name="T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1">
                  <a:moveTo>
                    <a:pt x="9" y="11"/>
                  </a:moveTo>
                  <a:cubicBezTo>
                    <a:pt x="9" y="16"/>
                    <a:pt x="5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9" y="5"/>
                    <a:pt x="9" y="11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Rectangle 1240">
              <a:extLst>
                <a:ext uri="{FF2B5EF4-FFF2-40B4-BE49-F238E27FC236}">
                  <a16:creationId xmlns:a16="http://schemas.microsoft.com/office/drawing/2014/main" xmlns="" id="{CE12BD3B-C598-497C-99A2-465168825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5938" y="6534389"/>
              <a:ext cx="70969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Rectangle 1241">
              <a:extLst>
                <a:ext uri="{FF2B5EF4-FFF2-40B4-BE49-F238E27FC236}">
                  <a16:creationId xmlns:a16="http://schemas.microsoft.com/office/drawing/2014/main" xmlns="" id="{A5A7ED27-2469-47C6-903D-589B2E9FF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1221" y="6534389"/>
              <a:ext cx="72471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1242">
              <a:extLst>
                <a:ext uri="{FF2B5EF4-FFF2-40B4-BE49-F238E27FC236}">
                  <a16:creationId xmlns:a16="http://schemas.microsoft.com/office/drawing/2014/main" xmlns="" id="{31702059-F893-4742-B709-8DED79CEE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3430" y="5426664"/>
              <a:ext cx="431827" cy="1115238"/>
            </a:xfrm>
            <a:custGeom>
              <a:avLst/>
              <a:gdLst>
                <a:gd name="T0" fmla="*/ 79 w 85"/>
                <a:gd name="T1" fmla="*/ 220 h 220"/>
                <a:gd name="T2" fmla="*/ 85 w 85"/>
                <a:gd name="T3" fmla="*/ 220 h 220"/>
                <a:gd name="T4" fmla="*/ 85 w 85"/>
                <a:gd name="T5" fmla="*/ 59 h 220"/>
                <a:gd name="T6" fmla="*/ 85 w 85"/>
                <a:gd name="T7" fmla="*/ 58 h 220"/>
                <a:gd name="T8" fmla="*/ 1 w 85"/>
                <a:gd name="T9" fmla="*/ 0 h 220"/>
                <a:gd name="T10" fmla="*/ 0 w 85"/>
                <a:gd name="T11" fmla="*/ 6 h 220"/>
                <a:gd name="T12" fmla="*/ 79 w 85"/>
                <a:gd name="T13" fmla="*/ 60 h 220"/>
                <a:gd name="T14" fmla="*/ 79 w 85"/>
                <a:gd name="T1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220">
                  <a:moveTo>
                    <a:pt x="79" y="220"/>
                  </a:moveTo>
                  <a:cubicBezTo>
                    <a:pt x="85" y="220"/>
                    <a:pt x="85" y="220"/>
                    <a:pt x="85" y="220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4" y="57"/>
                    <a:pt x="70" y="14"/>
                    <a:pt x="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2" y="19"/>
                    <a:pt x="77" y="56"/>
                    <a:pt x="79" y="60"/>
                  </a:cubicBezTo>
                  <a:lnTo>
                    <a:pt x="79" y="22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Freeform 1243">
              <a:extLst>
                <a:ext uri="{FF2B5EF4-FFF2-40B4-BE49-F238E27FC236}">
                  <a16:creationId xmlns:a16="http://schemas.microsoft.com/office/drawing/2014/main" xmlns="" id="{E17B8D89-9ACE-4F13-AA6C-3C4B694E1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7970" y="5779634"/>
              <a:ext cx="394277" cy="934998"/>
            </a:xfrm>
            <a:custGeom>
              <a:avLst/>
              <a:gdLst>
                <a:gd name="T0" fmla="*/ 29 w 78"/>
                <a:gd name="T1" fmla="*/ 0 h 184"/>
                <a:gd name="T2" fmla="*/ 32 w 78"/>
                <a:gd name="T3" fmla="*/ 19 h 184"/>
                <a:gd name="T4" fmla="*/ 51 w 78"/>
                <a:gd name="T5" fmla="*/ 74 h 184"/>
                <a:gd name="T6" fmla="*/ 53 w 78"/>
                <a:gd name="T7" fmla="*/ 91 h 184"/>
                <a:gd name="T8" fmla="*/ 63 w 78"/>
                <a:gd name="T9" fmla="*/ 116 h 184"/>
                <a:gd name="T10" fmla="*/ 71 w 78"/>
                <a:gd name="T11" fmla="*/ 145 h 184"/>
                <a:gd name="T12" fmla="*/ 78 w 78"/>
                <a:gd name="T13" fmla="*/ 158 h 184"/>
                <a:gd name="T14" fmla="*/ 55 w 78"/>
                <a:gd name="T15" fmla="*/ 174 h 184"/>
                <a:gd name="T16" fmla="*/ 49 w 78"/>
                <a:gd name="T17" fmla="*/ 163 h 184"/>
                <a:gd name="T18" fmla="*/ 36 w 78"/>
                <a:gd name="T19" fmla="*/ 131 h 184"/>
                <a:gd name="T20" fmla="*/ 22 w 78"/>
                <a:gd name="T21" fmla="*/ 89 h 184"/>
                <a:gd name="T22" fmla="*/ 0 w 78"/>
                <a:gd name="T23" fmla="*/ 58 h 184"/>
                <a:gd name="T24" fmla="*/ 13 w 78"/>
                <a:gd name="T25" fmla="*/ 14 h 184"/>
                <a:gd name="T26" fmla="*/ 23 w 78"/>
                <a:gd name="T27" fmla="*/ 0 h 184"/>
                <a:gd name="T28" fmla="*/ 29 w 78"/>
                <a:gd name="T2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84">
                  <a:moveTo>
                    <a:pt x="29" y="0"/>
                  </a:moveTo>
                  <a:cubicBezTo>
                    <a:pt x="29" y="0"/>
                    <a:pt x="27" y="5"/>
                    <a:pt x="32" y="19"/>
                  </a:cubicBezTo>
                  <a:cubicBezTo>
                    <a:pt x="37" y="33"/>
                    <a:pt x="51" y="74"/>
                    <a:pt x="51" y="74"/>
                  </a:cubicBezTo>
                  <a:cubicBezTo>
                    <a:pt x="51" y="74"/>
                    <a:pt x="51" y="85"/>
                    <a:pt x="53" y="91"/>
                  </a:cubicBezTo>
                  <a:cubicBezTo>
                    <a:pt x="55" y="97"/>
                    <a:pt x="63" y="116"/>
                    <a:pt x="63" y="116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8" y="158"/>
                    <a:pt x="60" y="184"/>
                    <a:pt x="55" y="174"/>
                  </a:cubicBezTo>
                  <a:cubicBezTo>
                    <a:pt x="55" y="173"/>
                    <a:pt x="49" y="163"/>
                    <a:pt x="49" y="16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Freeform 1244">
              <a:extLst>
                <a:ext uri="{FF2B5EF4-FFF2-40B4-BE49-F238E27FC236}">
                  <a16:creationId xmlns:a16="http://schemas.microsoft.com/office/drawing/2014/main" xmlns="" id="{AAFD95B4-E6FF-402C-B34D-0E9057AAE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106" y="6571940"/>
              <a:ext cx="292890" cy="187750"/>
            </a:xfrm>
            <a:custGeom>
              <a:avLst/>
              <a:gdLst>
                <a:gd name="T0" fmla="*/ 18 w 58"/>
                <a:gd name="T1" fmla="*/ 32 h 37"/>
                <a:gd name="T2" fmla="*/ 3 w 58"/>
                <a:gd name="T3" fmla="*/ 36 h 37"/>
                <a:gd name="T4" fmla="*/ 1 w 58"/>
                <a:gd name="T5" fmla="*/ 32 h 37"/>
                <a:gd name="T6" fmla="*/ 1 w 58"/>
                <a:gd name="T7" fmla="*/ 20 h 37"/>
                <a:gd name="T8" fmla="*/ 21 w 58"/>
                <a:gd name="T9" fmla="*/ 2 h 37"/>
                <a:gd name="T10" fmla="*/ 51 w 58"/>
                <a:gd name="T11" fmla="*/ 3 h 37"/>
                <a:gd name="T12" fmla="*/ 57 w 58"/>
                <a:gd name="T13" fmla="*/ 7 h 37"/>
                <a:gd name="T14" fmla="*/ 41 w 58"/>
                <a:gd name="T15" fmla="*/ 20 h 37"/>
                <a:gd name="T16" fmla="*/ 18 w 58"/>
                <a:gd name="T1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37">
                  <a:moveTo>
                    <a:pt x="18" y="32"/>
                  </a:moveTo>
                  <a:cubicBezTo>
                    <a:pt x="18" y="32"/>
                    <a:pt x="4" y="37"/>
                    <a:pt x="3" y="36"/>
                  </a:cubicBezTo>
                  <a:cubicBezTo>
                    <a:pt x="2" y="35"/>
                    <a:pt x="1" y="35"/>
                    <a:pt x="1" y="32"/>
                  </a:cubicBezTo>
                  <a:cubicBezTo>
                    <a:pt x="0" y="28"/>
                    <a:pt x="1" y="20"/>
                    <a:pt x="1" y="2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32" y="12"/>
                    <a:pt x="51" y="3"/>
                  </a:cubicBezTo>
                  <a:cubicBezTo>
                    <a:pt x="51" y="3"/>
                    <a:pt x="58" y="0"/>
                    <a:pt x="57" y="7"/>
                  </a:cubicBezTo>
                  <a:cubicBezTo>
                    <a:pt x="56" y="13"/>
                    <a:pt x="41" y="20"/>
                    <a:pt x="41" y="20"/>
                  </a:cubicBezTo>
                  <a:cubicBezTo>
                    <a:pt x="41" y="20"/>
                    <a:pt x="21" y="26"/>
                    <a:pt x="18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Freeform 1245">
              <a:extLst>
                <a:ext uri="{FF2B5EF4-FFF2-40B4-BE49-F238E27FC236}">
                  <a16:creationId xmlns:a16="http://schemas.microsoft.com/office/drawing/2014/main" xmlns="" id="{BCD734C4-CDEB-4D2A-9DD2-C81F9756E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3535" y="6635776"/>
              <a:ext cx="341707" cy="138936"/>
            </a:xfrm>
            <a:custGeom>
              <a:avLst/>
              <a:gdLst>
                <a:gd name="T0" fmla="*/ 6 w 67"/>
                <a:gd name="T1" fmla="*/ 0 h 27"/>
                <a:gd name="T2" fmla="*/ 3 w 67"/>
                <a:gd name="T3" fmla="*/ 14 h 27"/>
                <a:gd name="T4" fmla="*/ 22 w 67"/>
                <a:gd name="T5" fmla="*/ 21 h 27"/>
                <a:gd name="T6" fmla="*/ 35 w 67"/>
                <a:gd name="T7" fmla="*/ 26 h 27"/>
                <a:gd name="T8" fmla="*/ 60 w 67"/>
                <a:gd name="T9" fmla="*/ 27 h 27"/>
                <a:gd name="T10" fmla="*/ 67 w 67"/>
                <a:gd name="T11" fmla="*/ 22 h 27"/>
                <a:gd name="T12" fmla="*/ 64 w 67"/>
                <a:gd name="T13" fmla="*/ 18 h 27"/>
                <a:gd name="T14" fmla="*/ 55 w 67"/>
                <a:gd name="T15" fmla="*/ 16 h 27"/>
                <a:gd name="T16" fmla="*/ 45 w 67"/>
                <a:gd name="T17" fmla="*/ 9 h 27"/>
                <a:gd name="T18" fmla="*/ 36 w 67"/>
                <a:gd name="T19" fmla="*/ 1 h 27"/>
                <a:gd name="T20" fmla="*/ 6 w 6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27">
                  <a:moveTo>
                    <a:pt x="6" y="0"/>
                  </a:moveTo>
                  <a:cubicBezTo>
                    <a:pt x="6" y="0"/>
                    <a:pt x="0" y="12"/>
                    <a:pt x="3" y="14"/>
                  </a:cubicBezTo>
                  <a:cubicBezTo>
                    <a:pt x="7" y="16"/>
                    <a:pt x="22" y="21"/>
                    <a:pt x="22" y="2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27"/>
                    <a:pt x="67" y="24"/>
                    <a:pt x="67" y="22"/>
                  </a:cubicBezTo>
                  <a:cubicBezTo>
                    <a:pt x="67" y="21"/>
                    <a:pt x="67" y="19"/>
                    <a:pt x="64" y="18"/>
                  </a:cubicBezTo>
                  <a:cubicBezTo>
                    <a:pt x="61" y="17"/>
                    <a:pt x="56" y="17"/>
                    <a:pt x="55" y="16"/>
                  </a:cubicBezTo>
                  <a:cubicBezTo>
                    <a:pt x="54" y="16"/>
                    <a:pt x="47" y="10"/>
                    <a:pt x="45" y="9"/>
                  </a:cubicBezTo>
                  <a:cubicBezTo>
                    <a:pt x="44" y="8"/>
                    <a:pt x="36" y="1"/>
                    <a:pt x="36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1246">
              <a:extLst>
                <a:ext uri="{FF2B5EF4-FFF2-40B4-BE49-F238E27FC236}">
                  <a16:creationId xmlns:a16="http://schemas.microsoft.com/office/drawing/2014/main" xmlns="" id="{996AD603-76AC-4F94-9DA2-17AACE758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3575" y="5742084"/>
              <a:ext cx="642107" cy="927488"/>
            </a:xfrm>
            <a:custGeom>
              <a:avLst/>
              <a:gdLst>
                <a:gd name="T0" fmla="*/ 60 w 126"/>
                <a:gd name="T1" fmla="*/ 0 h 183"/>
                <a:gd name="T2" fmla="*/ 59 w 126"/>
                <a:gd name="T3" fmla="*/ 34 h 183"/>
                <a:gd name="T4" fmla="*/ 50 w 126"/>
                <a:gd name="T5" fmla="*/ 74 h 183"/>
                <a:gd name="T6" fmla="*/ 41 w 126"/>
                <a:gd name="T7" fmla="*/ 96 h 183"/>
                <a:gd name="T8" fmla="*/ 21 w 126"/>
                <a:gd name="T9" fmla="*/ 132 h 183"/>
                <a:gd name="T10" fmla="*/ 6 w 126"/>
                <a:gd name="T11" fmla="*/ 160 h 183"/>
                <a:gd name="T12" fmla="*/ 0 w 126"/>
                <a:gd name="T13" fmla="*/ 177 h 183"/>
                <a:gd name="T14" fmla="*/ 18 w 126"/>
                <a:gd name="T15" fmla="*/ 181 h 183"/>
                <a:gd name="T16" fmla="*/ 30 w 126"/>
                <a:gd name="T17" fmla="*/ 178 h 183"/>
                <a:gd name="T18" fmla="*/ 32 w 126"/>
                <a:gd name="T19" fmla="*/ 172 h 183"/>
                <a:gd name="T20" fmla="*/ 52 w 126"/>
                <a:gd name="T21" fmla="*/ 127 h 183"/>
                <a:gd name="T22" fmla="*/ 60 w 126"/>
                <a:gd name="T23" fmla="*/ 117 h 183"/>
                <a:gd name="T24" fmla="*/ 81 w 126"/>
                <a:gd name="T25" fmla="*/ 95 h 183"/>
                <a:gd name="T26" fmla="*/ 95 w 126"/>
                <a:gd name="T27" fmla="*/ 67 h 183"/>
                <a:gd name="T28" fmla="*/ 118 w 126"/>
                <a:gd name="T29" fmla="*/ 13 h 183"/>
                <a:gd name="T30" fmla="*/ 60 w 126"/>
                <a:gd name="T3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83">
                  <a:moveTo>
                    <a:pt x="60" y="0"/>
                  </a:moveTo>
                  <a:cubicBezTo>
                    <a:pt x="60" y="0"/>
                    <a:pt x="48" y="8"/>
                    <a:pt x="59" y="34"/>
                  </a:cubicBezTo>
                  <a:cubicBezTo>
                    <a:pt x="59" y="34"/>
                    <a:pt x="55" y="66"/>
                    <a:pt x="50" y="74"/>
                  </a:cubicBezTo>
                  <a:cubicBezTo>
                    <a:pt x="50" y="74"/>
                    <a:pt x="45" y="94"/>
                    <a:pt x="41" y="96"/>
                  </a:cubicBezTo>
                  <a:cubicBezTo>
                    <a:pt x="38" y="98"/>
                    <a:pt x="21" y="132"/>
                    <a:pt x="21" y="132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13" y="183"/>
                    <a:pt x="18" y="181"/>
                  </a:cubicBezTo>
                  <a:cubicBezTo>
                    <a:pt x="22" y="180"/>
                    <a:pt x="28" y="177"/>
                    <a:pt x="30" y="178"/>
                  </a:cubicBezTo>
                  <a:cubicBezTo>
                    <a:pt x="33" y="179"/>
                    <a:pt x="32" y="172"/>
                    <a:pt x="32" y="172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60" y="118"/>
                    <a:pt x="60" y="117"/>
                  </a:cubicBezTo>
                  <a:cubicBezTo>
                    <a:pt x="61" y="116"/>
                    <a:pt x="79" y="99"/>
                    <a:pt x="81" y="95"/>
                  </a:cubicBezTo>
                  <a:cubicBezTo>
                    <a:pt x="83" y="90"/>
                    <a:pt x="95" y="67"/>
                    <a:pt x="95" y="67"/>
                  </a:cubicBezTo>
                  <a:cubicBezTo>
                    <a:pt x="95" y="67"/>
                    <a:pt x="126" y="24"/>
                    <a:pt x="118" y="13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1247">
              <a:extLst>
                <a:ext uri="{FF2B5EF4-FFF2-40B4-BE49-F238E27FC236}">
                  <a16:creationId xmlns:a16="http://schemas.microsoft.com/office/drawing/2014/main" xmlns="" id="{5B52B172-BDBC-44A2-8CD0-228C04223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1248">
              <a:extLst>
                <a:ext uri="{FF2B5EF4-FFF2-40B4-BE49-F238E27FC236}">
                  <a16:creationId xmlns:a16="http://schemas.microsoft.com/office/drawing/2014/main" xmlns="" id="{6E003B2A-4C17-43C7-AA68-70B1E467D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1249">
              <a:extLst>
                <a:ext uri="{FF2B5EF4-FFF2-40B4-BE49-F238E27FC236}">
                  <a16:creationId xmlns:a16="http://schemas.microsoft.com/office/drawing/2014/main" xmlns="" id="{C24FE1CD-5828-48AA-ABDB-B0F7F51FC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1250">
              <a:extLst>
                <a:ext uri="{FF2B5EF4-FFF2-40B4-BE49-F238E27FC236}">
                  <a16:creationId xmlns:a16="http://schemas.microsoft.com/office/drawing/2014/main" xmlns="" id="{37048245-D202-448F-98A8-5893D800C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1251">
              <a:extLst>
                <a:ext uri="{FF2B5EF4-FFF2-40B4-BE49-F238E27FC236}">
                  <a16:creationId xmlns:a16="http://schemas.microsoft.com/office/drawing/2014/main" xmlns="" id="{E7C5605F-0637-4645-9CE8-19E178243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2910" y="4863413"/>
              <a:ext cx="247830" cy="300401"/>
            </a:xfrm>
            <a:custGeom>
              <a:avLst/>
              <a:gdLst>
                <a:gd name="T0" fmla="*/ 31 w 49"/>
                <a:gd name="T1" fmla="*/ 59 h 59"/>
                <a:gd name="T2" fmla="*/ 3 w 49"/>
                <a:gd name="T3" fmla="*/ 43 h 59"/>
                <a:gd name="T4" fmla="*/ 0 w 49"/>
                <a:gd name="T5" fmla="*/ 37 h 59"/>
                <a:gd name="T6" fmla="*/ 29 w 49"/>
                <a:gd name="T7" fmla="*/ 0 h 59"/>
                <a:gd name="T8" fmla="*/ 41 w 49"/>
                <a:gd name="T9" fmla="*/ 14 h 59"/>
                <a:gd name="T10" fmla="*/ 45 w 49"/>
                <a:gd name="T11" fmla="*/ 21 h 59"/>
                <a:gd name="T12" fmla="*/ 47 w 49"/>
                <a:gd name="T13" fmla="*/ 27 h 59"/>
                <a:gd name="T14" fmla="*/ 46 w 49"/>
                <a:gd name="T15" fmla="*/ 39 h 59"/>
                <a:gd name="T16" fmla="*/ 43 w 49"/>
                <a:gd name="T17" fmla="*/ 46 h 59"/>
                <a:gd name="T18" fmla="*/ 31 w 49"/>
                <a:gd name="T1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59">
                  <a:moveTo>
                    <a:pt x="31" y="59"/>
                  </a:moveTo>
                  <a:cubicBezTo>
                    <a:pt x="31" y="59"/>
                    <a:pt x="8" y="40"/>
                    <a:pt x="3" y="4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40" y="10"/>
                    <a:pt x="41" y="14"/>
                  </a:cubicBezTo>
                  <a:cubicBezTo>
                    <a:pt x="41" y="14"/>
                    <a:pt x="41" y="18"/>
                    <a:pt x="45" y="21"/>
                  </a:cubicBezTo>
                  <a:cubicBezTo>
                    <a:pt x="48" y="24"/>
                    <a:pt x="49" y="27"/>
                    <a:pt x="47" y="27"/>
                  </a:cubicBezTo>
                  <a:cubicBezTo>
                    <a:pt x="45" y="28"/>
                    <a:pt x="46" y="35"/>
                    <a:pt x="46" y="39"/>
                  </a:cubicBezTo>
                  <a:cubicBezTo>
                    <a:pt x="45" y="42"/>
                    <a:pt x="49" y="44"/>
                    <a:pt x="43" y="46"/>
                  </a:cubicBezTo>
                  <a:cubicBezTo>
                    <a:pt x="37" y="49"/>
                    <a:pt x="33" y="54"/>
                    <a:pt x="31" y="59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1252">
              <a:extLst>
                <a:ext uri="{FF2B5EF4-FFF2-40B4-BE49-F238E27FC236}">
                  <a16:creationId xmlns:a16="http://schemas.microsoft.com/office/drawing/2014/main" xmlns="" id="{9B4AFE79-D795-4510-8AD3-3FF86A2ED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9076" y="4818353"/>
              <a:ext cx="244077" cy="262850"/>
            </a:xfrm>
            <a:custGeom>
              <a:avLst/>
              <a:gdLst>
                <a:gd name="T0" fmla="*/ 39 w 48"/>
                <a:gd name="T1" fmla="*/ 16 h 52"/>
                <a:gd name="T2" fmla="*/ 40 w 48"/>
                <a:gd name="T3" fmla="*/ 21 h 52"/>
                <a:gd name="T4" fmla="*/ 38 w 48"/>
                <a:gd name="T5" fmla="*/ 33 h 52"/>
                <a:gd name="T6" fmla="*/ 36 w 48"/>
                <a:gd name="T7" fmla="*/ 32 h 52"/>
                <a:gd name="T8" fmla="*/ 36 w 48"/>
                <a:gd name="T9" fmla="*/ 36 h 52"/>
                <a:gd name="T10" fmla="*/ 26 w 48"/>
                <a:gd name="T11" fmla="*/ 43 h 52"/>
                <a:gd name="T12" fmla="*/ 15 w 48"/>
                <a:gd name="T13" fmla="*/ 52 h 52"/>
                <a:gd name="T14" fmla="*/ 7 w 48"/>
                <a:gd name="T15" fmla="*/ 39 h 52"/>
                <a:gd name="T16" fmla="*/ 4 w 48"/>
                <a:gd name="T17" fmla="*/ 35 h 52"/>
                <a:gd name="T18" fmla="*/ 3 w 48"/>
                <a:gd name="T19" fmla="*/ 28 h 52"/>
                <a:gd name="T20" fmla="*/ 0 w 48"/>
                <a:gd name="T21" fmla="*/ 26 h 52"/>
                <a:gd name="T22" fmla="*/ 7 w 48"/>
                <a:gd name="T23" fmla="*/ 18 h 52"/>
                <a:gd name="T24" fmla="*/ 6 w 48"/>
                <a:gd name="T25" fmla="*/ 16 h 52"/>
                <a:gd name="T26" fmla="*/ 8 w 48"/>
                <a:gd name="T27" fmla="*/ 15 h 52"/>
                <a:gd name="T28" fmla="*/ 15 w 48"/>
                <a:gd name="T29" fmla="*/ 5 h 52"/>
                <a:gd name="T30" fmla="*/ 22 w 48"/>
                <a:gd name="T31" fmla="*/ 3 h 52"/>
                <a:gd name="T32" fmla="*/ 25 w 48"/>
                <a:gd name="T33" fmla="*/ 1 h 52"/>
                <a:gd name="T34" fmla="*/ 29 w 48"/>
                <a:gd name="T35" fmla="*/ 2 h 52"/>
                <a:gd name="T36" fmla="*/ 34 w 48"/>
                <a:gd name="T37" fmla="*/ 0 h 52"/>
                <a:gd name="T38" fmla="*/ 36 w 48"/>
                <a:gd name="T39" fmla="*/ 3 h 52"/>
                <a:gd name="T40" fmla="*/ 38 w 48"/>
                <a:gd name="T41" fmla="*/ 2 h 52"/>
                <a:gd name="T42" fmla="*/ 40 w 48"/>
                <a:gd name="T43" fmla="*/ 2 h 52"/>
                <a:gd name="T44" fmla="*/ 41 w 48"/>
                <a:gd name="T45" fmla="*/ 2 h 52"/>
                <a:gd name="T46" fmla="*/ 42 w 48"/>
                <a:gd name="T47" fmla="*/ 1 h 52"/>
                <a:gd name="T48" fmla="*/ 47 w 48"/>
                <a:gd name="T49" fmla="*/ 4 h 52"/>
                <a:gd name="T50" fmla="*/ 48 w 48"/>
                <a:gd name="T51" fmla="*/ 10 h 52"/>
                <a:gd name="T52" fmla="*/ 46 w 48"/>
                <a:gd name="T53" fmla="*/ 11 h 52"/>
                <a:gd name="T54" fmla="*/ 39 w 48"/>
                <a:gd name="T55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52">
                  <a:moveTo>
                    <a:pt x="39" y="16"/>
                  </a:moveTo>
                  <a:cubicBezTo>
                    <a:pt x="39" y="16"/>
                    <a:pt x="43" y="15"/>
                    <a:pt x="40" y="21"/>
                  </a:cubicBezTo>
                  <a:cubicBezTo>
                    <a:pt x="38" y="26"/>
                    <a:pt x="38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7" y="32"/>
                    <a:pt x="36" y="36"/>
                  </a:cubicBezTo>
                  <a:cubicBezTo>
                    <a:pt x="34" y="40"/>
                    <a:pt x="32" y="39"/>
                    <a:pt x="26" y="43"/>
                  </a:cubicBezTo>
                  <a:cubicBezTo>
                    <a:pt x="20" y="47"/>
                    <a:pt x="15" y="52"/>
                    <a:pt x="15" y="52"/>
                  </a:cubicBezTo>
                  <a:cubicBezTo>
                    <a:pt x="15" y="52"/>
                    <a:pt x="9" y="41"/>
                    <a:pt x="7" y="39"/>
                  </a:cubicBezTo>
                  <a:cubicBezTo>
                    <a:pt x="5" y="37"/>
                    <a:pt x="5" y="38"/>
                    <a:pt x="4" y="35"/>
                  </a:cubicBezTo>
                  <a:cubicBezTo>
                    <a:pt x="4" y="32"/>
                    <a:pt x="4" y="28"/>
                    <a:pt x="3" y="28"/>
                  </a:cubicBezTo>
                  <a:cubicBezTo>
                    <a:pt x="1" y="29"/>
                    <a:pt x="0" y="26"/>
                    <a:pt x="0" y="26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21" y="6"/>
                    <a:pt x="22" y="3"/>
                  </a:cubicBezTo>
                  <a:cubicBezTo>
                    <a:pt x="24" y="1"/>
                    <a:pt x="24" y="0"/>
                    <a:pt x="25" y="1"/>
                  </a:cubicBezTo>
                  <a:cubicBezTo>
                    <a:pt x="26" y="1"/>
                    <a:pt x="29" y="2"/>
                    <a:pt x="29" y="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38" y="16"/>
                    <a:pt x="39" y="16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1253">
              <a:extLst>
                <a:ext uri="{FF2B5EF4-FFF2-40B4-BE49-F238E27FC236}">
                  <a16:creationId xmlns:a16="http://schemas.microsoft.com/office/drawing/2014/main" xmlns="" id="{519E2DE0-77B9-4B3C-94B5-14A3E1540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29" y="5051163"/>
              <a:ext cx="352971" cy="705941"/>
            </a:xfrm>
            <a:custGeom>
              <a:avLst/>
              <a:gdLst>
                <a:gd name="T0" fmla="*/ 57 w 69"/>
                <a:gd name="T1" fmla="*/ 22 h 139"/>
                <a:gd name="T2" fmla="*/ 58 w 69"/>
                <a:gd name="T3" fmla="*/ 36 h 139"/>
                <a:gd name="T4" fmla="*/ 59 w 69"/>
                <a:gd name="T5" fmla="*/ 40 h 139"/>
                <a:gd name="T6" fmla="*/ 69 w 69"/>
                <a:gd name="T7" fmla="*/ 68 h 139"/>
                <a:gd name="T8" fmla="*/ 66 w 69"/>
                <a:gd name="T9" fmla="*/ 104 h 139"/>
                <a:gd name="T10" fmla="*/ 67 w 69"/>
                <a:gd name="T11" fmla="*/ 116 h 139"/>
                <a:gd name="T12" fmla="*/ 65 w 69"/>
                <a:gd name="T13" fmla="*/ 132 h 139"/>
                <a:gd name="T14" fmla="*/ 56 w 69"/>
                <a:gd name="T15" fmla="*/ 139 h 139"/>
                <a:gd name="T16" fmla="*/ 2 w 69"/>
                <a:gd name="T17" fmla="*/ 131 h 139"/>
                <a:gd name="T18" fmla="*/ 4 w 69"/>
                <a:gd name="T19" fmla="*/ 74 h 139"/>
                <a:gd name="T20" fmla="*/ 25 w 69"/>
                <a:gd name="T21" fmla="*/ 14 h 139"/>
                <a:gd name="T22" fmla="*/ 29 w 69"/>
                <a:gd name="T23" fmla="*/ 6 h 139"/>
                <a:gd name="T24" fmla="*/ 57 w 69"/>
                <a:gd name="T25" fmla="*/ 2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39">
                  <a:moveTo>
                    <a:pt x="57" y="22"/>
                  </a:moveTo>
                  <a:cubicBezTo>
                    <a:pt x="57" y="22"/>
                    <a:pt x="55" y="31"/>
                    <a:pt x="58" y="36"/>
                  </a:cubicBezTo>
                  <a:cubicBezTo>
                    <a:pt x="58" y="37"/>
                    <a:pt x="58" y="38"/>
                    <a:pt x="59" y="40"/>
                  </a:cubicBezTo>
                  <a:cubicBezTo>
                    <a:pt x="62" y="49"/>
                    <a:pt x="69" y="68"/>
                    <a:pt x="69" y="68"/>
                  </a:cubicBezTo>
                  <a:cubicBezTo>
                    <a:pt x="69" y="68"/>
                    <a:pt x="63" y="100"/>
                    <a:pt x="66" y="104"/>
                  </a:cubicBezTo>
                  <a:cubicBezTo>
                    <a:pt x="68" y="108"/>
                    <a:pt x="67" y="115"/>
                    <a:pt x="67" y="116"/>
                  </a:cubicBezTo>
                  <a:cubicBezTo>
                    <a:pt x="67" y="117"/>
                    <a:pt x="67" y="128"/>
                    <a:pt x="65" y="132"/>
                  </a:cubicBezTo>
                  <a:cubicBezTo>
                    <a:pt x="63" y="137"/>
                    <a:pt x="56" y="139"/>
                    <a:pt x="56" y="13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4"/>
                    <a:pt x="0" y="39"/>
                    <a:pt x="25" y="14"/>
                  </a:cubicBezTo>
                  <a:cubicBezTo>
                    <a:pt x="25" y="14"/>
                    <a:pt x="23" y="6"/>
                    <a:pt x="29" y="6"/>
                  </a:cubicBezTo>
                  <a:cubicBezTo>
                    <a:pt x="29" y="6"/>
                    <a:pt x="27" y="0"/>
                    <a:pt x="57" y="22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1254">
              <a:extLst>
                <a:ext uri="{FF2B5EF4-FFF2-40B4-BE49-F238E27FC236}">
                  <a16:creationId xmlns:a16="http://schemas.microsoft.com/office/drawing/2014/main" xmlns="" id="{7816A525-61F8-4AB3-9EC1-1517D6A2D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996" y="5122507"/>
              <a:ext cx="341707" cy="634597"/>
            </a:xfrm>
            <a:custGeom>
              <a:avLst/>
              <a:gdLst>
                <a:gd name="T0" fmla="*/ 31 w 67"/>
                <a:gd name="T1" fmla="*/ 64 h 125"/>
                <a:gd name="T2" fmla="*/ 27 w 67"/>
                <a:gd name="T3" fmla="*/ 19 h 125"/>
                <a:gd name="T4" fmla="*/ 28 w 67"/>
                <a:gd name="T5" fmla="*/ 10 h 125"/>
                <a:gd name="T6" fmla="*/ 19 w 67"/>
                <a:gd name="T7" fmla="*/ 4 h 125"/>
                <a:gd name="T8" fmla="*/ 23 w 67"/>
                <a:gd name="T9" fmla="*/ 0 h 125"/>
                <a:gd name="T10" fmla="*/ 36 w 67"/>
                <a:gd name="T11" fmla="*/ 8 h 125"/>
                <a:gd name="T12" fmla="*/ 55 w 67"/>
                <a:gd name="T13" fmla="*/ 19 h 125"/>
                <a:gd name="T14" fmla="*/ 56 w 67"/>
                <a:gd name="T15" fmla="*/ 22 h 125"/>
                <a:gd name="T16" fmla="*/ 57 w 67"/>
                <a:gd name="T17" fmla="*/ 26 h 125"/>
                <a:gd name="T18" fmla="*/ 67 w 67"/>
                <a:gd name="T19" fmla="*/ 54 h 125"/>
                <a:gd name="T20" fmla="*/ 64 w 67"/>
                <a:gd name="T21" fmla="*/ 90 h 125"/>
                <a:gd name="T22" fmla="*/ 65 w 67"/>
                <a:gd name="T23" fmla="*/ 102 h 125"/>
                <a:gd name="T24" fmla="*/ 63 w 67"/>
                <a:gd name="T25" fmla="*/ 118 h 125"/>
                <a:gd name="T26" fmla="*/ 54 w 67"/>
                <a:gd name="T27" fmla="*/ 125 h 125"/>
                <a:gd name="T28" fmla="*/ 0 w 67"/>
                <a:gd name="T29" fmla="*/ 117 h 125"/>
                <a:gd name="T30" fmla="*/ 2 w 67"/>
                <a:gd name="T31" fmla="*/ 80 h 125"/>
                <a:gd name="T32" fmla="*/ 31 w 67"/>
                <a:gd name="T33" fmla="*/ 6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25">
                  <a:moveTo>
                    <a:pt x="31" y="64"/>
                  </a:moveTo>
                  <a:cubicBezTo>
                    <a:pt x="36" y="51"/>
                    <a:pt x="22" y="34"/>
                    <a:pt x="27" y="19"/>
                  </a:cubicBezTo>
                  <a:cubicBezTo>
                    <a:pt x="28" y="17"/>
                    <a:pt x="30" y="13"/>
                    <a:pt x="28" y="10"/>
                  </a:cubicBezTo>
                  <a:cubicBezTo>
                    <a:pt x="25" y="6"/>
                    <a:pt x="19" y="6"/>
                    <a:pt x="19" y="4"/>
                  </a:cubicBezTo>
                  <a:cubicBezTo>
                    <a:pt x="19" y="3"/>
                    <a:pt x="20" y="2"/>
                    <a:pt x="23" y="0"/>
                  </a:cubicBezTo>
                  <a:cubicBezTo>
                    <a:pt x="27" y="3"/>
                    <a:pt x="32" y="5"/>
                    <a:pt x="36" y="8"/>
                  </a:cubicBezTo>
                  <a:cubicBezTo>
                    <a:pt x="43" y="12"/>
                    <a:pt x="51" y="16"/>
                    <a:pt x="55" y="19"/>
                  </a:cubicBezTo>
                  <a:cubicBezTo>
                    <a:pt x="55" y="20"/>
                    <a:pt x="55" y="21"/>
                    <a:pt x="56" y="22"/>
                  </a:cubicBezTo>
                  <a:cubicBezTo>
                    <a:pt x="56" y="23"/>
                    <a:pt x="56" y="24"/>
                    <a:pt x="57" y="26"/>
                  </a:cubicBezTo>
                  <a:cubicBezTo>
                    <a:pt x="60" y="35"/>
                    <a:pt x="67" y="54"/>
                    <a:pt x="67" y="54"/>
                  </a:cubicBezTo>
                  <a:cubicBezTo>
                    <a:pt x="67" y="54"/>
                    <a:pt x="61" y="86"/>
                    <a:pt x="64" y="90"/>
                  </a:cubicBezTo>
                  <a:cubicBezTo>
                    <a:pt x="66" y="94"/>
                    <a:pt x="65" y="101"/>
                    <a:pt x="65" y="102"/>
                  </a:cubicBezTo>
                  <a:cubicBezTo>
                    <a:pt x="65" y="103"/>
                    <a:pt x="65" y="114"/>
                    <a:pt x="63" y="118"/>
                  </a:cubicBezTo>
                  <a:cubicBezTo>
                    <a:pt x="61" y="123"/>
                    <a:pt x="54" y="125"/>
                    <a:pt x="54" y="12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04"/>
                    <a:pt x="2" y="92"/>
                    <a:pt x="2" y="80"/>
                  </a:cubicBezTo>
                  <a:cubicBezTo>
                    <a:pt x="22" y="77"/>
                    <a:pt x="29" y="70"/>
                    <a:pt x="31" y="6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1255">
              <a:extLst>
                <a:ext uri="{FF2B5EF4-FFF2-40B4-BE49-F238E27FC236}">
                  <a16:creationId xmlns:a16="http://schemas.microsoft.com/office/drawing/2014/main" xmlns="" id="{CA235A67-F2F9-475B-A74E-D08C4391E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230" y="5452948"/>
              <a:ext cx="428071" cy="123916"/>
            </a:xfrm>
            <a:custGeom>
              <a:avLst/>
              <a:gdLst>
                <a:gd name="T0" fmla="*/ 79 w 84"/>
                <a:gd name="T1" fmla="*/ 24 h 25"/>
                <a:gd name="T2" fmla="*/ 76 w 84"/>
                <a:gd name="T3" fmla="*/ 23 h 25"/>
                <a:gd name="T4" fmla="*/ 71 w 84"/>
                <a:gd name="T5" fmla="*/ 23 h 25"/>
                <a:gd name="T6" fmla="*/ 56 w 84"/>
                <a:gd name="T7" fmla="*/ 22 h 25"/>
                <a:gd name="T8" fmla="*/ 42 w 84"/>
                <a:gd name="T9" fmla="*/ 23 h 25"/>
                <a:gd name="T10" fmla="*/ 22 w 84"/>
                <a:gd name="T11" fmla="*/ 25 h 25"/>
                <a:gd name="T12" fmla="*/ 0 w 84"/>
                <a:gd name="T13" fmla="*/ 22 h 25"/>
                <a:gd name="T14" fmla="*/ 6 w 84"/>
                <a:gd name="T15" fmla="*/ 0 h 25"/>
                <a:gd name="T16" fmla="*/ 51 w 84"/>
                <a:gd name="T17" fmla="*/ 7 h 25"/>
                <a:gd name="T18" fmla="*/ 58 w 84"/>
                <a:gd name="T19" fmla="*/ 5 h 25"/>
                <a:gd name="T20" fmla="*/ 80 w 84"/>
                <a:gd name="T21" fmla="*/ 6 h 25"/>
                <a:gd name="T22" fmla="*/ 83 w 84"/>
                <a:gd name="T23" fmla="*/ 12 h 25"/>
                <a:gd name="T24" fmla="*/ 81 w 84"/>
                <a:gd name="T25" fmla="*/ 17 h 25"/>
                <a:gd name="T26" fmla="*/ 79 w 84"/>
                <a:gd name="T27" fmla="*/ 21 h 25"/>
                <a:gd name="T28" fmla="*/ 79 w 84"/>
                <a:gd name="T2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25">
                  <a:moveTo>
                    <a:pt x="79" y="24"/>
                  </a:moveTo>
                  <a:cubicBezTo>
                    <a:pt x="78" y="25"/>
                    <a:pt x="79" y="24"/>
                    <a:pt x="76" y="23"/>
                  </a:cubicBezTo>
                  <a:cubicBezTo>
                    <a:pt x="73" y="22"/>
                    <a:pt x="75" y="22"/>
                    <a:pt x="71" y="23"/>
                  </a:cubicBezTo>
                  <a:cubicBezTo>
                    <a:pt x="67" y="23"/>
                    <a:pt x="60" y="24"/>
                    <a:pt x="56" y="22"/>
                  </a:cubicBezTo>
                  <a:cubicBezTo>
                    <a:pt x="53" y="21"/>
                    <a:pt x="42" y="23"/>
                    <a:pt x="42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3" y="5"/>
                    <a:pt x="51" y="7"/>
                  </a:cubicBezTo>
                  <a:cubicBezTo>
                    <a:pt x="51" y="7"/>
                    <a:pt x="52" y="8"/>
                    <a:pt x="58" y="5"/>
                  </a:cubicBezTo>
                  <a:cubicBezTo>
                    <a:pt x="63" y="2"/>
                    <a:pt x="77" y="3"/>
                    <a:pt x="80" y="6"/>
                  </a:cubicBezTo>
                  <a:cubicBezTo>
                    <a:pt x="84" y="9"/>
                    <a:pt x="83" y="12"/>
                    <a:pt x="83" y="12"/>
                  </a:cubicBezTo>
                  <a:cubicBezTo>
                    <a:pt x="83" y="12"/>
                    <a:pt x="84" y="16"/>
                    <a:pt x="81" y="17"/>
                  </a:cubicBezTo>
                  <a:cubicBezTo>
                    <a:pt x="79" y="19"/>
                    <a:pt x="79" y="21"/>
                    <a:pt x="79" y="21"/>
                  </a:cubicBezTo>
                  <a:lnTo>
                    <a:pt x="79" y="24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1256">
              <a:extLst>
                <a:ext uri="{FF2B5EF4-FFF2-40B4-BE49-F238E27FC236}">
                  <a16:creationId xmlns:a16="http://schemas.microsoft.com/office/drawing/2014/main" xmlns="" id="{0B7E71F6-2180-4110-B942-C2B65C55A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1606" y="5163813"/>
              <a:ext cx="555741" cy="424317"/>
            </a:xfrm>
            <a:custGeom>
              <a:avLst/>
              <a:gdLst>
                <a:gd name="T0" fmla="*/ 20 w 110"/>
                <a:gd name="T1" fmla="*/ 3 h 84"/>
                <a:gd name="T2" fmla="*/ 41 w 110"/>
                <a:gd name="T3" fmla="*/ 27 h 84"/>
                <a:gd name="T4" fmla="*/ 47 w 110"/>
                <a:gd name="T5" fmla="*/ 45 h 84"/>
                <a:gd name="T6" fmla="*/ 62 w 110"/>
                <a:gd name="T7" fmla="*/ 57 h 84"/>
                <a:gd name="T8" fmla="*/ 110 w 110"/>
                <a:gd name="T9" fmla="*/ 61 h 84"/>
                <a:gd name="T10" fmla="*/ 107 w 110"/>
                <a:gd name="T11" fmla="*/ 71 h 84"/>
                <a:gd name="T12" fmla="*/ 109 w 110"/>
                <a:gd name="T13" fmla="*/ 83 h 84"/>
                <a:gd name="T14" fmla="*/ 108 w 110"/>
                <a:gd name="T15" fmla="*/ 80 h 84"/>
                <a:gd name="T16" fmla="*/ 85 w 110"/>
                <a:gd name="T17" fmla="*/ 84 h 84"/>
                <a:gd name="T18" fmla="*/ 59 w 110"/>
                <a:gd name="T19" fmla="*/ 82 h 84"/>
                <a:gd name="T20" fmla="*/ 57 w 110"/>
                <a:gd name="T21" fmla="*/ 82 h 84"/>
                <a:gd name="T22" fmla="*/ 55 w 110"/>
                <a:gd name="T23" fmla="*/ 82 h 84"/>
                <a:gd name="T24" fmla="*/ 41 w 110"/>
                <a:gd name="T25" fmla="*/ 78 h 84"/>
                <a:gd name="T26" fmla="*/ 21 w 110"/>
                <a:gd name="T27" fmla="*/ 58 h 84"/>
                <a:gd name="T28" fmla="*/ 0 w 110"/>
                <a:gd name="T29" fmla="*/ 34 h 84"/>
                <a:gd name="T30" fmla="*/ 20 w 110"/>
                <a:gd name="T31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84">
                  <a:moveTo>
                    <a:pt x="20" y="3"/>
                  </a:moveTo>
                  <a:cubicBezTo>
                    <a:pt x="38" y="6"/>
                    <a:pt x="41" y="27"/>
                    <a:pt x="41" y="27"/>
                  </a:cubicBezTo>
                  <a:cubicBezTo>
                    <a:pt x="41" y="27"/>
                    <a:pt x="46" y="43"/>
                    <a:pt x="47" y="45"/>
                  </a:cubicBezTo>
                  <a:cubicBezTo>
                    <a:pt x="48" y="46"/>
                    <a:pt x="50" y="56"/>
                    <a:pt x="62" y="57"/>
                  </a:cubicBezTo>
                  <a:cubicBezTo>
                    <a:pt x="78" y="59"/>
                    <a:pt x="94" y="60"/>
                    <a:pt x="110" y="61"/>
                  </a:cubicBezTo>
                  <a:cubicBezTo>
                    <a:pt x="108" y="65"/>
                    <a:pt x="107" y="68"/>
                    <a:pt x="107" y="71"/>
                  </a:cubicBezTo>
                  <a:cubicBezTo>
                    <a:pt x="107" y="77"/>
                    <a:pt x="109" y="83"/>
                    <a:pt x="109" y="83"/>
                  </a:cubicBezTo>
                  <a:cubicBezTo>
                    <a:pt x="109" y="83"/>
                    <a:pt x="109" y="82"/>
                    <a:pt x="108" y="80"/>
                  </a:cubicBezTo>
                  <a:cubicBezTo>
                    <a:pt x="99" y="82"/>
                    <a:pt x="91" y="83"/>
                    <a:pt x="85" y="84"/>
                  </a:cubicBezTo>
                  <a:cubicBezTo>
                    <a:pt x="73" y="84"/>
                    <a:pt x="77" y="82"/>
                    <a:pt x="59" y="82"/>
                  </a:cubicBezTo>
                  <a:cubicBezTo>
                    <a:pt x="58" y="82"/>
                    <a:pt x="58" y="82"/>
                    <a:pt x="57" y="82"/>
                  </a:cubicBezTo>
                  <a:cubicBezTo>
                    <a:pt x="57" y="83"/>
                    <a:pt x="56" y="83"/>
                    <a:pt x="55" y="82"/>
                  </a:cubicBezTo>
                  <a:cubicBezTo>
                    <a:pt x="51" y="81"/>
                    <a:pt x="41" y="78"/>
                    <a:pt x="41" y="7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3" y="0"/>
                    <a:pt x="20" y="3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1257">
              <a:extLst>
                <a:ext uri="{FF2B5EF4-FFF2-40B4-BE49-F238E27FC236}">
                  <a16:creationId xmlns:a16="http://schemas.microsoft.com/office/drawing/2014/main" xmlns="" id="{265D3215-C1AF-48C9-9EA8-B9BED8100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0340" y="5163813"/>
              <a:ext cx="582027" cy="435581"/>
            </a:xfrm>
            <a:custGeom>
              <a:avLst/>
              <a:gdLst>
                <a:gd name="T0" fmla="*/ 22 w 115"/>
                <a:gd name="T1" fmla="*/ 5 h 86"/>
                <a:gd name="T2" fmla="*/ 39 w 115"/>
                <a:gd name="T3" fmla="*/ 21 h 86"/>
                <a:gd name="T4" fmla="*/ 41 w 115"/>
                <a:gd name="T5" fmla="*/ 27 h 86"/>
                <a:gd name="T6" fmla="*/ 41 w 115"/>
                <a:gd name="T7" fmla="*/ 28 h 86"/>
                <a:gd name="T8" fmla="*/ 41 w 115"/>
                <a:gd name="T9" fmla="*/ 28 h 86"/>
                <a:gd name="T10" fmla="*/ 46 w 115"/>
                <a:gd name="T11" fmla="*/ 42 h 86"/>
                <a:gd name="T12" fmla="*/ 47 w 115"/>
                <a:gd name="T13" fmla="*/ 45 h 86"/>
                <a:gd name="T14" fmla="*/ 48 w 115"/>
                <a:gd name="T15" fmla="*/ 45 h 86"/>
                <a:gd name="T16" fmla="*/ 48 w 115"/>
                <a:gd name="T17" fmla="*/ 46 h 86"/>
                <a:gd name="T18" fmla="*/ 48 w 115"/>
                <a:gd name="T19" fmla="*/ 46 h 86"/>
                <a:gd name="T20" fmla="*/ 52 w 115"/>
                <a:gd name="T21" fmla="*/ 54 h 86"/>
                <a:gd name="T22" fmla="*/ 64 w 115"/>
                <a:gd name="T23" fmla="*/ 59 h 86"/>
                <a:gd name="T24" fmla="*/ 112 w 115"/>
                <a:gd name="T25" fmla="*/ 63 h 86"/>
                <a:gd name="T26" fmla="*/ 110 w 115"/>
                <a:gd name="T27" fmla="*/ 60 h 86"/>
                <a:gd name="T28" fmla="*/ 107 w 115"/>
                <a:gd name="T29" fmla="*/ 71 h 86"/>
                <a:gd name="T30" fmla="*/ 111 w 115"/>
                <a:gd name="T31" fmla="*/ 83 h 86"/>
                <a:gd name="T32" fmla="*/ 112 w 115"/>
                <a:gd name="T33" fmla="*/ 79 h 86"/>
                <a:gd name="T34" fmla="*/ 109 w 115"/>
                <a:gd name="T35" fmla="*/ 78 h 86"/>
                <a:gd name="T36" fmla="*/ 83 w 115"/>
                <a:gd name="T37" fmla="*/ 82 h 86"/>
                <a:gd name="T38" fmla="*/ 61 w 115"/>
                <a:gd name="T39" fmla="*/ 80 h 86"/>
                <a:gd name="T40" fmla="*/ 59 w 115"/>
                <a:gd name="T41" fmla="*/ 80 h 86"/>
                <a:gd name="T42" fmla="*/ 58 w 115"/>
                <a:gd name="T43" fmla="*/ 81 h 86"/>
                <a:gd name="T44" fmla="*/ 58 w 115"/>
                <a:gd name="T45" fmla="*/ 81 h 86"/>
                <a:gd name="T46" fmla="*/ 58 w 115"/>
                <a:gd name="T47" fmla="*/ 81 h 86"/>
                <a:gd name="T48" fmla="*/ 57 w 115"/>
                <a:gd name="T49" fmla="*/ 80 h 86"/>
                <a:gd name="T50" fmla="*/ 49 w 115"/>
                <a:gd name="T51" fmla="*/ 78 h 86"/>
                <a:gd name="T52" fmla="*/ 43 w 115"/>
                <a:gd name="T53" fmla="*/ 78 h 86"/>
                <a:gd name="T54" fmla="*/ 25 w 115"/>
                <a:gd name="T55" fmla="*/ 57 h 86"/>
                <a:gd name="T56" fmla="*/ 2 w 115"/>
                <a:gd name="T57" fmla="*/ 34 h 86"/>
                <a:gd name="T58" fmla="*/ 4 w 115"/>
                <a:gd name="T59" fmla="*/ 33 h 86"/>
                <a:gd name="T60" fmla="*/ 13 w 115"/>
                <a:gd name="T61" fmla="*/ 8 h 86"/>
                <a:gd name="T62" fmla="*/ 22 w 115"/>
                <a:gd name="T63" fmla="*/ 5 h 86"/>
                <a:gd name="T64" fmla="*/ 23 w 115"/>
                <a:gd name="T65" fmla="*/ 1 h 86"/>
                <a:gd name="T66" fmla="*/ 9 w 115"/>
                <a:gd name="T67" fmla="*/ 6 h 86"/>
                <a:gd name="T68" fmla="*/ 0 w 115"/>
                <a:gd name="T69" fmla="*/ 34 h 86"/>
                <a:gd name="T70" fmla="*/ 22 w 115"/>
                <a:gd name="T71" fmla="*/ 60 h 86"/>
                <a:gd name="T72" fmla="*/ 43 w 115"/>
                <a:gd name="T73" fmla="*/ 80 h 86"/>
                <a:gd name="T74" fmla="*/ 56 w 115"/>
                <a:gd name="T75" fmla="*/ 84 h 86"/>
                <a:gd name="T76" fmla="*/ 60 w 115"/>
                <a:gd name="T77" fmla="*/ 84 h 86"/>
                <a:gd name="T78" fmla="*/ 59 w 115"/>
                <a:gd name="T79" fmla="*/ 84 h 86"/>
                <a:gd name="T80" fmla="*/ 75 w 115"/>
                <a:gd name="T81" fmla="*/ 85 h 86"/>
                <a:gd name="T82" fmla="*/ 88 w 115"/>
                <a:gd name="T83" fmla="*/ 86 h 86"/>
                <a:gd name="T84" fmla="*/ 110 w 115"/>
                <a:gd name="T85" fmla="*/ 80 h 86"/>
                <a:gd name="T86" fmla="*/ 109 w 115"/>
                <a:gd name="T87" fmla="*/ 84 h 86"/>
                <a:gd name="T88" fmla="*/ 113 w 115"/>
                <a:gd name="T89" fmla="*/ 82 h 86"/>
                <a:gd name="T90" fmla="*/ 111 w 115"/>
                <a:gd name="T91" fmla="*/ 71 h 86"/>
                <a:gd name="T92" fmla="*/ 115 w 115"/>
                <a:gd name="T93" fmla="*/ 59 h 86"/>
                <a:gd name="T94" fmla="*/ 64 w 115"/>
                <a:gd name="T95" fmla="*/ 55 h 86"/>
                <a:gd name="T96" fmla="*/ 65 w 115"/>
                <a:gd name="T97" fmla="*/ 55 h 86"/>
                <a:gd name="T98" fmla="*/ 52 w 115"/>
                <a:gd name="T99" fmla="*/ 46 h 86"/>
                <a:gd name="T100" fmla="*/ 51 w 115"/>
                <a:gd name="T101" fmla="*/ 43 h 86"/>
                <a:gd name="T102" fmla="*/ 51 w 115"/>
                <a:gd name="T103" fmla="*/ 43 h 86"/>
                <a:gd name="T104" fmla="*/ 50 w 115"/>
                <a:gd name="T105" fmla="*/ 44 h 86"/>
                <a:gd name="T106" fmla="*/ 51 w 115"/>
                <a:gd name="T107" fmla="*/ 43 h 86"/>
                <a:gd name="T108" fmla="*/ 47 w 115"/>
                <a:gd name="T109" fmla="*/ 33 h 86"/>
                <a:gd name="T110" fmla="*/ 43 w 115"/>
                <a:gd name="T111" fmla="*/ 27 h 86"/>
                <a:gd name="T112" fmla="*/ 41 w 115"/>
                <a:gd name="T113" fmla="*/ 15 h 86"/>
                <a:gd name="T114" fmla="*/ 23 w 115"/>
                <a:gd name="T115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5" h="86">
                  <a:moveTo>
                    <a:pt x="22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6" y="5"/>
                    <a:pt x="29" y="7"/>
                    <a:pt x="32" y="9"/>
                  </a:cubicBezTo>
                  <a:cubicBezTo>
                    <a:pt x="35" y="13"/>
                    <a:pt x="38" y="17"/>
                    <a:pt x="39" y="21"/>
                  </a:cubicBezTo>
                  <a:cubicBezTo>
                    <a:pt x="40" y="23"/>
                    <a:pt x="40" y="25"/>
                    <a:pt x="40" y="26"/>
                  </a:cubicBezTo>
                  <a:cubicBezTo>
                    <a:pt x="41" y="26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2" y="32"/>
                    <a:pt x="44" y="36"/>
                  </a:cubicBezTo>
                  <a:cubicBezTo>
                    <a:pt x="44" y="38"/>
                    <a:pt x="45" y="40"/>
                    <a:pt x="46" y="42"/>
                  </a:cubicBezTo>
                  <a:cubicBezTo>
                    <a:pt x="46" y="43"/>
                    <a:pt x="46" y="44"/>
                    <a:pt x="47" y="44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7"/>
                  </a:cubicBezTo>
                  <a:cubicBezTo>
                    <a:pt x="49" y="48"/>
                    <a:pt x="50" y="51"/>
                    <a:pt x="52" y="54"/>
                  </a:cubicBezTo>
                  <a:cubicBezTo>
                    <a:pt x="55" y="56"/>
                    <a:pt x="59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80" y="61"/>
                    <a:pt x="96" y="62"/>
                    <a:pt x="112" y="63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8" y="64"/>
                    <a:pt x="107" y="68"/>
                    <a:pt x="107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07" y="77"/>
                    <a:pt x="109" y="84"/>
                    <a:pt x="109" y="84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3"/>
                    <a:pt x="113" y="82"/>
                    <a:pt x="112" y="79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1" y="80"/>
                    <a:pt x="93" y="81"/>
                    <a:pt x="87" y="82"/>
                  </a:cubicBezTo>
                  <a:cubicBezTo>
                    <a:pt x="85" y="82"/>
                    <a:pt x="84" y="82"/>
                    <a:pt x="83" y="82"/>
                  </a:cubicBezTo>
                  <a:cubicBezTo>
                    <a:pt x="79" y="82"/>
                    <a:pt x="78" y="82"/>
                    <a:pt x="75" y="81"/>
                  </a:cubicBezTo>
                  <a:cubicBezTo>
                    <a:pt x="72" y="81"/>
                    <a:pt x="68" y="80"/>
                    <a:pt x="61" y="80"/>
                  </a:cubicBezTo>
                  <a:cubicBezTo>
                    <a:pt x="60" y="80"/>
                    <a:pt x="60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0"/>
                    <a:pt x="57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5" y="80"/>
                    <a:pt x="52" y="79"/>
                    <a:pt x="49" y="78"/>
                  </a:cubicBezTo>
                  <a:cubicBezTo>
                    <a:pt x="46" y="77"/>
                    <a:pt x="44" y="76"/>
                    <a:pt x="44" y="76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3"/>
                    <a:pt x="4" y="33"/>
                  </a:cubicBezTo>
                  <a:cubicBezTo>
                    <a:pt x="4" y="30"/>
                    <a:pt x="6" y="22"/>
                    <a:pt x="8" y="16"/>
                  </a:cubicBezTo>
                  <a:cubicBezTo>
                    <a:pt x="10" y="13"/>
                    <a:pt x="11" y="10"/>
                    <a:pt x="13" y="8"/>
                  </a:cubicBezTo>
                  <a:cubicBezTo>
                    <a:pt x="15" y="6"/>
                    <a:pt x="18" y="4"/>
                    <a:pt x="20" y="4"/>
                  </a:cubicBezTo>
                  <a:cubicBezTo>
                    <a:pt x="21" y="4"/>
                    <a:pt x="22" y="5"/>
                    <a:pt x="22" y="5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16" y="0"/>
                    <a:pt x="12" y="3"/>
                    <a:pt x="9" y="6"/>
                  </a:cubicBezTo>
                  <a:cubicBezTo>
                    <a:pt x="5" y="11"/>
                    <a:pt x="3" y="18"/>
                    <a:pt x="2" y="23"/>
                  </a:cubicBezTo>
                  <a:cubicBezTo>
                    <a:pt x="0" y="29"/>
                    <a:pt x="0" y="3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52" y="83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7" y="84"/>
                    <a:pt x="57" y="85"/>
                    <a:pt x="58" y="85"/>
                  </a:cubicBezTo>
                  <a:cubicBezTo>
                    <a:pt x="59" y="85"/>
                    <a:pt x="59" y="84"/>
                    <a:pt x="60" y="84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0" y="84"/>
                    <a:pt x="60" y="84"/>
                    <a:pt x="61" y="84"/>
                  </a:cubicBezTo>
                  <a:cubicBezTo>
                    <a:pt x="68" y="84"/>
                    <a:pt x="72" y="85"/>
                    <a:pt x="75" y="85"/>
                  </a:cubicBezTo>
                  <a:cubicBezTo>
                    <a:pt x="77" y="85"/>
                    <a:pt x="79" y="86"/>
                    <a:pt x="83" y="86"/>
                  </a:cubicBezTo>
                  <a:cubicBezTo>
                    <a:pt x="84" y="86"/>
                    <a:pt x="86" y="86"/>
                    <a:pt x="88" y="86"/>
                  </a:cubicBezTo>
                  <a:cubicBezTo>
                    <a:pt x="94" y="85"/>
                    <a:pt x="101" y="84"/>
                    <a:pt x="110" y="82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3"/>
                    <a:pt x="109" y="84"/>
                    <a:pt x="109" y="84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2"/>
                    <a:pt x="113" y="82"/>
                    <a:pt x="113" y="82"/>
                  </a:cubicBezTo>
                  <a:cubicBezTo>
                    <a:pt x="112" y="81"/>
                    <a:pt x="111" y="76"/>
                    <a:pt x="111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69"/>
                    <a:pt x="112" y="66"/>
                    <a:pt x="113" y="62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96" y="58"/>
                    <a:pt x="80" y="57"/>
                    <a:pt x="64" y="55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59" y="55"/>
                    <a:pt x="56" y="52"/>
                    <a:pt x="54" y="50"/>
                  </a:cubicBezTo>
                  <a:cubicBezTo>
                    <a:pt x="53" y="49"/>
                    <a:pt x="53" y="47"/>
                    <a:pt x="52" y="46"/>
                  </a:cubicBezTo>
                  <a:cubicBezTo>
                    <a:pt x="52" y="46"/>
                    <a:pt x="52" y="45"/>
                    <a:pt x="51" y="45"/>
                  </a:cubicBezTo>
                  <a:cubicBezTo>
                    <a:pt x="51" y="44"/>
                    <a:pt x="51" y="44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0" y="43"/>
                    <a:pt x="50" y="42"/>
                  </a:cubicBezTo>
                  <a:cubicBezTo>
                    <a:pt x="49" y="40"/>
                    <a:pt x="48" y="36"/>
                    <a:pt x="47" y="33"/>
                  </a:cubicBezTo>
                  <a:cubicBezTo>
                    <a:pt x="46" y="29"/>
                    <a:pt x="45" y="27"/>
                    <a:pt x="45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4" y="21"/>
                    <a:pt x="41" y="15"/>
                  </a:cubicBezTo>
                  <a:cubicBezTo>
                    <a:pt x="39" y="12"/>
                    <a:pt x="37" y="9"/>
                    <a:pt x="34" y="6"/>
                  </a:cubicBezTo>
                  <a:cubicBezTo>
                    <a:pt x="31" y="4"/>
                    <a:pt x="28" y="2"/>
                    <a:pt x="23" y="1"/>
                  </a:cubicBezTo>
                  <a:lnTo>
                    <a:pt x="22" y="3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Freeform 1258">
              <a:extLst>
                <a:ext uri="{FF2B5EF4-FFF2-40B4-BE49-F238E27FC236}">
                  <a16:creationId xmlns:a16="http://schemas.microsoft.com/office/drawing/2014/main" xmlns="" id="{AC4EA213-372F-4170-840C-2AA173532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656" y="4919737"/>
              <a:ext cx="1363068" cy="1107728"/>
            </a:xfrm>
            <a:custGeom>
              <a:avLst/>
              <a:gdLst>
                <a:gd name="T0" fmla="*/ 204 w 269"/>
                <a:gd name="T1" fmla="*/ 49 h 219"/>
                <a:gd name="T2" fmla="*/ 269 w 269"/>
                <a:gd name="T3" fmla="*/ 5 h 219"/>
                <a:gd name="T4" fmla="*/ 267 w 269"/>
                <a:gd name="T5" fmla="*/ 0 h 219"/>
                <a:gd name="T6" fmla="*/ 198 w 269"/>
                <a:gd name="T7" fmla="*/ 48 h 219"/>
                <a:gd name="T8" fmla="*/ 198 w 269"/>
                <a:gd name="T9" fmla="*/ 48 h 219"/>
                <a:gd name="T10" fmla="*/ 198 w 269"/>
                <a:gd name="T11" fmla="*/ 64 h 219"/>
                <a:gd name="T12" fmla="*/ 32 w 269"/>
                <a:gd name="T13" fmla="*/ 64 h 219"/>
                <a:gd name="T14" fmla="*/ 32 w 269"/>
                <a:gd name="T15" fmla="*/ 180 h 219"/>
                <a:gd name="T16" fmla="*/ 0 w 269"/>
                <a:gd name="T17" fmla="*/ 180 h 219"/>
                <a:gd name="T18" fmla="*/ 0 w 269"/>
                <a:gd name="T19" fmla="*/ 187 h 219"/>
                <a:gd name="T20" fmla="*/ 25 w 269"/>
                <a:gd name="T21" fmla="*/ 187 h 219"/>
                <a:gd name="T22" fmla="*/ 32 w 269"/>
                <a:gd name="T23" fmla="*/ 192 h 219"/>
                <a:gd name="T24" fmla="*/ 32 w 269"/>
                <a:gd name="T25" fmla="*/ 192 h 219"/>
                <a:gd name="T26" fmla="*/ 25 w 269"/>
                <a:gd name="T27" fmla="*/ 204 h 219"/>
                <a:gd name="T28" fmla="*/ 39 w 269"/>
                <a:gd name="T29" fmla="*/ 219 h 219"/>
                <a:gd name="T30" fmla="*/ 40 w 269"/>
                <a:gd name="T31" fmla="*/ 219 h 219"/>
                <a:gd name="T32" fmla="*/ 55 w 269"/>
                <a:gd name="T33" fmla="*/ 204 h 219"/>
                <a:gd name="T34" fmla="*/ 49 w 269"/>
                <a:gd name="T35" fmla="*/ 193 h 219"/>
                <a:gd name="T36" fmla="*/ 50 w 269"/>
                <a:gd name="T37" fmla="*/ 192 h 219"/>
                <a:gd name="T38" fmla="*/ 55 w 269"/>
                <a:gd name="T39" fmla="*/ 187 h 219"/>
                <a:gd name="T40" fmla="*/ 115 w 269"/>
                <a:gd name="T41" fmla="*/ 187 h 219"/>
                <a:gd name="T42" fmla="*/ 180 w 269"/>
                <a:gd name="T43" fmla="*/ 187 h 219"/>
                <a:gd name="T44" fmla="*/ 185 w 269"/>
                <a:gd name="T45" fmla="*/ 190 h 219"/>
                <a:gd name="T46" fmla="*/ 186 w 269"/>
                <a:gd name="T47" fmla="*/ 192 h 219"/>
                <a:gd name="T48" fmla="*/ 178 w 269"/>
                <a:gd name="T49" fmla="*/ 205 h 219"/>
                <a:gd name="T50" fmla="*/ 192 w 269"/>
                <a:gd name="T51" fmla="*/ 219 h 219"/>
                <a:gd name="T52" fmla="*/ 193 w 269"/>
                <a:gd name="T53" fmla="*/ 219 h 219"/>
                <a:gd name="T54" fmla="*/ 207 w 269"/>
                <a:gd name="T55" fmla="*/ 205 h 219"/>
                <a:gd name="T56" fmla="*/ 200 w 269"/>
                <a:gd name="T57" fmla="*/ 192 h 219"/>
                <a:gd name="T58" fmla="*/ 203 w 269"/>
                <a:gd name="T59" fmla="*/ 190 h 219"/>
                <a:gd name="T60" fmla="*/ 206 w 269"/>
                <a:gd name="T61" fmla="*/ 187 h 219"/>
                <a:gd name="T62" fmla="*/ 233 w 269"/>
                <a:gd name="T63" fmla="*/ 187 h 219"/>
                <a:gd name="T64" fmla="*/ 233 w 269"/>
                <a:gd name="T65" fmla="*/ 180 h 219"/>
                <a:gd name="T66" fmla="*/ 204 w 269"/>
                <a:gd name="T67" fmla="*/ 180 h 219"/>
                <a:gd name="T68" fmla="*/ 204 w 269"/>
                <a:gd name="T69" fmla="*/ 4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9" h="219">
                  <a:moveTo>
                    <a:pt x="204" y="49"/>
                  </a:moveTo>
                  <a:cubicBezTo>
                    <a:pt x="205" y="46"/>
                    <a:pt x="218" y="15"/>
                    <a:pt x="269" y="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10" y="11"/>
                    <a:pt x="199" y="46"/>
                    <a:pt x="198" y="48"/>
                  </a:cubicBezTo>
                  <a:cubicBezTo>
                    <a:pt x="198" y="48"/>
                    <a:pt x="198" y="48"/>
                    <a:pt x="198" y="48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5" y="187"/>
                    <a:pt x="25" y="187"/>
                    <a:pt x="25" y="187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28" y="195"/>
                    <a:pt x="25" y="199"/>
                    <a:pt x="25" y="204"/>
                  </a:cubicBezTo>
                  <a:cubicBezTo>
                    <a:pt x="25" y="212"/>
                    <a:pt x="32" y="219"/>
                    <a:pt x="39" y="219"/>
                  </a:cubicBezTo>
                  <a:cubicBezTo>
                    <a:pt x="40" y="219"/>
                    <a:pt x="40" y="219"/>
                    <a:pt x="40" y="219"/>
                  </a:cubicBezTo>
                  <a:cubicBezTo>
                    <a:pt x="48" y="219"/>
                    <a:pt x="55" y="212"/>
                    <a:pt x="55" y="204"/>
                  </a:cubicBezTo>
                  <a:cubicBezTo>
                    <a:pt x="55" y="199"/>
                    <a:pt x="52" y="195"/>
                    <a:pt x="49" y="193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55" y="187"/>
                    <a:pt x="55" y="187"/>
                    <a:pt x="55" y="187"/>
                  </a:cubicBezTo>
                  <a:cubicBezTo>
                    <a:pt x="115" y="187"/>
                    <a:pt x="115" y="187"/>
                    <a:pt x="115" y="187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85" y="190"/>
                    <a:pt x="185" y="190"/>
                    <a:pt x="185" y="190"/>
                  </a:cubicBezTo>
                  <a:cubicBezTo>
                    <a:pt x="186" y="192"/>
                    <a:pt x="186" y="192"/>
                    <a:pt x="186" y="192"/>
                  </a:cubicBezTo>
                  <a:cubicBezTo>
                    <a:pt x="181" y="194"/>
                    <a:pt x="178" y="199"/>
                    <a:pt x="178" y="205"/>
                  </a:cubicBezTo>
                  <a:cubicBezTo>
                    <a:pt x="178" y="213"/>
                    <a:pt x="184" y="219"/>
                    <a:pt x="192" y="219"/>
                  </a:cubicBezTo>
                  <a:cubicBezTo>
                    <a:pt x="193" y="219"/>
                    <a:pt x="193" y="219"/>
                    <a:pt x="193" y="219"/>
                  </a:cubicBezTo>
                  <a:cubicBezTo>
                    <a:pt x="201" y="219"/>
                    <a:pt x="207" y="213"/>
                    <a:pt x="207" y="205"/>
                  </a:cubicBezTo>
                  <a:cubicBezTo>
                    <a:pt x="207" y="199"/>
                    <a:pt x="204" y="195"/>
                    <a:pt x="200" y="192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6" y="187"/>
                    <a:pt x="206" y="187"/>
                    <a:pt x="206" y="187"/>
                  </a:cubicBezTo>
                  <a:cubicBezTo>
                    <a:pt x="233" y="187"/>
                    <a:pt x="233" y="187"/>
                    <a:pt x="233" y="187"/>
                  </a:cubicBezTo>
                  <a:cubicBezTo>
                    <a:pt x="233" y="180"/>
                    <a:pt x="233" y="180"/>
                    <a:pt x="233" y="180"/>
                  </a:cubicBezTo>
                  <a:cubicBezTo>
                    <a:pt x="204" y="180"/>
                    <a:pt x="204" y="180"/>
                    <a:pt x="204" y="180"/>
                  </a:cubicBezTo>
                  <a:lnTo>
                    <a:pt x="204" y="49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1259">
              <a:extLst>
                <a:ext uri="{FF2B5EF4-FFF2-40B4-BE49-F238E27FC236}">
                  <a16:creationId xmlns:a16="http://schemas.microsoft.com/office/drawing/2014/main" xmlns="" id="{AB138F32-4CE7-4217-BC1C-B14BEFC4A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4 w 37"/>
                <a:gd name="T1" fmla="*/ 3 h 175"/>
                <a:gd name="T2" fmla="*/ 1 w 37"/>
                <a:gd name="T3" fmla="*/ 4 h 175"/>
                <a:gd name="T4" fmla="*/ 1 w 37"/>
                <a:gd name="T5" fmla="*/ 6 h 175"/>
                <a:gd name="T6" fmla="*/ 2 w 37"/>
                <a:gd name="T7" fmla="*/ 32 h 175"/>
                <a:gd name="T8" fmla="*/ 2 w 37"/>
                <a:gd name="T9" fmla="*/ 40 h 175"/>
                <a:gd name="T10" fmla="*/ 3 w 37"/>
                <a:gd name="T11" fmla="*/ 103 h 175"/>
                <a:gd name="T12" fmla="*/ 0 w 37"/>
                <a:gd name="T13" fmla="*/ 120 h 175"/>
                <a:gd name="T14" fmla="*/ 6 w 37"/>
                <a:gd name="T15" fmla="*/ 175 h 175"/>
                <a:gd name="T16" fmla="*/ 7 w 37"/>
                <a:gd name="T17" fmla="*/ 175 h 175"/>
                <a:gd name="T18" fmla="*/ 19 w 37"/>
                <a:gd name="T19" fmla="*/ 174 h 175"/>
                <a:gd name="T20" fmla="*/ 20 w 37"/>
                <a:gd name="T21" fmla="*/ 174 h 175"/>
                <a:gd name="T22" fmla="*/ 25 w 37"/>
                <a:gd name="T23" fmla="*/ 118 h 175"/>
                <a:gd name="T24" fmla="*/ 30 w 37"/>
                <a:gd name="T25" fmla="*/ 94 h 175"/>
                <a:gd name="T26" fmla="*/ 35 w 37"/>
                <a:gd name="T27" fmla="*/ 39 h 175"/>
                <a:gd name="T28" fmla="*/ 37 w 37"/>
                <a:gd name="T29" fmla="*/ 32 h 175"/>
                <a:gd name="T30" fmla="*/ 37 w 37"/>
                <a:gd name="T31" fmla="*/ 18 h 175"/>
                <a:gd name="T32" fmla="*/ 37 w 37"/>
                <a:gd name="T33" fmla="*/ 4 h 175"/>
                <a:gd name="T34" fmla="*/ 37 w 37"/>
                <a:gd name="T35" fmla="*/ 0 h 175"/>
                <a:gd name="T36" fmla="*/ 4 w 37"/>
                <a:gd name="T37" fmla="*/ 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4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2" y="108"/>
                    <a:pt x="1" y="114"/>
                    <a:pt x="0" y="120"/>
                  </a:cubicBezTo>
                  <a:cubicBezTo>
                    <a:pt x="2" y="138"/>
                    <a:pt x="4" y="157"/>
                    <a:pt x="6" y="175"/>
                  </a:cubicBezTo>
                  <a:cubicBezTo>
                    <a:pt x="6" y="175"/>
                    <a:pt x="7" y="175"/>
                    <a:pt x="7" y="175"/>
                  </a:cubicBezTo>
                  <a:cubicBezTo>
                    <a:pt x="10" y="174"/>
                    <a:pt x="15" y="173"/>
                    <a:pt x="19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5" y="118"/>
                    <a:pt x="31" y="107"/>
                    <a:pt x="30" y="94"/>
                  </a:cubicBezTo>
                  <a:cubicBezTo>
                    <a:pt x="30" y="81"/>
                    <a:pt x="35" y="39"/>
                    <a:pt x="35" y="39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471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1260">
              <a:extLst>
                <a:ext uri="{FF2B5EF4-FFF2-40B4-BE49-F238E27FC236}">
                  <a16:creationId xmlns:a16="http://schemas.microsoft.com/office/drawing/2014/main" xmlns="" id="{D4F9E8B1-8187-4C11-9BA5-72893EED1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714" y="4919737"/>
              <a:ext cx="176486" cy="176486"/>
            </a:xfrm>
            <a:custGeom>
              <a:avLst/>
              <a:gdLst>
                <a:gd name="T0" fmla="*/ 34 w 35"/>
                <a:gd name="T1" fmla="*/ 19 h 35"/>
                <a:gd name="T2" fmla="*/ 32 w 35"/>
                <a:gd name="T3" fmla="*/ 18 h 35"/>
                <a:gd name="T4" fmla="*/ 31 w 35"/>
                <a:gd name="T5" fmla="*/ 2 h 35"/>
                <a:gd name="T6" fmla="*/ 24 w 35"/>
                <a:gd name="T7" fmla="*/ 7 h 35"/>
                <a:gd name="T8" fmla="*/ 20 w 35"/>
                <a:gd name="T9" fmla="*/ 7 h 35"/>
                <a:gd name="T10" fmla="*/ 15 w 35"/>
                <a:gd name="T11" fmla="*/ 7 h 35"/>
                <a:gd name="T12" fmla="*/ 7 w 35"/>
                <a:gd name="T13" fmla="*/ 0 h 35"/>
                <a:gd name="T14" fmla="*/ 3 w 35"/>
                <a:gd name="T15" fmla="*/ 14 h 35"/>
                <a:gd name="T16" fmla="*/ 0 w 35"/>
                <a:gd name="T17" fmla="*/ 16 h 35"/>
                <a:gd name="T18" fmla="*/ 6 w 35"/>
                <a:gd name="T19" fmla="*/ 30 h 35"/>
                <a:gd name="T20" fmla="*/ 20 w 35"/>
                <a:gd name="T21" fmla="*/ 35 h 35"/>
                <a:gd name="T22" fmla="*/ 29 w 35"/>
                <a:gd name="T23" fmla="*/ 33 h 35"/>
                <a:gd name="T24" fmla="*/ 34 w 35"/>
                <a:gd name="T25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5">
                  <a:moveTo>
                    <a:pt x="34" y="19"/>
                  </a:moveTo>
                  <a:cubicBezTo>
                    <a:pt x="33" y="18"/>
                    <a:pt x="32" y="18"/>
                    <a:pt x="32" y="1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8" y="7"/>
                    <a:pt x="15" y="7"/>
                    <a:pt x="15" y="7"/>
                  </a:cubicBezTo>
                  <a:cubicBezTo>
                    <a:pt x="13" y="7"/>
                    <a:pt x="7" y="0"/>
                    <a:pt x="7" y="0"/>
                  </a:cubicBezTo>
                  <a:cubicBezTo>
                    <a:pt x="7" y="2"/>
                    <a:pt x="10" y="11"/>
                    <a:pt x="3" y="14"/>
                  </a:cubicBezTo>
                  <a:cubicBezTo>
                    <a:pt x="2" y="15"/>
                    <a:pt x="1" y="15"/>
                    <a:pt x="0" y="16"/>
                  </a:cubicBezTo>
                  <a:cubicBezTo>
                    <a:pt x="0" y="18"/>
                    <a:pt x="3" y="26"/>
                    <a:pt x="6" y="30"/>
                  </a:cubicBezTo>
                  <a:cubicBezTo>
                    <a:pt x="8" y="33"/>
                    <a:pt x="14" y="35"/>
                    <a:pt x="20" y="35"/>
                  </a:cubicBezTo>
                  <a:cubicBezTo>
                    <a:pt x="23" y="35"/>
                    <a:pt x="26" y="34"/>
                    <a:pt x="29" y="33"/>
                  </a:cubicBezTo>
                  <a:cubicBezTo>
                    <a:pt x="34" y="31"/>
                    <a:pt x="35" y="25"/>
                    <a:pt x="34" y="19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1261">
              <a:extLst>
                <a:ext uri="{FF2B5EF4-FFF2-40B4-BE49-F238E27FC236}">
                  <a16:creationId xmlns:a16="http://schemas.microsoft.com/office/drawing/2014/main" xmlns="" id="{0A9008AA-03F9-424F-8A05-85C15360E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5924" y="5268953"/>
              <a:ext cx="142690" cy="668391"/>
            </a:xfrm>
            <a:custGeom>
              <a:avLst/>
              <a:gdLst>
                <a:gd name="T0" fmla="*/ 27 w 28"/>
                <a:gd name="T1" fmla="*/ 106 h 132"/>
                <a:gd name="T2" fmla="*/ 20 w 28"/>
                <a:gd name="T3" fmla="*/ 93 h 132"/>
                <a:gd name="T4" fmla="*/ 18 w 28"/>
                <a:gd name="T5" fmla="*/ 56 h 132"/>
                <a:gd name="T6" fmla="*/ 16 w 28"/>
                <a:gd name="T7" fmla="*/ 41 h 132"/>
                <a:gd name="T8" fmla="*/ 24 w 28"/>
                <a:gd name="T9" fmla="*/ 14 h 132"/>
                <a:gd name="T10" fmla="*/ 24 w 28"/>
                <a:gd name="T11" fmla="*/ 3 h 132"/>
                <a:gd name="T12" fmla="*/ 11 w 28"/>
                <a:gd name="T13" fmla="*/ 2 h 132"/>
                <a:gd name="T14" fmla="*/ 2 w 28"/>
                <a:gd name="T15" fmla="*/ 0 h 132"/>
                <a:gd name="T16" fmla="*/ 1 w 28"/>
                <a:gd name="T17" fmla="*/ 27 h 132"/>
                <a:gd name="T18" fmla="*/ 0 w 28"/>
                <a:gd name="T19" fmla="*/ 59 h 132"/>
                <a:gd name="T20" fmla="*/ 8 w 28"/>
                <a:gd name="T21" fmla="*/ 96 h 132"/>
                <a:gd name="T22" fmla="*/ 8 w 28"/>
                <a:gd name="T23" fmla="*/ 114 h 132"/>
                <a:gd name="T24" fmla="*/ 9 w 28"/>
                <a:gd name="T25" fmla="*/ 119 h 132"/>
                <a:gd name="T26" fmla="*/ 20 w 28"/>
                <a:gd name="T27" fmla="*/ 129 h 132"/>
                <a:gd name="T28" fmla="*/ 22 w 28"/>
                <a:gd name="T29" fmla="*/ 130 h 132"/>
                <a:gd name="T30" fmla="*/ 24 w 28"/>
                <a:gd name="T31" fmla="*/ 126 h 132"/>
                <a:gd name="T32" fmla="*/ 22 w 28"/>
                <a:gd name="T33" fmla="*/ 110 h 132"/>
                <a:gd name="T34" fmla="*/ 24 w 28"/>
                <a:gd name="T35" fmla="*/ 116 h 132"/>
                <a:gd name="T36" fmla="*/ 27 w 28"/>
                <a:gd name="T37" fmla="*/ 119 h 132"/>
                <a:gd name="T38" fmla="*/ 28 w 28"/>
                <a:gd name="T39" fmla="*/ 120 h 132"/>
                <a:gd name="T40" fmla="*/ 28 w 28"/>
                <a:gd name="T41" fmla="*/ 112 h 132"/>
                <a:gd name="T42" fmla="*/ 27 w 28"/>
                <a:gd name="T43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32">
                  <a:moveTo>
                    <a:pt x="27" y="106"/>
                  </a:moveTo>
                  <a:cubicBezTo>
                    <a:pt x="26" y="103"/>
                    <a:pt x="27" y="101"/>
                    <a:pt x="20" y="9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6"/>
                    <a:pt x="17" y="44"/>
                    <a:pt x="16" y="41"/>
                  </a:cubicBezTo>
                  <a:cubicBezTo>
                    <a:pt x="16" y="41"/>
                    <a:pt x="22" y="21"/>
                    <a:pt x="24" y="14"/>
                  </a:cubicBezTo>
                  <a:cubicBezTo>
                    <a:pt x="24" y="10"/>
                    <a:pt x="24" y="7"/>
                    <a:pt x="24" y="3"/>
                  </a:cubicBezTo>
                  <a:cubicBezTo>
                    <a:pt x="20" y="3"/>
                    <a:pt x="16" y="2"/>
                    <a:pt x="11" y="2"/>
                  </a:cubicBezTo>
                  <a:cubicBezTo>
                    <a:pt x="8" y="1"/>
                    <a:pt x="5" y="1"/>
                    <a:pt x="2" y="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9"/>
                    <a:pt x="16" y="128"/>
                    <a:pt x="20" y="129"/>
                  </a:cubicBezTo>
                  <a:cubicBezTo>
                    <a:pt x="20" y="129"/>
                    <a:pt x="20" y="130"/>
                    <a:pt x="22" y="130"/>
                  </a:cubicBezTo>
                  <a:cubicBezTo>
                    <a:pt x="24" y="130"/>
                    <a:pt x="26" y="132"/>
                    <a:pt x="24" y="126"/>
                  </a:cubicBezTo>
                  <a:cubicBezTo>
                    <a:pt x="23" y="121"/>
                    <a:pt x="21" y="111"/>
                    <a:pt x="22" y="110"/>
                  </a:cubicBezTo>
                  <a:cubicBezTo>
                    <a:pt x="24" y="109"/>
                    <a:pt x="23" y="114"/>
                    <a:pt x="24" y="116"/>
                  </a:cubicBezTo>
                  <a:cubicBezTo>
                    <a:pt x="25" y="118"/>
                    <a:pt x="26" y="119"/>
                    <a:pt x="27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7" y="110"/>
                    <a:pt x="27" y="107"/>
                    <a:pt x="27" y="106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1262">
              <a:extLst>
                <a:ext uri="{FF2B5EF4-FFF2-40B4-BE49-F238E27FC236}">
                  <a16:creationId xmlns:a16="http://schemas.microsoft.com/office/drawing/2014/main" xmlns="" id="{40A520B7-D0B3-4415-B801-79E643E01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7829" y="5298993"/>
              <a:ext cx="112650" cy="623331"/>
            </a:xfrm>
            <a:custGeom>
              <a:avLst/>
              <a:gdLst>
                <a:gd name="T0" fmla="*/ 3 w 22"/>
                <a:gd name="T1" fmla="*/ 0 h 123"/>
                <a:gd name="T2" fmla="*/ 1 w 22"/>
                <a:gd name="T3" fmla="*/ 4 h 123"/>
                <a:gd name="T4" fmla="*/ 1 w 22"/>
                <a:gd name="T5" fmla="*/ 32 h 123"/>
                <a:gd name="T6" fmla="*/ 2 w 22"/>
                <a:gd name="T7" fmla="*/ 46 h 123"/>
                <a:gd name="T8" fmla="*/ 9 w 22"/>
                <a:gd name="T9" fmla="*/ 78 h 123"/>
                <a:gd name="T10" fmla="*/ 10 w 22"/>
                <a:gd name="T11" fmla="*/ 90 h 123"/>
                <a:gd name="T12" fmla="*/ 4 w 22"/>
                <a:gd name="T13" fmla="*/ 104 h 123"/>
                <a:gd name="T14" fmla="*/ 4 w 22"/>
                <a:gd name="T15" fmla="*/ 104 h 123"/>
                <a:gd name="T16" fmla="*/ 4 w 22"/>
                <a:gd name="T17" fmla="*/ 123 h 123"/>
                <a:gd name="T18" fmla="*/ 18 w 22"/>
                <a:gd name="T19" fmla="*/ 109 h 123"/>
                <a:gd name="T20" fmla="*/ 19 w 22"/>
                <a:gd name="T21" fmla="*/ 91 h 123"/>
                <a:gd name="T22" fmla="*/ 20 w 22"/>
                <a:gd name="T23" fmla="*/ 61 h 123"/>
                <a:gd name="T24" fmla="*/ 19 w 22"/>
                <a:gd name="T25" fmla="*/ 32 h 123"/>
                <a:gd name="T26" fmla="*/ 17 w 22"/>
                <a:gd name="T27" fmla="*/ 23 h 123"/>
                <a:gd name="T28" fmla="*/ 17 w 22"/>
                <a:gd name="T29" fmla="*/ 0 h 123"/>
                <a:gd name="T30" fmla="*/ 3 w 22"/>
                <a:gd name="T3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23">
                  <a:moveTo>
                    <a:pt x="3" y="0"/>
                  </a:moveTo>
                  <a:cubicBezTo>
                    <a:pt x="2" y="0"/>
                    <a:pt x="2" y="2"/>
                    <a:pt x="1" y="4"/>
                  </a:cubicBezTo>
                  <a:cubicBezTo>
                    <a:pt x="1" y="15"/>
                    <a:pt x="1" y="29"/>
                    <a:pt x="1" y="32"/>
                  </a:cubicBezTo>
                  <a:cubicBezTo>
                    <a:pt x="0" y="38"/>
                    <a:pt x="2" y="46"/>
                    <a:pt x="2" y="46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8" y="91"/>
                    <a:pt x="5" y="103"/>
                    <a:pt x="4" y="104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12" y="122"/>
                    <a:pt x="18" y="109"/>
                    <a:pt x="18" y="109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2" y="43"/>
                    <a:pt x="20" y="34"/>
                    <a:pt x="19" y="32"/>
                  </a:cubicBezTo>
                  <a:cubicBezTo>
                    <a:pt x="18" y="31"/>
                    <a:pt x="17" y="23"/>
                    <a:pt x="17" y="23"/>
                  </a:cubicBezTo>
                  <a:cubicBezTo>
                    <a:pt x="18" y="18"/>
                    <a:pt x="17" y="8"/>
                    <a:pt x="17" y="0"/>
                  </a:cubicBezTo>
                  <a:cubicBezTo>
                    <a:pt x="11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1263">
              <a:extLst>
                <a:ext uri="{FF2B5EF4-FFF2-40B4-BE49-F238E27FC236}">
                  <a16:creationId xmlns:a16="http://schemas.microsoft.com/office/drawing/2014/main" xmlns="" id="{49E4162D-654C-4EDA-8D8B-76D4BD835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488" y="4762026"/>
              <a:ext cx="157710" cy="191507"/>
            </a:xfrm>
            <a:custGeom>
              <a:avLst/>
              <a:gdLst>
                <a:gd name="T0" fmla="*/ 23 w 31"/>
                <a:gd name="T1" fmla="*/ 1 h 38"/>
                <a:gd name="T2" fmla="*/ 16 w 31"/>
                <a:gd name="T3" fmla="*/ 0 h 38"/>
                <a:gd name="T4" fmla="*/ 15 w 31"/>
                <a:gd name="T5" fmla="*/ 0 h 38"/>
                <a:gd name="T6" fmla="*/ 5 w 31"/>
                <a:gd name="T7" fmla="*/ 6 h 38"/>
                <a:gd name="T8" fmla="*/ 4 w 31"/>
                <a:gd name="T9" fmla="*/ 11 h 38"/>
                <a:gd name="T10" fmla="*/ 0 w 31"/>
                <a:gd name="T11" fmla="*/ 12 h 38"/>
                <a:gd name="T12" fmla="*/ 0 w 31"/>
                <a:gd name="T13" fmla="*/ 21 h 38"/>
                <a:gd name="T14" fmla="*/ 0 w 31"/>
                <a:gd name="T15" fmla="*/ 26 h 38"/>
                <a:gd name="T16" fmla="*/ 0 w 31"/>
                <a:gd name="T17" fmla="*/ 26 h 38"/>
                <a:gd name="T18" fmla="*/ 1 w 31"/>
                <a:gd name="T19" fmla="*/ 28 h 38"/>
                <a:gd name="T20" fmla="*/ 3 w 31"/>
                <a:gd name="T21" fmla="*/ 31 h 38"/>
                <a:gd name="T22" fmla="*/ 11 w 31"/>
                <a:gd name="T23" fmla="*/ 38 h 38"/>
                <a:gd name="T24" fmla="*/ 16 w 31"/>
                <a:gd name="T25" fmla="*/ 38 h 38"/>
                <a:gd name="T26" fmla="*/ 20 w 31"/>
                <a:gd name="T27" fmla="*/ 38 h 38"/>
                <a:gd name="T28" fmla="*/ 27 w 31"/>
                <a:gd name="T29" fmla="*/ 33 h 38"/>
                <a:gd name="T30" fmla="*/ 30 w 31"/>
                <a:gd name="T31" fmla="*/ 29 h 38"/>
                <a:gd name="T32" fmla="*/ 31 w 31"/>
                <a:gd name="T33" fmla="*/ 22 h 38"/>
                <a:gd name="T34" fmla="*/ 31 w 31"/>
                <a:gd name="T35" fmla="*/ 18 h 38"/>
                <a:gd name="T36" fmla="*/ 31 w 31"/>
                <a:gd name="T37" fmla="*/ 15 h 38"/>
                <a:gd name="T38" fmla="*/ 31 w 31"/>
                <a:gd name="T39" fmla="*/ 13 h 38"/>
                <a:gd name="T40" fmla="*/ 23 w 31"/>
                <a:gd name="T4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38">
                  <a:moveTo>
                    <a:pt x="23" y="1"/>
                  </a:moveTo>
                  <a:cubicBezTo>
                    <a:pt x="22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10"/>
                    <a:pt x="4" y="11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0" y="12"/>
                    <a:pt x="0" y="17"/>
                    <a:pt x="0" y="21"/>
                  </a:cubicBezTo>
                  <a:cubicBezTo>
                    <a:pt x="0" y="22"/>
                    <a:pt x="0" y="24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7"/>
                    <a:pt x="1" y="28"/>
                  </a:cubicBezTo>
                  <a:cubicBezTo>
                    <a:pt x="2" y="29"/>
                    <a:pt x="3" y="30"/>
                    <a:pt x="3" y="31"/>
                  </a:cubicBezTo>
                  <a:cubicBezTo>
                    <a:pt x="3" y="31"/>
                    <a:pt x="9" y="38"/>
                    <a:pt x="11" y="38"/>
                  </a:cubicBezTo>
                  <a:cubicBezTo>
                    <a:pt x="11" y="38"/>
                    <a:pt x="14" y="38"/>
                    <a:pt x="16" y="38"/>
                  </a:cubicBezTo>
                  <a:cubicBezTo>
                    <a:pt x="18" y="38"/>
                    <a:pt x="20" y="38"/>
                    <a:pt x="20" y="38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1"/>
                    <a:pt x="31" y="20"/>
                    <a:pt x="31" y="18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1"/>
                    <a:pt x="24" y="1"/>
                    <a:pt x="23" y="1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1264">
              <a:extLst>
                <a:ext uri="{FF2B5EF4-FFF2-40B4-BE49-F238E27FC236}">
                  <a16:creationId xmlns:a16="http://schemas.microsoft.com/office/drawing/2014/main" xmlns="" id="{A3DD97E4-957C-4914-AEFB-BD2F83DA1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7188" y="5002347"/>
              <a:ext cx="307911" cy="702187"/>
            </a:xfrm>
            <a:custGeom>
              <a:avLst/>
              <a:gdLst>
                <a:gd name="T0" fmla="*/ 47 w 61"/>
                <a:gd name="T1" fmla="*/ 14 h 139"/>
                <a:gd name="T2" fmla="*/ 41 w 61"/>
                <a:gd name="T3" fmla="*/ 0 h 139"/>
                <a:gd name="T4" fmla="*/ 41 w 61"/>
                <a:gd name="T5" fmla="*/ 0 h 139"/>
                <a:gd name="T6" fmla="*/ 19 w 61"/>
                <a:gd name="T7" fmla="*/ 10 h 139"/>
                <a:gd name="T8" fmla="*/ 8 w 61"/>
                <a:gd name="T9" fmla="*/ 19 h 139"/>
                <a:gd name="T10" fmla="*/ 1 w 61"/>
                <a:gd name="T11" fmla="*/ 46 h 139"/>
                <a:gd name="T12" fmla="*/ 0 w 61"/>
                <a:gd name="T13" fmla="*/ 51 h 139"/>
                <a:gd name="T14" fmla="*/ 0 w 61"/>
                <a:gd name="T15" fmla="*/ 51 h 139"/>
                <a:gd name="T16" fmla="*/ 0 w 61"/>
                <a:gd name="T17" fmla="*/ 53 h 139"/>
                <a:gd name="T18" fmla="*/ 9 w 61"/>
                <a:gd name="T19" fmla="*/ 55 h 139"/>
                <a:gd name="T20" fmla="*/ 22 w 61"/>
                <a:gd name="T21" fmla="*/ 56 h 139"/>
                <a:gd name="T22" fmla="*/ 22 w 61"/>
                <a:gd name="T23" fmla="*/ 67 h 139"/>
                <a:gd name="T24" fmla="*/ 22 w 61"/>
                <a:gd name="T25" fmla="*/ 73 h 139"/>
                <a:gd name="T26" fmla="*/ 23 w 61"/>
                <a:gd name="T27" fmla="*/ 97 h 139"/>
                <a:gd name="T28" fmla="*/ 25 w 61"/>
                <a:gd name="T29" fmla="*/ 121 h 139"/>
                <a:gd name="T30" fmla="*/ 25 w 61"/>
                <a:gd name="T31" fmla="*/ 139 h 139"/>
                <a:gd name="T32" fmla="*/ 25 w 61"/>
                <a:gd name="T33" fmla="*/ 137 h 139"/>
                <a:gd name="T34" fmla="*/ 28 w 61"/>
                <a:gd name="T35" fmla="*/ 136 h 139"/>
                <a:gd name="T36" fmla="*/ 61 w 61"/>
                <a:gd name="T37" fmla="*/ 133 h 139"/>
                <a:gd name="T38" fmla="*/ 61 w 61"/>
                <a:gd name="T39" fmla="*/ 19 h 139"/>
                <a:gd name="T40" fmla="*/ 47 w 61"/>
                <a:gd name="T41" fmla="*/ 1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39">
                  <a:moveTo>
                    <a:pt x="47" y="14"/>
                  </a:moveTo>
                  <a:cubicBezTo>
                    <a:pt x="44" y="10"/>
                    <a:pt x="41" y="2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1"/>
                    <a:pt x="32" y="1"/>
                    <a:pt x="19" y="10"/>
                  </a:cubicBezTo>
                  <a:cubicBezTo>
                    <a:pt x="13" y="14"/>
                    <a:pt x="10" y="17"/>
                    <a:pt x="8" y="19"/>
                  </a:cubicBezTo>
                  <a:cubicBezTo>
                    <a:pt x="2" y="28"/>
                    <a:pt x="1" y="40"/>
                    <a:pt x="1" y="46"/>
                  </a:cubicBezTo>
                  <a:cubicBezTo>
                    <a:pt x="1" y="46"/>
                    <a:pt x="0" y="4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4"/>
                    <a:pt x="6" y="54"/>
                    <a:pt x="9" y="55"/>
                  </a:cubicBezTo>
                  <a:cubicBezTo>
                    <a:pt x="14" y="55"/>
                    <a:pt x="18" y="56"/>
                    <a:pt x="22" y="56"/>
                  </a:cubicBezTo>
                  <a:cubicBezTo>
                    <a:pt x="22" y="60"/>
                    <a:pt x="22" y="63"/>
                    <a:pt x="22" y="67"/>
                  </a:cubicBezTo>
                  <a:cubicBezTo>
                    <a:pt x="22" y="69"/>
                    <a:pt x="22" y="71"/>
                    <a:pt x="22" y="7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25" y="120"/>
                    <a:pt x="25" y="121"/>
                    <a:pt x="25" y="121"/>
                  </a:cubicBezTo>
                  <a:cubicBezTo>
                    <a:pt x="25" y="131"/>
                    <a:pt x="23" y="136"/>
                    <a:pt x="25" y="139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5" y="19"/>
                    <a:pt x="49" y="17"/>
                    <a:pt x="47" y="14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4" name="Freeform 1265">
              <a:extLst>
                <a:ext uri="{FF2B5EF4-FFF2-40B4-BE49-F238E27FC236}">
                  <a16:creationId xmlns:a16="http://schemas.microsoft.com/office/drawing/2014/main" xmlns="" id="{853C9361-39AC-4A6E-979C-E5F246C11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017367"/>
              <a:ext cx="292890" cy="660881"/>
            </a:xfrm>
            <a:custGeom>
              <a:avLst/>
              <a:gdLst>
                <a:gd name="T0" fmla="*/ 52 w 58"/>
                <a:gd name="T1" fmla="*/ 24 h 131"/>
                <a:gd name="T2" fmla="*/ 39 w 58"/>
                <a:gd name="T3" fmla="*/ 12 h 131"/>
                <a:gd name="T4" fmla="*/ 29 w 58"/>
                <a:gd name="T5" fmla="*/ 6 h 131"/>
                <a:gd name="T6" fmla="*/ 14 w 58"/>
                <a:gd name="T7" fmla="*/ 0 h 131"/>
                <a:gd name="T8" fmla="*/ 14 w 58"/>
                <a:gd name="T9" fmla="*/ 0 h 131"/>
                <a:gd name="T10" fmla="*/ 9 w 58"/>
                <a:gd name="T11" fmla="*/ 14 h 131"/>
                <a:gd name="T12" fmla="*/ 0 w 58"/>
                <a:gd name="T13" fmla="*/ 16 h 131"/>
                <a:gd name="T14" fmla="*/ 0 w 58"/>
                <a:gd name="T15" fmla="*/ 130 h 131"/>
                <a:gd name="T16" fmla="*/ 35 w 58"/>
                <a:gd name="T17" fmla="*/ 127 h 131"/>
                <a:gd name="T18" fmla="*/ 36 w 58"/>
                <a:gd name="T19" fmla="*/ 127 h 131"/>
                <a:gd name="T20" fmla="*/ 36 w 58"/>
                <a:gd name="T21" fmla="*/ 131 h 131"/>
                <a:gd name="T22" fmla="*/ 37 w 58"/>
                <a:gd name="T23" fmla="*/ 131 h 131"/>
                <a:gd name="T24" fmla="*/ 32 w 58"/>
                <a:gd name="T25" fmla="*/ 105 h 131"/>
                <a:gd name="T26" fmla="*/ 33 w 58"/>
                <a:gd name="T27" fmla="*/ 65 h 131"/>
                <a:gd name="T28" fmla="*/ 35 w 58"/>
                <a:gd name="T29" fmla="*/ 60 h 131"/>
                <a:gd name="T30" fmla="*/ 37 w 58"/>
                <a:gd name="T31" fmla="*/ 56 h 131"/>
                <a:gd name="T32" fmla="*/ 51 w 58"/>
                <a:gd name="T33" fmla="*/ 56 h 131"/>
                <a:gd name="T34" fmla="*/ 55 w 58"/>
                <a:gd name="T35" fmla="*/ 54 h 131"/>
                <a:gd name="T36" fmla="*/ 52 w 58"/>
                <a:gd name="T37" fmla="*/ 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131">
                  <a:moveTo>
                    <a:pt x="52" y="24"/>
                  </a:moveTo>
                  <a:cubicBezTo>
                    <a:pt x="48" y="17"/>
                    <a:pt x="43" y="14"/>
                    <a:pt x="39" y="12"/>
                  </a:cubicBezTo>
                  <a:cubicBezTo>
                    <a:pt x="36" y="10"/>
                    <a:pt x="32" y="8"/>
                    <a:pt x="29" y="6"/>
                  </a:cubicBezTo>
                  <a:cubicBezTo>
                    <a:pt x="24" y="3"/>
                    <a:pt x="19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6"/>
                    <a:pt x="14" y="12"/>
                    <a:pt x="9" y="14"/>
                  </a:cubicBezTo>
                  <a:cubicBezTo>
                    <a:pt x="6" y="15"/>
                    <a:pt x="3" y="16"/>
                    <a:pt x="0" y="16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8"/>
                    <a:pt x="36" y="130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2" y="105"/>
                    <a:pt x="34" y="70"/>
                    <a:pt x="33" y="65"/>
                  </a:cubicBezTo>
                  <a:cubicBezTo>
                    <a:pt x="33" y="65"/>
                    <a:pt x="34" y="62"/>
                    <a:pt x="35" y="60"/>
                  </a:cubicBezTo>
                  <a:cubicBezTo>
                    <a:pt x="36" y="58"/>
                    <a:pt x="36" y="56"/>
                    <a:pt x="37" y="56"/>
                  </a:cubicBezTo>
                  <a:cubicBezTo>
                    <a:pt x="37" y="57"/>
                    <a:pt x="45" y="57"/>
                    <a:pt x="51" y="56"/>
                  </a:cubicBezTo>
                  <a:cubicBezTo>
                    <a:pt x="53" y="55"/>
                    <a:pt x="55" y="55"/>
                    <a:pt x="55" y="54"/>
                  </a:cubicBezTo>
                  <a:cubicBezTo>
                    <a:pt x="56" y="44"/>
                    <a:pt x="58" y="32"/>
                    <a:pt x="52" y="24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5" name="Freeform 1266">
              <a:extLst>
                <a:ext uri="{FF2B5EF4-FFF2-40B4-BE49-F238E27FC236}">
                  <a16:creationId xmlns:a16="http://schemas.microsoft.com/office/drawing/2014/main" xmlns="" id="{A61611E9-9BFF-4376-BAC4-4AB06CD63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2448" y="4675662"/>
              <a:ext cx="214037" cy="183997"/>
            </a:xfrm>
            <a:custGeom>
              <a:avLst/>
              <a:gdLst>
                <a:gd name="T0" fmla="*/ 42 w 42"/>
                <a:gd name="T1" fmla="*/ 21 h 36"/>
                <a:gd name="T2" fmla="*/ 42 w 42"/>
                <a:gd name="T3" fmla="*/ 20 h 36"/>
                <a:gd name="T4" fmla="*/ 41 w 42"/>
                <a:gd name="T5" fmla="*/ 19 h 36"/>
                <a:gd name="T6" fmla="*/ 41 w 42"/>
                <a:gd name="T7" fmla="*/ 18 h 36"/>
                <a:gd name="T8" fmla="*/ 41 w 42"/>
                <a:gd name="T9" fmla="*/ 17 h 36"/>
                <a:gd name="T10" fmla="*/ 41 w 42"/>
                <a:gd name="T11" fmla="*/ 14 h 36"/>
                <a:gd name="T12" fmla="*/ 35 w 42"/>
                <a:gd name="T13" fmla="*/ 6 h 36"/>
                <a:gd name="T14" fmla="*/ 22 w 42"/>
                <a:gd name="T15" fmla="*/ 0 h 36"/>
                <a:gd name="T16" fmla="*/ 20 w 42"/>
                <a:gd name="T17" fmla="*/ 0 h 36"/>
                <a:gd name="T18" fmla="*/ 15 w 42"/>
                <a:gd name="T19" fmla="*/ 1 h 36"/>
                <a:gd name="T20" fmla="*/ 7 w 42"/>
                <a:gd name="T21" fmla="*/ 6 h 36"/>
                <a:gd name="T22" fmla="*/ 5 w 42"/>
                <a:gd name="T23" fmla="*/ 8 h 36"/>
                <a:gd name="T24" fmla="*/ 4 w 42"/>
                <a:gd name="T25" fmla="*/ 10 h 36"/>
                <a:gd name="T26" fmla="*/ 4 w 42"/>
                <a:gd name="T27" fmla="*/ 11 h 36"/>
                <a:gd name="T28" fmla="*/ 3 w 42"/>
                <a:gd name="T29" fmla="*/ 12 h 36"/>
                <a:gd name="T30" fmla="*/ 2 w 42"/>
                <a:gd name="T31" fmla="*/ 13 h 36"/>
                <a:gd name="T32" fmla="*/ 2 w 42"/>
                <a:gd name="T33" fmla="*/ 14 h 36"/>
                <a:gd name="T34" fmla="*/ 0 w 42"/>
                <a:gd name="T35" fmla="*/ 18 h 36"/>
                <a:gd name="T36" fmla="*/ 0 w 42"/>
                <a:gd name="T37" fmla="*/ 31 h 36"/>
                <a:gd name="T38" fmla="*/ 1 w 42"/>
                <a:gd name="T39" fmla="*/ 31 h 36"/>
                <a:gd name="T40" fmla="*/ 5 w 42"/>
                <a:gd name="T41" fmla="*/ 36 h 36"/>
                <a:gd name="T42" fmla="*/ 5 w 42"/>
                <a:gd name="T43" fmla="*/ 35 h 36"/>
                <a:gd name="T44" fmla="*/ 6 w 42"/>
                <a:gd name="T45" fmla="*/ 29 h 36"/>
                <a:gd name="T46" fmla="*/ 10 w 42"/>
                <a:gd name="T47" fmla="*/ 28 h 36"/>
                <a:gd name="T48" fmla="*/ 11 w 42"/>
                <a:gd name="T49" fmla="*/ 23 h 36"/>
                <a:gd name="T50" fmla="*/ 21 w 42"/>
                <a:gd name="T51" fmla="*/ 17 h 36"/>
                <a:gd name="T52" fmla="*/ 22 w 42"/>
                <a:gd name="T53" fmla="*/ 17 h 36"/>
                <a:gd name="T54" fmla="*/ 29 w 42"/>
                <a:gd name="T55" fmla="*/ 18 h 36"/>
                <a:gd name="T56" fmla="*/ 37 w 42"/>
                <a:gd name="T57" fmla="*/ 30 h 36"/>
                <a:gd name="T58" fmla="*/ 37 w 42"/>
                <a:gd name="T59" fmla="*/ 30 h 36"/>
                <a:gd name="T60" fmla="*/ 37 w 42"/>
                <a:gd name="T61" fmla="*/ 30 h 36"/>
                <a:gd name="T62" fmla="*/ 38 w 42"/>
                <a:gd name="T63" fmla="*/ 31 h 36"/>
                <a:gd name="T64" fmla="*/ 40 w 42"/>
                <a:gd name="T65" fmla="*/ 32 h 36"/>
                <a:gd name="T66" fmla="*/ 40 w 42"/>
                <a:gd name="T67" fmla="*/ 29 h 36"/>
                <a:gd name="T68" fmla="*/ 42 w 42"/>
                <a:gd name="T69" fmla="*/ 24 h 36"/>
                <a:gd name="T70" fmla="*/ 42 w 42"/>
                <a:gd name="T71" fmla="*/ 23 h 36"/>
                <a:gd name="T72" fmla="*/ 42 w 42"/>
                <a:gd name="T73" fmla="*/ 23 h 36"/>
                <a:gd name="T74" fmla="*/ 42 w 42"/>
                <a:gd name="T75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" h="36">
                  <a:moveTo>
                    <a:pt x="42" y="21"/>
                  </a:moveTo>
                  <a:cubicBezTo>
                    <a:pt x="42" y="21"/>
                    <a:pt x="42" y="20"/>
                    <a:pt x="42" y="20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9"/>
                    <a:pt x="41" y="18"/>
                  </a:cubicBezTo>
                  <a:cubicBezTo>
                    <a:pt x="41" y="18"/>
                    <a:pt x="41" y="17"/>
                    <a:pt x="41" y="17"/>
                  </a:cubicBezTo>
                  <a:cubicBezTo>
                    <a:pt x="41" y="15"/>
                    <a:pt x="41" y="14"/>
                    <a:pt x="41" y="14"/>
                  </a:cubicBezTo>
                  <a:cubicBezTo>
                    <a:pt x="41" y="14"/>
                    <a:pt x="39" y="11"/>
                    <a:pt x="35" y="6"/>
                  </a:cubicBezTo>
                  <a:cubicBezTo>
                    <a:pt x="33" y="3"/>
                    <a:pt x="28" y="1"/>
                    <a:pt x="22" y="0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2" y="1"/>
                    <a:pt x="9" y="3"/>
                    <a:pt x="7" y="6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5" y="9"/>
                    <a:pt x="5" y="9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4"/>
                    <a:pt x="2" y="14"/>
                  </a:cubicBezTo>
                  <a:cubicBezTo>
                    <a:pt x="1" y="17"/>
                    <a:pt x="0" y="18"/>
                    <a:pt x="0" y="1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3"/>
                    <a:pt x="5" y="36"/>
                    <a:pt x="5" y="36"/>
                  </a:cubicBezTo>
                  <a:cubicBezTo>
                    <a:pt x="5" y="36"/>
                    <a:pt x="5" y="36"/>
                    <a:pt x="5" y="35"/>
                  </a:cubicBezTo>
                  <a:cubicBezTo>
                    <a:pt x="5" y="33"/>
                    <a:pt x="6" y="30"/>
                    <a:pt x="6" y="29"/>
                  </a:cubicBezTo>
                  <a:cubicBezTo>
                    <a:pt x="6" y="29"/>
                    <a:pt x="7" y="28"/>
                    <a:pt x="10" y="28"/>
                  </a:cubicBezTo>
                  <a:cubicBezTo>
                    <a:pt x="12" y="27"/>
                    <a:pt x="11" y="23"/>
                    <a:pt x="11" y="23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2" y="17"/>
                  </a:cubicBezTo>
                  <a:cubicBezTo>
                    <a:pt x="24" y="17"/>
                    <a:pt x="28" y="18"/>
                    <a:pt x="29" y="18"/>
                  </a:cubicBezTo>
                  <a:cubicBezTo>
                    <a:pt x="30" y="18"/>
                    <a:pt x="36" y="28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7" y="30"/>
                    <a:pt x="38" y="31"/>
                  </a:cubicBezTo>
                  <a:cubicBezTo>
                    <a:pt x="39" y="31"/>
                    <a:pt x="39" y="31"/>
                    <a:pt x="40" y="32"/>
                  </a:cubicBezTo>
                  <a:cubicBezTo>
                    <a:pt x="40" y="30"/>
                    <a:pt x="40" y="29"/>
                    <a:pt x="40" y="29"/>
                  </a:cubicBezTo>
                  <a:cubicBezTo>
                    <a:pt x="41" y="28"/>
                    <a:pt x="41" y="26"/>
                    <a:pt x="42" y="24"/>
                  </a:cubicBezTo>
                  <a:cubicBezTo>
                    <a:pt x="42" y="24"/>
                    <a:pt x="42" y="24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2"/>
                    <a:pt x="42" y="22"/>
                    <a:pt x="42" y="21"/>
                  </a:cubicBezTo>
                  <a:close/>
                </a:path>
              </a:pathLst>
            </a:custGeom>
            <a:solidFill>
              <a:srgbClr val="F7E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6" name="Freeform 1267">
              <a:extLst>
                <a:ext uri="{FF2B5EF4-FFF2-40B4-BE49-F238E27FC236}">
                  <a16:creationId xmlns:a16="http://schemas.microsoft.com/office/drawing/2014/main" xmlns="" id="{BF712A11-D715-4AEC-B9E9-EE605E2DE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1385" y="6549409"/>
              <a:ext cx="131426" cy="202770"/>
            </a:xfrm>
            <a:custGeom>
              <a:avLst/>
              <a:gdLst>
                <a:gd name="T0" fmla="*/ 20 w 26"/>
                <a:gd name="T1" fmla="*/ 10 h 40"/>
                <a:gd name="T2" fmla="*/ 18 w 26"/>
                <a:gd name="T3" fmla="*/ 3 h 40"/>
                <a:gd name="T4" fmla="*/ 18 w 26"/>
                <a:gd name="T5" fmla="*/ 3 h 40"/>
                <a:gd name="T6" fmla="*/ 17 w 26"/>
                <a:gd name="T7" fmla="*/ 2 h 40"/>
                <a:gd name="T8" fmla="*/ 6 w 26"/>
                <a:gd name="T9" fmla="*/ 1 h 40"/>
                <a:gd name="T10" fmla="*/ 1 w 26"/>
                <a:gd name="T11" fmla="*/ 2 h 40"/>
                <a:gd name="T12" fmla="*/ 1 w 26"/>
                <a:gd name="T13" fmla="*/ 3 h 40"/>
                <a:gd name="T14" fmla="*/ 0 w 26"/>
                <a:gd name="T15" fmla="*/ 26 h 40"/>
                <a:gd name="T16" fmla="*/ 12 w 26"/>
                <a:gd name="T17" fmla="*/ 39 h 40"/>
                <a:gd name="T18" fmla="*/ 20 w 26"/>
                <a:gd name="T19" fmla="*/ 37 h 40"/>
                <a:gd name="T20" fmla="*/ 26 w 26"/>
                <a:gd name="T21" fmla="*/ 30 h 40"/>
                <a:gd name="T22" fmla="*/ 20 w 26"/>
                <a:gd name="T2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0">
                  <a:moveTo>
                    <a:pt x="20" y="10"/>
                  </a:moveTo>
                  <a:cubicBezTo>
                    <a:pt x="20" y="7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1"/>
                    <a:pt x="10" y="0"/>
                    <a:pt x="6" y="1"/>
                  </a:cubicBezTo>
                  <a:cubicBezTo>
                    <a:pt x="4" y="1"/>
                    <a:pt x="3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8" y="38"/>
                    <a:pt x="12" y="39"/>
                  </a:cubicBezTo>
                  <a:cubicBezTo>
                    <a:pt x="16" y="40"/>
                    <a:pt x="20" y="37"/>
                    <a:pt x="20" y="37"/>
                  </a:cubicBezTo>
                  <a:cubicBezTo>
                    <a:pt x="20" y="37"/>
                    <a:pt x="26" y="33"/>
                    <a:pt x="26" y="30"/>
                  </a:cubicBezTo>
                  <a:cubicBezTo>
                    <a:pt x="26" y="27"/>
                    <a:pt x="20" y="14"/>
                    <a:pt x="2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7" name="Freeform 1268">
              <a:extLst>
                <a:ext uri="{FF2B5EF4-FFF2-40B4-BE49-F238E27FC236}">
                  <a16:creationId xmlns:a16="http://schemas.microsoft.com/office/drawing/2014/main" xmlns="" id="{9FEEAFBA-C516-4DAA-B234-E77353E1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6084" y="6549409"/>
              <a:ext cx="127670" cy="202770"/>
            </a:xfrm>
            <a:custGeom>
              <a:avLst/>
              <a:gdLst>
                <a:gd name="T0" fmla="*/ 25 w 25"/>
                <a:gd name="T1" fmla="*/ 3 h 40"/>
                <a:gd name="T2" fmla="*/ 22 w 25"/>
                <a:gd name="T3" fmla="*/ 1 h 40"/>
                <a:gd name="T4" fmla="*/ 21 w 25"/>
                <a:gd name="T5" fmla="*/ 1 h 40"/>
                <a:gd name="T6" fmla="*/ 9 w 25"/>
                <a:gd name="T7" fmla="*/ 2 h 40"/>
                <a:gd name="T8" fmla="*/ 8 w 25"/>
                <a:gd name="T9" fmla="*/ 2 h 40"/>
                <a:gd name="T10" fmla="*/ 7 w 25"/>
                <a:gd name="T11" fmla="*/ 3 h 40"/>
                <a:gd name="T12" fmla="*/ 6 w 25"/>
                <a:gd name="T13" fmla="*/ 10 h 40"/>
                <a:gd name="T14" fmla="*/ 0 w 25"/>
                <a:gd name="T15" fmla="*/ 30 h 40"/>
                <a:gd name="T16" fmla="*/ 6 w 25"/>
                <a:gd name="T17" fmla="*/ 37 h 40"/>
                <a:gd name="T18" fmla="*/ 14 w 25"/>
                <a:gd name="T19" fmla="*/ 39 h 40"/>
                <a:gd name="T20" fmla="*/ 25 w 25"/>
                <a:gd name="T21" fmla="*/ 26 h 40"/>
                <a:gd name="T22" fmla="*/ 25 w 25"/>
                <a:gd name="T2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40">
                  <a:moveTo>
                    <a:pt x="25" y="3"/>
                  </a:moveTo>
                  <a:cubicBezTo>
                    <a:pt x="24" y="2"/>
                    <a:pt x="23" y="2"/>
                    <a:pt x="22" y="1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7" y="0"/>
                    <a:pt x="12" y="1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6" y="7"/>
                    <a:pt x="6" y="10"/>
                  </a:cubicBezTo>
                  <a:cubicBezTo>
                    <a:pt x="6" y="14"/>
                    <a:pt x="0" y="27"/>
                    <a:pt x="0" y="30"/>
                  </a:cubicBezTo>
                  <a:cubicBezTo>
                    <a:pt x="0" y="33"/>
                    <a:pt x="6" y="37"/>
                    <a:pt x="6" y="37"/>
                  </a:cubicBezTo>
                  <a:cubicBezTo>
                    <a:pt x="6" y="37"/>
                    <a:pt x="10" y="40"/>
                    <a:pt x="14" y="39"/>
                  </a:cubicBezTo>
                  <a:cubicBezTo>
                    <a:pt x="18" y="38"/>
                    <a:pt x="25" y="26"/>
                    <a:pt x="25" y="26"/>
                  </a:cubicBezTo>
                  <a:lnTo>
                    <a:pt x="2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8" name="Freeform 1269">
              <a:extLst>
                <a:ext uri="{FF2B5EF4-FFF2-40B4-BE49-F238E27FC236}">
                  <a16:creationId xmlns:a16="http://schemas.microsoft.com/office/drawing/2014/main" xmlns="" id="{11735B28-D68F-4D46-A0FB-839B386B9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0 w 37"/>
                <a:gd name="T1" fmla="*/ 120 h 175"/>
                <a:gd name="T2" fmla="*/ 3 w 37"/>
                <a:gd name="T3" fmla="*/ 103 h 175"/>
                <a:gd name="T4" fmla="*/ 2 w 37"/>
                <a:gd name="T5" fmla="*/ 40 h 175"/>
                <a:gd name="T6" fmla="*/ 2 w 37"/>
                <a:gd name="T7" fmla="*/ 32 h 175"/>
                <a:gd name="T8" fmla="*/ 1 w 37"/>
                <a:gd name="T9" fmla="*/ 6 h 175"/>
                <a:gd name="T10" fmla="*/ 1 w 37"/>
                <a:gd name="T11" fmla="*/ 4 h 175"/>
                <a:gd name="T12" fmla="*/ 4 w 37"/>
                <a:gd name="T13" fmla="*/ 3 h 175"/>
                <a:gd name="T14" fmla="*/ 37 w 37"/>
                <a:gd name="T15" fmla="*/ 0 h 175"/>
                <a:gd name="T16" fmla="*/ 37 w 37"/>
                <a:gd name="T17" fmla="*/ 4 h 175"/>
                <a:gd name="T18" fmla="*/ 37 w 37"/>
                <a:gd name="T19" fmla="*/ 18 h 175"/>
                <a:gd name="T20" fmla="*/ 37 w 37"/>
                <a:gd name="T21" fmla="*/ 32 h 175"/>
                <a:gd name="T22" fmla="*/ 35 w 37"/>
                <a:gd name="T23" fmla="*/ 39 h 175"/>
                <a:gd name="T24" fmla="*/ 30 w 37"/>
                <a:gd name="T25" fmla="*/ 94 h 175"/>
                <a:gd name="T26" fmla="*/ 25 w 37"/>
                <a:gd name="T27" fmla="*/ 118 h 175"/>
                <a:gd name="T28" fmla="*/ 20 w 37"/>
                <a:gd name="T29" fmla="*/ 174 h 175"/>
                <a:gd name="T30" fmla="*/ 19 w 37"/>
                <a:gd name="T31" fmla="*/ 174 h 175"/>
                <a:gd name="T32" fmla="*/ 8 w 37"/>
                <a:gd name="T33" fmla="*/ 175 h 175"/>
                <a:gd name="T34" fmla="*/ 6 w 37"/>
                <a:gd name="T35" fmla="*/ 175 h 175"/>
                <a:gd name="T36" fmla="*/ 0 w 37"/>
                <a:gd name="T37" fmla="*/ 12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0" y="120"/>
                  </a:moveTo>
                  <a:cubicBezTo>
                    <a:pt x="1" y="114"/>
                    <a:pt x="2" y="108"/>
                    <a:pt x="3" y="10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9"/>
                    <a:pt x="30" y="81"/>
                    <a:pt x="30" y="94"/>
                  </a:cubicBezTo>
                  <a:cubicBezTo>
                    <a:pt x="31" y="107"/>
                    <a:pt x="25" y="118"/>
                    <a:pt x="25" y="118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19" y="174"/>
                  </a:cubicBezTo>
                  <a:cubicBezTo>
                    <a:pt x="15" y="173"/>
                    <a:pt x="10" y="174"/>
                    <a:pt x="8" y="175"/>
                  </a:cubicBezTo>
                  <a:cubicBezTo>
                    <a:pt x="6" y="175"/>
                    <a:pt x="6" y="175"/>
                    <a:pt x="6" y="175"/>
                  </a:cubicBezTo>
                  <a:cubicBezTo>
                    <a:pt x="4" y="156"/>
                    <a:pt x="2" y="138"/>
                    <a:pt x="0" y="120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9" name="Freeform 1270">
              <a:extLst>
                <a:ext uri="{FF2B5EF4-FFF2-40B4-BE49-F238E27FC236}">
                  <a16:creationId xmlns:a16="http://schemas.microsoft.com/office/drawing/2014/main" xmlns="" id="{A780F282-6B02-4D50-99FE-4C746C39E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659474"/>
              <a:ext cx="199017" cy="908712"/>
            </a:xfrm>
            <a:custGeom>
              <a:avLst/>
              <a:gdLst>
                <a:gd name="T0" fmla="*/ 11 w 39"/>
                <a:gd name="T1" fmla="*/ 177 h 179"/>
                <a:gd name="T2" fmla="*/ 6 w 39"/>
                <a:gd name="T3" fmla="*/ 178 h 179"/>
                <a:gd name="T4" fmla="*/ 3 w 39"/>
                <a:gd name="T5" fmla="*/ 139 h 179"/>
                <a:gd name="T6" fmla="*/ 4 w 39"/>
                <a:gd name="T7" fmla="*/ 108 h 179"/>
                <a:gd name="T8" fmla="*/ 1 w 39"/>
                <a:gd name="T9" fmla="*/ 30 h 179"/>
                <a:gd name="T10" fmla="*/ 0 w 39"/>
                <a:gd name="T11" fmla="*/ 35 h 179"/>
                <a:gd name="T12" fmla="*/ 0 w 39"/>
                <a:gd name="T13" fmla="*/ 21 h 179"/>
                <a:gd name="T14" fmla="*/ 0 w 39"/>
                <a:gd name="T15" fmla="*/ 7 h 179"/>
                <a:gd name="T16" fmla="*/ 0 w 39"/>
                <a:gd name="T17" fmla="*/ 3 h 179"/>
                <a:gd name="T18" fmla="*/ 35 w 39"/>
                <a:gd name="T19" fmla="*/ 0 h 179"/>
                <a:gd name="T20" fmla="*/ 37 w 39"/>
                <a:gd name="T21" fmla="*/ 4 h 179"/>
                <a:gd name="T22" fmla="*/ 37 w 39"/>
                <a:gd name="T23" fmla="*/ 8 h 179"/>
                <a:gd name="T24" fmla="*/ 38 w 39"/>
                <a:gd name="T25" fmla="*/ 17 h 179"/>
                <a:gd name="T26" fmla="*/ 39 w 39"/>
                <a:gd name="T27" fmla="*/ 22 h 179"/>
                <a:gd name="T28" fmla="*/ 38 w 39"/>
                <a:gd name="T29" fmla="*/ 26 h 179"/>
                <a:gd name="T30" fmla="*/ 37 w 39"/>
                <a:gd name="T31" fmla="*/ 44 h 179"/>
                <a:gd name="T32" fmla="*/ 35 w 39"/>
                <a:gd name="T33" fmla="*/ 57 h 179"/>
                <a:gd name="T34" fmla="*/ 32 w 39"/>
                <a:gd name="T35" fmla="*/ 79 h 179"/>
                <a:gd name="T36" fmla="*/ 30 w 39"/>
                <a:gd name="T37" fmla="*/ 113 h 179"/>
                <a:gd name="T38" fmla="*/ 28 w 39"/>
                <a:gd name="T39" fmla="*/ 141 h 179"/>
                <a:gd name="T40" fmla="*/ 23 w 39"/>
                <a:gd name="T41" fmla="*/ 179 h 179"/>
                <a:gd name="T42" fmla="*/ 22 w 39"/>
                <a:gd name="T43" fmla="*/ 178 h 179"/>
                <a:gd name="T44" fmla="*/ 11 w 39"/>
                <a:gd name="T45" fmla="*/ 17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179">
                  <a:moveTo>
                    <a:pt x="11" y="177"/>
                  </a:moveTo>
                  <a:cubicBezTo>
                    <a:pt x="9" y="177"/>
                    <a:pt x="8" y="177"/>
                    <a:pt x="6" y="178"/>
                  </a:cubicBezTo>
                  <a:cubicBezTo>
                    <a:pt x="6" y="171"/>
                    <a:pt x="3" y="143"/>
                    <a:pt x="3" y="139"/>
                  </a:cubicBezTo>
                  <a:cubicBezTo>
                    <a:pt x="2" y="133"/>
                    <a:pt x="4" y="108"/>
                    <a:pt x="4" y="108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1"/>
                    <a:pt x="36" y="2"/>
                    <a:pt x="37" y="4"/>
                  </a:cubicBezTo>
                  <a:cubicBezTo>
                    <a:pt x="37" y="6"/>
                    <a:pt x="37" y="7"/>
                    <a:pt x="37" y="8"/>
                  </a:cubicBezTo>
                  <a:cubicBezTo>
                    <a:pt x="37" y="10"/>
                    <a:pt x="38" y="13"/>
                    <a:pt x="38" y="17"/>
                  </a:cubicBezTo>
                  <a:cubicBezTo>
                    <a:pt x="38" y="19"/>
                    <a:pt x="38" y="20"/>
                    <a:pt x="39" y="22"/>
                  </a:cubicBezTo>
                  <a:cubicBezTo>
                    <a:pt x="38" y="23"/>
                    <a:pt x="38" y="25"/>
                    <a:pt x="38" y="26"/>
                  </a:cubicBezTo>
                  <a:cubicBezTo>
                    <a:pt x="38" y="32"/>
                    <a:pt x="37" y="38"/>
                    <a:pt x="37" y="44"/>
                  </a:cubicBezTo>
                  <a:cubicBezTo>
                    <a:pt x="36" y="48"/>
                    <a:pt x="36" y="53"/>
                    <a:pt x="35" y="57"/>
                  </a:cubicBezTo>
                  <a:cubicBezTo>
                    <a:pt x="34" y="64"/>
                    <a:pt x="33" y="72"/>
                    <a:pt x="32" y="79"/>
                  </a:cubicBezTo>
                  <a:cubicBezTo>
                    <a:pt x="31" y="90"/>
                    <a:pt x="31" y="102"/>
                    <a:pt x="30" y="113"/>
                  </a:cubicBezTo>
                  <a:cubicBezTo>
                    <a:pt x="30" y="122"/>
                    <a:pt x="29" y="131"/>
                    <a:pt x="28" y="141"/>
                  </a:cubicBezTo>
                  <a:cubicBezTo>
                    <a:pt x="27" y="154"/>
                    <a:pt x="25" y="167"/>
                    <a:pt x="23" y="179"/>
                  </a:cubicBezTo>
                  <a:cubicBezTo>
                    <a:pt x="22" y="178"/>
                    <a:pt x="22" y="178"/>
                    <a:pt x="22" y="178"/>
                  </a:cubicBezTo>
                  <a:cubicBezTo>
                    <a:pt x="19" y="177"/>
                    <a:pt x="15" y="176"/>
                    <a:pt x="11" y="177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0" name="Freeform 1271">
              <a:extLst>
                <a:ext uri="{FF2B5EF4-FFF2-40B4-BE49-F238E27FC236}">
                  <a16:creationId xmlns:a16="http://schemas.microsoft.com/office/drawing/2014/main" xmlns="" id="{A653C487-C7E9-478D-9FB7-814F0A911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5098" y="5036143"/>
              <a:ext cx="187750" cy="642107"/>
            </a:xfrm>
            <a:custGeom>
              <a:avLst/>
              <a:gdLst>
                <a:gd name="T0" fmla="*/ 35 w 37"/>
                <a:gd name="T1" fmla="*/ 56 h 127"/>
                <a:gd name="T2" fmla="*/ 33 w 37"/>
                <a:gd name="T3" fmla="*/ 61 h 127"/>
                <a:gd name="T4" fmla="*/ 32 w 37"/>
                <a:gd name="T5" fmla="*/ 101 h 127"/>
                <a:gd name="T6" fmla="*/ 37 w 37"/>
                <a:gd name="T7" fmla="*/ 127 h 127"/>
                <a:gd name="T8" fmla="*/ 36 w 37"/>
                <a:gd name="T9" fmla="*/ 127 h 127"/>
                <a:gd name="T10" fmla="*/ 36 w 37"/>
                <a:gd name="T11" fmla="*/ 123 h 127"/>
                <a:gd name="T12" fmla="*/ 35 w 37"/>
                <a:gd name="T13" fmla="*/ 123 h 127"/>
                <a:gd name="T14" fmla="*/ 0 w 37"/>
                <a:gd name="T15" fmla="*/ 126 h 127"/>
                <a:gd name="T16" fmla="*/ 0 w 37"/>
                <a:gd name="T17" fmla="*/ 30 h 127"/>
                <a:gd name="T18" fmla="*/ 19 w 37"/>
                <a:gd name="T19" fmla="*/ 31 h 127"/>
                <a:gd name="T20" fmla="*/ 24 w 37"/>
                <a:gd name="T21" fmla="*/ 0 h 127"/>
                <a:gd name="T22" fmla="*/ 29 w 37"/>
                <a:gd name="T23" fmla="*/ 2 h 127"/>
                <a:gd name="T24" fmla="*/ 35 w 37"/>
                <a:gd name="T25" fmla="*/ 5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127">
                  <a:moveTo>
                    <a:pt x="35" y="56"/>
                  </a:moveTo>
                  <a:cubicBezTo>
                    <a:pt x="34" y="58"/>
                    <a:pt x="33" y="61"/>
                    <a:pt x="33" y="61"/>
                  </a:cubicBezTo>
                  <a:cubicBezTo>
                    <a:pt x="34" y="66"/>
                    <a:pt x="32" y="101"/>
                    <a:pt x="32" y="101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6"/>
                    <a:pt x="36" y="124"/>
                    <a:pt x="36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7" y="1"/>
                    <a:pt x="29" y="2"/>
                  </a:cubicBezTo>
                  <a:cubicBezTo>
                    <a:pt x="29" y="2"/>
                    <a:pt x="24" y="45"/>
                    <a:pt x="35" y="56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1" name="Freeform 1272">
              <a:extLst>
                <a:ext uri="{FF2B5EF4-FFF2-40B4-BE49-F238E27FC236}">
                  <a16:creationId xmlns:a16="http://schemas.microsoft.com/office/drawing/2014/main" xmlns="" id="{4D9A9E41-2418-43C9-BBDB-34141A70E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6084" y="5017367"/>
              <a:ext cx="199017" cy="687167"/>
            </a:xfrm>
            <a:custGeom>
              <a:avLst/>
              <a:gdLst>
                <a:gd name="T0" fmla="*/ 3 w 39"/>
                <a:gd name="T1" fmla="*/ 3 h 136"/>
                <a:gd name="T2" fmla="*/ 8 w 39"/>
                <a:gd name="T3" fmla="*/ 0 h 136"/>
                <a:gd name="T4" fmla="*/ 17 w 39"/>
                <a:gd name="T5" fmla="*/ 34 h 136"/>
                <a:gd name="T6" fmla="*/ 39 w 39"/>
                <a:gd name="T7" fmla="*/ 34 h 136"/>
                <a:gd name="T8" fmla="*/ 39 w 39"/>
                <a:gd name="T9" fmla="*/ 130 h 136"/>
                <a:gd name="T10" fmla="*/ 6 w 39"/>
                <a:gd name="T11" fmla="*/ 133 h 136"/>
                <a:gd name="T12" fmla="*/ 3 w 39"/>
                <a:gd name="T13" fmla="*/ 134 h 136"/>
                <a:gd name="T14" fmla="*/ 3 w 39"/>
                <a:gd name="T15" fmla="*/ 136 h 136"/>
                <a:gd name="T16" fmla="*/ 3 w 39"/>
                <a:gd name="T17" fmla="*/ 118 h 136"/>
                <a:gd name="T18" fmla="*/ 1 w 39"/>
                <a:gd name="T19" fmla="*/ 94 h 136"/>
                <a:gd name="T20" fmla="*/ 0 w 39"/>
                <a:gd name="T21" fmla="*/ 70 h 136"/>
                <a:gd name="T22" fmla="*/ 0 w 39"/>
                <a:gd name="T23" fmla="*/ 64 h 136"/>
                <a:gd name="T24" fmla="*/ 0 w 39"/>
                <a:gd name="T25" fmla="*/ 53 h 136"/>
                <a:gd name="T26" fmla="*/ 3 w 39"/>
                <a:gd name="T27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136">
                  <a:moveTo>
                    <a:pt x="3" y="3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1" y="133"/>
                    <a:pt x="3" y="128"/>
                    <a:pt x="3" y="118"/>
                  </a:cubicBezTo>
                  <a:cubicBezTo>
                    <a:pt x="3" y="118"/>
                    <a:pt x="3" y="117"/>
                    <a:pt x="1" y="9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0" y="60"/>
                    <a:pt x="0" y="57"/>
                    <a:pt x="0" y="53"/>
                  </a:cubicBezTo>
                  <a:cubicBezTo>
                    <a:pt x="0" y="53"/>
                    <a:pt x="13" y="43"/>
                    <a:pt x="3" y="3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2" name="Freeform 1273">
              <a:extLst>
                <a:ext uri="{FF2B5EF4-FFF2-40B4-BE49-F238E27FC236}">
                  <a16:creationId xmlns:a16="http://schemas.microsoft.com/office/drawing/2014/main" xmlns="" id="{7B875C19-02E7-4D5E-A5C0-F078655C6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348" y="5539314"/>
              <a:ext cx="356727" cy="37550"/>
            </a:xfrm>
            <a:custGeom>
              <a:avLst/>
              <a:gdLst>
                <a:gd name="T0" fmla="*/ 93 w 95"/>
                <a:gd name="T1" fmla="*/ 2 h 10"/>
                <a:gd name="T2" fmla="*/ 0 w 95"/>
                <a:gd name="T3" fmla="*/ 0 h 10"/>
                <a:gd name="T4" fmla="*/ 1 w 95"/>
                <a:gd name="T5" fmla="*/ 8 h 10"/>
                <a:gd name="T6" fmla="*/ 95 w 95"/>
                <a:gd name="T7" fmla="*/ 10 h 10"/>
                <a:gd name="T8" fmla="*/ 93 w 95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">
                  <a:moveTo>
                    <a:pt x="93" y="2"/>
                  </a:moveTo>
                  <a:lnTo>
                    <a:pt x="0" y="0"/>
                  </a:lnTo>
                  <a:lnTo>
                    <a:pt x="1" y="8"/>
                  </a:lnTo>
                  <a:lnTo>
                    <a:pt x="95" y="10"/>
                  </a:lnTo>
                  <a:lnTo>
                    <a:pt x="93" y="2"/>
                  </a:ln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3" name="Freeform 1274">
              <a:extLst>
                <a:ext uri="{FF2B5EF4-FFF2-40B4-BE49-F238E27FC236}">
                  <a16:creationId xmlns:a16="http://schemas.microsoft.com/office/drawing/2014/main" xmlns="" id="{A912D017-754A-4616-B499-7F4918A95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7468" y="5242667"/>
              <a:ext cx="183996" cy="67590"/>
            </a:xfrm>
            <a:custGeom>
              <a:avLst/>
              <a:gdLst>
                <a:gd name="T0" fmla="*/ 8 w 36"/>
                <a:gd name="T1" fmla="*/ 13 h 13"/>
                <a:gd name="T2" fmla="*/ 28 w 36"/>
                <a:gd name="T3" fmla="*/ 13 h 13"/>
                <a:gd name="T4" fmla="*/ 36 w 36"/>
                <a:gd name="T5" fmla="*/ 5 h 13"/>
                <a:gd name="T6" fmla="*/ 36 w 36"/>
                <a:gd name="T7" fmla="*/ 0 h 13"/>
                <a:gd name="T8" fmla="*/ 0 w 36"/>
                <a:gd name="T9" fmla="*/ 0 h 13"/>
                <a:gd name="T10" fmla="*/ 0 w 36"/>
                <a:gd name="T11" fmla="*/ 5 h 13"/>
                <a:gd name="T12" fmla="*/ 8 w 3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3">
                  <a:moveTo>
                    <a:pt x="8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32" y="13"/>
                    <a:pt x="36" y="10"/>
                    <a:pt x="3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"/>
                    <a:pt x="4" y="13"/>
                    <a:pt x="8" y="13"/>
                  </a:cubicBez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4" name="Freeform 1275">
              <a:extLst>
                <a:ext uri="{FF2B5EF4-FFF2-40B4-BE49-F238E27FC236}">
                  <a16:creationId xmlns:a16="http://schemas.microsoft.com/office/drawing/2014/main" xmlns="" id="{A65B9A50-A295-4F2B-A7F5-0C19B6335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714" y="4641866"/>
              <a:ext cx="199017" cy="131426"/>
            </a:xfrm>
            <a:custGeom>
              <a:avLst/>
              <a:gdLst>
                <a:gd name="T0" fmla="*/ 39 w 39"/>
                <a:gd name="T1" fmla="*/ 24 h 26"/>
                <a:gd name="T2" fmla="*/ 10 w 39"/>
                <a:gd name="T3" fmla="*/ 8 h 26"/>
                <a:gd name="T4" fmla="*/ 0 w 39"/>
                <a:gd name="T5" fmla="*/ 21 h 26"/>
                <a:gd name="T6" fmla="*/ 39 w 39"/>
                <a:gd name="T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6">
                  <a:moveTo>
                    <a:pt x="39" y="24"/>
                  </a:moveTo>
                  <a:cubicBezTo>
                    <a:pt x="39" y="24"/>
                    <a:pt x="37" y="0"/>
                    <a:pt x="10" y="8"/>
                  </a:cubicBezTo>
                  <a:cubicBezTo>
                    <a:pt x="10" y="8"/>
                    <a:pt x="4" y="12"/>
                    <a:pt x="0" y="21"/>
                  </a:cubicBezTo>
                  <a:cubicBezTo>
                    <a:pt x="0" y="21"/>
                    <a:pt x="18" y="26"/>
                    <a:pt x="39" y="2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5" name="Freeform 1276">
              <a:extLst>
                <a:ext uri="{FF2B5EF4-FFF2-40B4-BE49-F238E27FC236}">
                  <a16:creationId xmlns:a16="http://schemas.microsoft.com/office/drawing/2014/main" xmlns="" id="{F1105CF6-5A73-4CEC-9CEC-918D42B7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124" y="4747006"/>
              <a:ext cx="266607" cy="30040"/>
            </a:xfrm>
            <a:custGeom>
              <a:avLst/>
              <a:gdLst>
                <a:gd name="T0" fmla="*/ 52 w 52"/>
                <a:gd name="T1" fmla="*/ 3 h 6"/>
                <a:gd name="T2" fmla="*/ 2 w 52"/>
                <a:gd name="T3" fmla="*/ 6 h 6"/>
                <a:gd name="T4" fmla="*/ 2 w 52"/>
                <a:gd name="T5" fmla="*/ 1 h 6"/>
                <a:gd name="T6" fmla="*/ 13 w 52"/>
                <a:gd name="T7" fmla="*/ 0 h 6"/>
                <a:gd name="T8" fmla="*/ 52 w 52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">
                  <a:moveTo>
                    <a:pt x="52" y="3"/>
                  </a:moveTo>
                  <a:cubicBezTo>
                    <a:pt x="52" y="3"/>
                    <a:pt x="5" y="6"/>
                    <a:pt x="2" y="6"/>
                  </a:cubicBezTo>
                  <a:cubicBezTo>
                    <a:pt x="0" y="6"/>
                    <a:pt x="2" y="1"/>
                    <a:pt x="2" y="1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52" y="3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6" name="Rectangle 1277">
              <a:extLst>
                <a:ext uri="{FF2B5EF4-FFF2-40B4-BE49-F238E27FC236}">
                  <a16:creationId xmlns:a16="http://schemas.microsoft.com/office/drawing/2014/main" xmlns="" id="{274DCCF0-4DA2-41A0-BB62-4956CC27D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2840" y="6177665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7" name="Rectangle 1278">
              <a:extLst>
                <a:ext uri="{FF2B5EF4-FFF2-40B4-BE49-F238E27FC236}">
                  <a16:creationId xmlns:a16="http://schemas.microsoft.com/office/drawing/2014/main" xmlns="" id="{9BAA55C6-CF77-4119-BCAB-7342D8D15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3401" y="6241499"/>
              <a:ext cx="146446" cy="863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8" name="Freeform 1279">
              <a:extLst>
                <a:ext uri="{FF2B5EF4-FFF2-40B4-BE49-F238E27FC236}">
                  <a16:creationId xmlns:a16="http://schemas.microsoft.com/office/drawing/2014/main" xmlns="" id="{4453476F-6033-4E59-9EC6-27328CF1E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5571" y="6658306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" name="Rectangle 1280">
              <a:extLst>
                <a:ext uri="{FF2B5EF4-FFF2-40B4-BE49-F238E27FC236}">
                  <a16:creationId xmlns:a16="http://schemas.microsoft.com/office/drawing/2014/main" xmlns="" id="{E1A65F1B-5E37-43D0-88AB-C7CBBAF12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551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0" name="Rectangle 1281">
              <a:extLst>
                <a:ext uri="{FF2B5EF4-FFF2-40B4-BE49-F238E27FC236}">
                  <a16:creationId xmlns:a16="http://schemas.microsoft.com/office/drawing/2014/main" xmlns="" id="{FEFB9CAA-3175-4621-B012-DCBA49E1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385" y="6658306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" name="Rectangle 1282">
              <a:extLst>
                <a:ext uri="{FF2B5EF4-FFF2-40B4-BE49-F238E27FC236}">
                  <a16:creationId xmlns:a16="http://schemas.microsoft.com/office/drawing/2014/main" xmlns="" id="{36B72D26-A453-455C-8C8F-BACD7A0BE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5611" y="6658306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2" name="Rectangle 1283">
              <a:extLst>
                <a:ext uri="{FF2B5EF4-FFF2-40B4-BE49-F238E27FC236}">
                  <a16:creationId xmlns:a16="http://schemas.microsoft.com/office/drawing/2014/main" xmlns="" id="{C2AB793A-38C2-4193-8027-05C6F8479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1734" y="6658306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3" name="Freeform 1284">
              <a:extLst>
                <a:ext uri="{FF2B5EF4-FFF2-40B4-BE49-F238E27FC236}">
                  <a16:creationId xmlns:a16="http://schemas.microsoft.com/office/drawing/2014/main" xmlns="" id="{FFC754FB-050C-4C40-A7EC-C31361800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1654" y="6658306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4" name="Rectangle 1285">
              <a:extLst>
                <a:ext uri="{FF2B5EF4-FFF2-40B4-BE49-F238E27FC236}">
                  <a16:creationId xmlns:a16="http://schemas.microsoft.com/office/drawing/2014/main" xmlns="" id="{68E8985B-1F90-43C3-95A0-09C3EAFF8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6674" y="6658306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5" name="Rectangle 1286">
              <a:extLst>
                <a:ext uri="{FF2B5EF4-FFF2-40B4-BE49-F238E27FC236}">
                  <a16:creationId xmlns:a16="http://schemas.microsoft.com/office/drawing/2014/main" xmlns="" id="{D95A822F-CB64-43F8-B07F-6D9CC5FE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418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6" name="Rectangle 1287">
              <a:extLst>
                <a:ext uri="{FF2B5EF4-FFF2-40B4-BE49-F238E27FC236}">
                  <a16:creationId xmlns:a16="http://schemas.microsoft.com/office/drawing/2014/main" xmlns="" id="{4874AE90-0491-409B-9248-71A46C425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20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799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57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xmlns="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xmlns="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xmlns="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3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2629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2019/9/21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2629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52629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94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iejietop.cn/" TargetMode="Externa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hyperlink" Target="https://github.com/jiejieTop" TargetMode="External"/><Relationship Id="rId4" Type="http://schemas.openxmlformats.org/officeDocument/2006/relationships/hyperlink" Target="https://blog.csdn.net/jiejiemc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sz="1200" dirty="0" smtClean="0"/>
              <a:t>本讲义所有权</a:t>
            </a:r>
            <a:r>
              <a:rPr lang="zh-CN" altLang="en-US" sz="1200" dirty="0"/>
              <a:t>归杰杰所有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学习永无止境</a:t>
            </a:r>
            <a:r>
              <a:rPr lang="en-US" altLang="zh-CN" dirty="0" smtClean="0"/>
              <a:t>~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——</a:t>
            </a:r>
            <a:r>
              <a:rPr lang="zh-CN" altLang="en-US" dirty="0" smtClean="0"/>
              <a:t>杰杰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65796C9E-6290-47BE-8D6E-EDEDE74684CD}"/>
              </a:ext>
            </a:extLst>
          </p:cNvPr>
          <p:cNvGrpSpPr/>
          <p:nvPr/>
        </p:nvGrpSpPr>
        <p:grpSpPr>
          <a:xfrm>
            <a:off x="671512" y="1789097"/>
            <a:ext cx="4790174" cy="914047"/>
            <a:chOff x="31862" y="1231407"/>
            <a:chExt cx="6287944" cy="1199847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0AE81A07-730B-40B3-9A95-FD9702AAF170}"/>
                </a:ext>
              </a:extLst>
            </p:cNvPr>
            <p:cNvGrpSpPr/>
            <p:nvPr userDrawn="1"/>
          </p:nvGrpSpPr>
          <p:grpSpPr>
            <a:xfrm>
              <a:off x="2681968" y="1231407"/>
              <a:ext cx="3637838" cy="1199845"/>
              <a:chOff x="0" y="2884591"/>
              <a:chExt cx="2287582" cy="923085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xmlns="" id="{12FCBF71-F5F4-48A4-ABB3-0C177F516079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287581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zh-CN" altLang="en-US" sz="16600" b="1" dirty="0" smtClean="0">
                    <a:solidFill>
                      <a:schemeClr val="bg1"/>
                    </a:solidFill>
                    <a:latin typeface="+mn-lt"/>
                  </a:rPr>
                  <a:t>物联网操作系统</a:t>
                </a:r>
                <a:endParaRPr lang="zh-CN" altLang="en-US" sz="16600" b="1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1BB3A113-64FA-48A3-9301-25010CCA3F3B}"/>
                  </a:ext>
                </a:extLst>
              </p:cNvPr>
              <p:cNvSpPr/>
              <p:nvPr/>
            </p:nvSpPr>
            <p:spPr>
              <a:xfrm>
                <a:off x="0" y="2884591"/>
                <a:ext cx="2287582" cy="359872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6600" noProof="0" dirty="0" err="1" smtClean="0">
                    <a:solidFill>
                      <a:srgbClr val="414243"/>
                    </a:solidFill>
                    <a:latin typeface="+mn-lt"/>
                  </a:rPr>
                  <a:t>TencentOS</a:t>
                </a:r>
                <a:r>
                  <a:rPr lang="en-US" altLang="zh-CN" sz="16600" noProof="0" dirty="0" smtClean="0">
                    <a:solidFill>
                      <a:srgbClr val="414243"/>
                    </a:solidFill>
                    <a:latin typeface="+mn-lt"/>
                  </a:rPr>
                  <a:t> tiny</a:t>
                </a:r>
                <a:endParaRPr lang="en-US" altLang="zh-CN" sz="16600" noProof="0" dirty="0">
                  <a:solidFill>
                    <a:srgbClr val="414243"/>
                  </a:solidFill>
                  <a:latin typeface="+mn-lt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75E8ED35-139E-4FA4-9058-01ADCB5EFC32}"/>
                </a:ext>
              </a:extLst>
            </p:cNvPr>
            <p:cNvSpPr txBox="1"/>
            <p:nvPr userDrawn="1"/>
          </p:nvSpPr>
          <p:spPr>
            <a:xfrm>
              <a:off x="31862" y="1231407"/>
              <a:ext cx="2510149" cy="1199847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2019</a:t>
              </a:r>
              <a:endParaRPr lang="zh-CN" altLang="en-US" sz="9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199F43A5-36CF-4D8A-8C14-4B7D1810CC43}"/>
              </a:ext>
            </a:extLst>
          </p:cNvPr>
          <p:cNvCxnSpPr/>
          <p:nvPr/>
        </p:nvCxnSpPr>
        <p:spPr>
          <a:xfrm>
            <a:off x="5956300" y="1504611"/>
            <a:ext cx="0" cy="16971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9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07.</a:t>
            </a:r>
            <a:r>
              <a:rPr lang="zh-CN" altLang="en-US" dirty="0"/>
              <a:t>任务</a:t>
            </a:r>
            <a:r>
              <a:rPr lang="zh-CN" altLang="en-US" dirty="0" smtClean="0"/>
              <a:t>睡眠 </a:t>
            </a:r>
            <a:r>
              <a:rPr lang="en-US" altLang="zh-CN" dirty="0" err="1" smtClean="0"/>
              <a:t>tos_task_delay</a:t>
            </a:r>
            <a:r>
              <a:rPr lang="en-US" altLang="zh-CN" dirty="0" smtClean="0"/>
              <a:t> </a:t>
            </a:r>
            <a:r>
              <a:rPr lang="en-US" altLang="zh-CN" dirty="0"/>
              <a:t>() 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任务睡眠非常简单，主要的思路就是将任务从就绪列表移除，然后添加到延时列表中</a:t>
            </a:r>
            <a:r>
              <a:rPr lang="en-US" altLang="zh-CN" sz="1400" dirty="0" err="1"/>
              <a:t>k_tick_list</a:t>
            </a:r>
            <a:r>
              <a:rPr lang="zh-CN" altLang="en-US" sz="1400" dirty="0"/>
              <a:t>，如果调度器被锁，直接返回错误代码</a:t>
            </a:r>
            <a:r>
              <a:rPr lang="en-US" altLang="zh-CN" sz="1400" dirty="0"/>
              <a:t>K_ERR_SCHED_LOCKED</a:t>
            </a:r>
            <a:r>
              <a:rPr lang="zh-CN" altLang="en-US" sz="1400" dirty="0"/>
              <a:t>，如果睡眠时间为</a:t>
            </a:r>
            <a:r>
              <a:rPr lang="en-US" altLang="zh-CN" sz="1400" dirty="0"/>
              <a:t>0</a:t>
            </a:r>
            <a:r>
              <a:rPr lang="zh-CN" altLang="en-US" sz="1400" dirty="0"/>
              <a:t>，则调用</a:t>
            </a:r>
            <a:r>
              <a:rPr lang="en-US" altLang="zh-CN" sz="1400" dirty="0" err="1"/>
              <a:t>tos_task_yield</a:t>
            </a:r>
            <a:r>
              <a:rPr lang="zh-CN" altLang="en-US" sz="1400" dirty="0"/>
              <a:t>函数发起一次任务调度；调用</a:t>
            </a:r>
            <a:r>
              <a:rPr lang="en-US" altLang="zh-CN" sz="1400" dirty="0" err="1"/>
              <a:t>tick_list_add</a:t>
            </a:r>
            <a:r>
              <a:rPr lang="zh-CN" altLang="en-US" sz="1400" dirty="0"/>
              <a:t>函数将任务插入延时列表中，睡眠的时间</a:t>
            </a:r>
            <a:r>
              <a:rPr lang="en-US" altLang="zh-CN" sz="1400" dirty="0"/>
              <a:t>delay</a:t>
            </a:r>
            <a:r>
              <a:rPr lang="zh-CN" altLang="en-US" sz="1400" dirty="0"/>
              <a:t>是由用户指定的。不过需要注意的是如果任务睡眠的时间是永久睡眠</a:t>
            </a:r>
            <a:r>
              <a:rPr lang="en-US" altLang="zh-CN" sz="1400" dirty="0"/>
              <a:t>TOS_TIME_FOREVER</a:t>
            </a:r>
            <a:r>
              <a:rPr lang="zh-CN" altLang="en-US" sz="1400" dirty="0"/>
              <a:t>，将返回错误代码</a:t>
            </a:r>
            <a:r>
              <a:rPr lang="en-US" altLang="zh-CN" sz="1400" dirty="0"/>
              <a:t>K_ERR_DELAY_FOREVER</a:t>
            </a:r>
            <a:r>
              <a:rPr lang="zh-CN" altLang="en-US" sz="1400" dirty="0"/>
              <a:t>，这是因为任务睡眠是主动行为，如果永久睡眠了，将没法主动唤醒，而任务等待事件、信号量、消息队列等行为是被动行为，可以是永久等待，一旦事件发生了、信号量呗释放、消息队列不为空时任务就会被唤醒，这是被动行为，这两点需要区分开来。最后调用</a:t>
            </a:r>
            <a:r>
              <a:rPr lang="en-US" altLang="zh-CN" sz="1400" dirty="0" err="1"/>
              <a:t>readyqueue_remove</a:t>
            </a:r>
            <a:r>
              <a:rPr lang="zh-CN" altLang="en-US" sz="1400" dirty="0"/>
              <a:t>函数将任务从就绪列表中移除，然后调用</a:t>
            </a:r>
            <a:r>
              <a:rPr lang="en-US" altLang="zh-CN" sz="1400" dirty="0" err="1"/>
              <a:t>knl_sched</a:t>
            </a:r>
            <a:r>
              <a:rPr lang="zh-CN" altLang="en-US" sz="1400" dirty="0"/>
              <a:t>函数发起一次任务调度，就能切换另一个任务。</a:t>
            </a: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30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06.</a:t>
            </a:r>
            <a:r>
              <a:rPr lang="zh-CN" altLang="en-US" dirty="0"/>
              <a:t>任务</a:t>
            </a:r>
            <a:r>
              <a:rPr lang="zh-CN" altLang="en-US" dirty="0" smtClean="0"/>
              <a:t>销毁 </a:t>
            </a:r>
            <a:r>
              <a:rPr lang="en-US" altLang="zh-CN" dirty="0" err="1"/>
              <a:t>tos_task_destroy</a:t>
            </a:r>
            <a:r>
              <a:rPr lang="en-US" altLang="zh-CN" dirty="0"/>
              <a:t>() 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这个函数十分简单，根据传递进来的任务控制块销毁任务，也可以传递进</a:t>
            </a:r>
            <a:r>
              <a:rPr lang="en-US" altLang="zh-CN" sz="1400" dirty="0"/>
              <a:t>NULL</a:t>
            </a:r>
            <a:r>
              <a:rPr lang="zh-CN" altLang="en-US" sz="1400" dirty="0"/>
              <a:t>表示销毁当前运行的任务。但是不允许销毁空闲任务</a:t>
            </a:r>
            <a:r>
              <a:rPr lang="en-US" altLang="zh-CN" sz="1400" dirty="0" err="1"/>
              <a:t>k_idle_task</a:t>
            </a:r>
            <a:r>
              <a:rPr lang="zh-CN" altLang="en-US" sz="1400" dirty="0"/>
              <a:t>，当调度器被锁住时不能销毁自身，会返回</a:t>
            </a:r>
            <a:r>
              <a:rPr lang="en-US" altLang="zh-CN" sz="1400" dirty="0"/>
              <a:t>K_ERR_SCHED_LOCKED</a:t>
            </a:r>
            <a:r>
              <a:rPr lang="zh-CN" altLang="en-US" sz="1400" dirty="0"/>
              <a:t>错误代码。如果使用了互斥量，当任务被销毁时会释放掉互斥量，并且根据任务所处的状态进行销毁，比如任务处于就绪态、延时态、等待态，则会从对应的状态列表中移除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30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07.</a:t>
            </a:r>
            <a:r>
              <a:rPr lang="zh-CN" altLang="en-US" dirty="0" smtClean="0"/>
              <a:t>任务挂起、恢复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r>
              <a:rPr lang="zh-CN" altLang="zh-CN" sz="1400" dirty="0"/>
              <a:t>挂起指定任务。被挂起的任务绝不会得到</a:t>
            </a:r>
            <a:r>
              <a:rPr lang="en-US" altLang="zh-CN" sz="1400" dirty="0"/>
              <a:t>CPU</a:t>
            </a:r>
            <a:r>
              <a:rPr lang="zh-CN" altLang="zh-CN" sz="1400" dirty="0"/>
              <a:t>的使用权，不管该任务具有什么优先级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endParaRPr lang="zh-CN" altLang="zh-CN" sz="1400" dirty="0"/>
          </a:p>
          <a:p>
            <a:r>
              <a:rPr lang="zh-CN" altLang="zh-CN" sz="1400" dirty="0"/>
              <a:t>任务可以通过</a:t>
            </a:r>
            <a:r>
              <a:rPr lang="zh-CN" altLang="zh-CN" sz="1400" dirty="0" smtClean="0"/>
              <a:t>调用</a:t>
            </a:r>
            <a:r>
              <a:rPr lang="en-US" altLang="zh-CN" sz="1400" dirty="0" err="1" smtClean="0"/>
              <a:t>tos_task_suspend</a:t>
            </a:r>
            <a:r>
              <a:rPr lang="en-US" altLang="zh-CN" sz="1400" dirty="0" smtClean="0"/>
              <a:t>()</a:t>
            </a:r>
            <a:r>
              <a:rPr lang="zh-CN" altLang="zh-CN" sz="1400" dirty="0"/>
              <a:t>函数都可以将处于任何状态的任务挂起，被挂起的任务得不到</a:t>
            </a:r>
            <a:r>
              <a:rPr lang="en-US" altLang="zh-CN" sz="1400" dirty="0"/>
              <a:t>CPU</a:t>
            </a:r>
            <a:r>
              <a:rPr lang="zh-CN" altLang="zh-CN" sz="1400" dirty="0"/>
              <a:t>的使用权，也不会参与调度，它相对于调度器而言是不可见的，除非它从挂起态</a:t>
            </a:r>
            <a:r>
              <a:rPr lang="zh-CN" altLang="zh-CN" sz="1400" dirty="0" smtClean="0"/>
              <a:t>中</a:t>
            </a:r>
            <a:r>
              <a:rPr lang="zh-CN" altLang="en-US" sz="1400" dirty="0" smtClean="0"/>
              <a:t>恢复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r>
              <a:rPr lang="zh-CN" altLang="zh-CN" sz="1400" dirty="0" smtClean="0"/>
              <a:t>任务</a:t>
            </a:r>
            <a:r>
              <a:rPr lang="zh-CN" altLang="zh-CN" sz="1400" dirty="0"/>
              <a:t>恢复就是让挂起的任务重新进入就绪状态，恢复的任务会保留挂起前的状态信息，在恢复的时候根据挂起时的状态继续运行。如果被恢复任务在所有就绪态任务中，处于最高优先级列表的第一位，那么系统将进行任务上下文的切换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任务恢复的函数是：</a:t>
            </a:r>
            <a:r>
              <a:rPr lang="en-US" altLang="zh-CN" sz="1400" dirty="0" err="1" smtClean="0"/>
              <a:t>tos_task_resume</a:t>
            </a:r>
            <a:r>
              <a:rPr lang="en-US" altLang="zh-CN" sz="1400" dirty="0" smtClean="0"/>
              <a:t>()</a:t>
            </a:r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2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08. </a:t>
            </a:r>
            <a:r>
              <a:rPr lang="zh-CN" altLang="en-US" dirty="0" smtClean="0"/>
              <a:t>任务设计</a:t>
            </a:r>
            <a:r>
              <a:rPr lang="zh-CN" altLang="en-US" dirty="0" smtClean="0"/>
              <a:t>要点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中断上下文环境：不能</a:t>
            </a:r>
            <a:r>
              <a:rPr lang="zh-CN" altLang="en-US" sz="1400" dirty="0"/>
              <a:t>使用挂起</a:t>
            </a:r>
            <a:r>
              <a:rPr lang="zh-CN" altLang="en-US" sz="1400" dirty="0" smtClean="0"/>
              <a:t>当前任务的</a:t>
            </a:r>
            <a:r>
              <a:rPr lang="zh-CN" altLang="en-US" sz="1400" dirty="0"/>
              <a:t>操作，不允许调用任何会阻塞运行的</a:t>
            </a:r>
            <a:r>
              <a:rPr lang="en-US" altLang="zh-CN" sz="1400" dirty="0"/>
              <a:t>API</a:t>
            </a:r>
            <a:r>
              <a:rPr lang="zh-CN" altLang="en-US" sz="1400" dirty="0"/>
              <a:t>函数</a:t>
            </a:r>
            <a:r>
              <a:rPr lang="zh-CN" altLang="en-US" sz="1400" dirty="0" smtClean="0"/>
              <a:t>接口。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任务上下文</a:t>
            </a:r>
            <a:r>
              <a:rPr lang="zh-CN" altLang="en-US" sz="1400" dirty="0" smtClean="0"/>
              <a:t>环境</a:t>
            </a:r>
            <a:r>
              <a:rPr lang="zh-CN" altLang="en-US" sz="1400" dirty="0" smtClean="0"/>
              <a:t>：任务</a:t>
            </a:r>
            <a:r>
              <a:rPr lang="zh-CN" altLang="zh-CN" sz="1400" dirty="0" smtClean="0"/>
              <a:t>中</a:t>
            </a:r>
            <a:r>
              <a:rPr lang="zh-CN" altLang="zh-CN" sz="1400" dirty="0"/>
              <a:t>不允许出现死</a:t>
            </a:r>
            <a:r>
              <a:rPr lang="zh-CN" altLang="zh-CN" sz="1400" dirty="0" smtClean="0"/>
              <a:t>循环</a:t>
            </a:r>
            <a:r>
              <a:rPr lang="zh-CN" altLang="en-US" sz="1400" dirty="0" smtClean="0"/>
              <a:t>（</a:t>
            </a:r>
            <a:r>
              <a:rPr lang="zh-CN" altLang="zh-CN" sz="1400" dirty="0"/>
              <a:t>此处的死循环是指没有不带阻塞机制</a:t>
            </a:r>
            <a:r>
              <a:rPr lang="zh-CN" altLang="zh-CN" sz="1400" dirty="0" smtClean="0"/>
              <a:t>的</a:t>
            </a:r>
            <a:r>
              <a:rPr lang="zh-CN" altLang="en-US" sz="1400" dirty="0" smtClean="0"/>
              <a:t>任务</a:t>
            </a:r>
            <a:r>
              <a:rPr lang="zh-CN" altLang="zh-CN" sz="1400" dirty="0" smtClean="0"/>
              <a:t>循环体</a:t>
            </a:r>
            <a:r>
              <a:rPr lang="zh-CN" altLang="en-US" sz="1400" dirty="0" smtClean="0"/>
              <a:t>），</a:t>
            </a:r>
            <a:r>
              <a:rPr lang="zh-CN" altLang="zh-CN" sz="1400" dirty="0"/>
              <a:t>将紧急的处理事件</a:t>
            </a:r>
            <a:r>
              <a:rPr lang="zh-CN" altLang="zh-CN" sz="1400" dirty="0" smtClean="0"/>
              <a:t>的</a:t>
            </a:r>
            <a:r>
              <a:rPr lang="zh-CN" altLang="en-US" sz="1400" dirty="0" smtClean="0"/>
              <a:t>任务</a:t>
            </a:r>
            <a:r>
              <a:rPr lang="zh-CN" altLang="zh-CN" sz="1400" dirty="0" smtClean="0"/>
              <a:t>优先级</a:t>
            </a:r>
            <a:r>
              <a:rPr lang="zh-CN" altLang="zh-CN" sz="1400" dirty="0"/>
              <a:t>设置得高一些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1400" dirty="0" smtClean="0"/>
              <a:t>空闲</a:t>
            </a:r>
            <a:r>
              <a:rPr lang="zh-CN" altLang="en-US" sz="1400" dirty="0" smtClean="0"/>
              <a:t>任务：不允许创建与空闲任务相同优先级的任务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任务的</a:t>
            </a:r>
            <a:r>
              <a:rPr lang="zh-CN" altLang="en-US" sz="1400" dirty="0" smtClean="0"/>
              <a:t>执行时间：程序运行时间</a:t>
            </a:r>
            <a:r>
              <a:rPr lang="zh-CN" altLang="en-US" sz="1400" dirty="0"/>
              <a:t>、</a:t>
            </a:r>
            <a:r>
              <a:rPr lang="zh-CN" altLang="en-US" sz="1400" dirty="0" smtClean="0"/>
              <a:t>周期。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3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06. </a:t>
            </a:r>
            <a:r>
              <a:rPr lang="zh-CN" altLang="en-US" dirty="0" smtClean="0"/>
              <a:t>写代码做实验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创建两</a:t>
            </a:r>
            <a:r>
              <a:rPr lang="zh-CN" altLang="en-US" sz="1400" dirty="0" smtClean="0"/>
              <a:t>个任务</a:t>
            </a: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3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b="0" dirty="0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xmlns="" id="{36F17589-30CB-418B-8BF0-4AB0DA550835}"/>
              </a:ext>
            </a:extLst>
          </p:cNvPr>
          <p:cNvGrpSpPr/>
          <p:nvPr/>
        </p:nvGrpSpPr>
        <p:grpSpPr>
          <a:xfrm>
            <a:off x="6879922" y="1307487"/>
            <a:ext cx="4359578" cy="1894320"/>
            <a:chOff x="2855913" y="-477838"/>
            <a:chExt cx="5757862" cy="2501900"/>
          </a:xfrm>
          <a:solidFill>
            <a:schemeClr val="tx1"/>
          </a:solidFill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xmlns="" id="{6A027E70-9CCB-4FC8-92F3-6DE59EAF2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xmlns="" id="{8C505447-81E1-4BEE-8BB9-515C2D1492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xmlns="" id="{D3221200-F795-45A5-AE2F-699711F105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xmlns="" id="{66BBB516-5862-4F6F-8C8D-E28D1E1385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xmlns="" id="{3CA3DD3B-1F81-4090-9F2D-091D360384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CEA694AC-173C-426F-8B42-78D960CDEBE1}"/>
              </a:ext>
            </a:extLst>
          </p:cNvPr>
          <p:cNvCxnSpPr/>
          <p:nvPr/>
        </p:nvCxnSpPr>
        <p:spPr>
          <a:xfrm>
            <a:off x="6057900" y="1504611"/>
            <a:ext cx="0" cy="16971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2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7CBE5B-0D2D-4E81-A858-84F902A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72" y="0"/>
            <a:ext cx="10850563" cy="657997"/>
          </a:xfrm>
        </p:spPr>
        <p:txBody>
          <a:bodyPr/>
          <a:lstStyle/>
          <a:p>
            <a:r>
              <a:rPr lang="zh-CN" altLang="en-US" dirty="0" smtClean="0"/>
              <a:t>关于</a:t>
            </a:r>
            <a:r>
              <a:rPr lang="zh-CN" altLang="en-US" dirty="0"/>
              <a:t>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4277AEA-35A5-4995-A718-F31F2B13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5" name="691ff9ac-1baf-47b6-971e-90b8fed2e25e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xmlns="" id="{7B559DD8-05CE-4903-9B3E-D908A0C305E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778685"/>
            <a:ext cx="11302770" cy="5714504"/>
            <a:chOff x="687279" y="1143496"/>
            <a:chExt cx="11302770" cy="5714504"/>
          </a:xfrm>
        </p:grpSpPr>
        <p:sp>
          <p:nvSpPr>
            <p:cNvPr id="6" name="ïŝlïdè">
              <a:extLst>
                <a:ext uri="{FF2B5EF4-FFF2-40B4-BE49-F238E27FC236}">
                  <a16:creationId xmlns:a16="http://schemas.microsoft.com/office/drawing/2014/main" xmlns="" id="{2BB762E1-C5D8-4671-ABBA-743B565167B4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ïŝlíḑé">
              <a:extLst>
                <a:ext uri="{FF2B5EF4-FFF2-40B4-BE49-F238E27FC236}">
                  <a16:creationId xmlns:a16="http://schemas.microsoft.com/office/drawing/2014/main" xmlns="" id="{9EA6951E-149D-4390-B6B2-923E841A2033}"/>
                </a:ext>
              </a:extLst>
            </p:cNvPr>
            <p:cNvGrpSpPr/>
            <p:nvPr/>
          </p:nvGrpSpPr>
          <p:grpSpPr>
            <a:xfrm>
              <a:off x="687279" y="1143496"/>
              <a:ext cx="7388721" cy="2125070"/>
              <a:chOff x="687278" y="2398652"/>
              <a:chExt cx="3524773" cy="2125070"/>
            </a:xfrm>
          </p:grpSpPr>
          <p:sp>
            <p:nvSpPr>
              <p:cNvPr id="18" name="ïṧḷíḍe">
                <a:extLst>
                  <a:ext uri="{FF2B5EF4-FFF2-40B4-BE49-F238E27FC236}">
                    <a16:creationId xmlns:a16="http://schemas.microsoft.com/office/drawing/2014/main" xmlns="" id="{7CD7322F-5C83-4DDC-9A20-95BBA006E581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683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 lnSpcReduction="10000"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de-DE" sz="1400" dirty="0" smtClean="0"/>
                  <a:t>博</a:t>
                </a:r>
                <a:r>
                  <a:rPr lang="zh-CN" altLang="de-DE" sz="1400" dirty="0"/>
                  <a:t>客：</a:t>
                </a:r>
                <a:r>
                  <a:rPr lang="de-DE" altLang="zh-CN" sz="1400" dirty="0">
                    <a:hlinkClick r:id="rId3"/>
                  </a:rPr>
                  <a:t>https://</a:t>
                </a:r>
                <a:r>
                  <a:rPr lang="de-DE" altLang="zh-CN" sz="1400" dirty="0" smtClean="0">
                    <a:hlinkClick r:id="rId3"/>
                  </a:rPr>
                  <a:t>jiejietop.cn</a:t>
                </a: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de-DE" altLang="zh-CN" sz="1400" dirty="0"/>
                  <a:t>CSDN</a:t>
                </a:r>
                <a:r>
                  <a:rPr lang="zh-CN" altLang="en-US" sz="1400" dirty="0"/>
                  <a:t>：</a:t>
                </a:r>
                <a:r>
                  <a:rPr lang="de-DE" altLang="zh-CN" sz="1400" dirty="0">
                    <a:hlinkClick r:id="rId4"/>
                  </a:rPr>
                  <a:t>https://</a:t>
                </a:r>
                <a:r>
                  <a:rPr lang="de-DE" altLang="zh-CN" sz="1400" dirty="0" smtClean="0">
                    <a:hlinkClick r:id="rId4"/>
                  </a:rPr>
                  <a:t>blog.csdn.net/jiejiemcu</a:t>
                </a:r>
                <a:endParaRPr lang="de-DE" altLang="zh-CN" sz="14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de-DE" altLang="zh-CN" sz="1400" dirty="0"/>
                  <a:t>GitHub : </a:t>
                </a:r>
                <a:r>
                  <a:rPr lang="de-DE" altLang="zh-CN" sz="1400" dirty="0">
                    <a:hlinkClick r:id="rId5"/>
                  </a:rPr>
                  <a:t>https://</a:t>
                </a:r>
                <a:r>
                  <a:rPr lang="de-DE" altLang="zh-CN" sz="1400" dirty="0" smtClean="0">
                    <a:hlinkClick r:id="rId5"/>
                  </a:rPr>
                  <a:t>github.com/jiejieTop</a:t>
                </a:r>
                <a:endParaRPr lang="de-DE" altLang="zh-CN" sz="1400" dirty="0" smtClean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de-DE" altLang="zh-CN" sz="1400" dirty="0"/>
              </a:p>
            </p:txBody>
          </p:sp>
          <p:sp>
            <p:nvSpPr>
              <p:cNvPr id="19" name="iṩlíḍé">
                <a:extLst>
                  <a:ext uri="{FF2B5EF4-FFF2-40B4-BE49-F238E27FC236}">
                    <a16:creationId xmlns:a16="http://schemas.microsoft.com/office/drawing/2014/main" xmlns="" id="{5B30AE03-B61E-430C-970D-3A9F9B58BA34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400" b="1" dirty="0" smtClean="0"/>
                  <a:t>一个走在物联网路上的小菜鸟</a:t>
                </a:r>
                <a:r>
                  <a:rPr lang="en-US" altLang="zh-CN" sz="2400" b="1" dirty="0" smtClean="0"/>
                  <a:t>~</a:t>
                </a:r>
                <a:endParaRPr lang="en-US" altLang="zh-CN" sz="2400" b="1" dirty="0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xmlns="" id="{D5F82377-ABF0-4349-8A2E-9E7E075BC9EF}"/>
                </a:ext>
              </a:extLst>
            </p:cNvPr>
            <p:cNvCxnSpPr/>
            <p:nvPr/>
          </p:nvCxnSpPr>
          <p:spPr>
            <a:xfrm>
              <a:off x="687279" y="3268566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íṩ1îďê">
              <a:extLst>
                <a:ext uri="{FF2B5EF4-FFF2-40B4-BE49-F238E27FC236}">
                  <a16:creationId xmlns:a16="http://schemas.microsoft.com/office/drawing/2014/main" xmlns="" id="{E03ED397-51AC-4B40-A05B-6D5CA52EBAB6}"/>
                </a:ext>
              </a:extLst>
            </p:cNvPr>
            <p:cNvGrpSpPr/>
            <p:nvPr/>
          </p:nvGrpSpPr>
          <p:grpSpPr>
            <a:xfrm>
              <a:off x="687279" y="3356470"/>
              <a:ext cx="7388720" cy="441805"/>
              <a:chOff x="687279" y="2984347"/>
              <a:chExt cx="7388720" cy="441805"/>
            </a:xfrm>
          </p:grpSpPr>
          <p:sp>
            <p:nvSpPr>
              <p:cNvPr id="15" name="i$ḻiḍê">
                <a:extLst>
                  <a:ext uri="{FF2B5EF4-FFF2-40B4-BE49-F238E27FC236}">
                    <a16:creationId xmlns:a16="http://schemas.microsoft.com/office/drawing/2014/main" xmlns="" id="{2DE52CE5-3318-42B4-AD99-D897903A0AA3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íṩḻíḓe">
                <a:extLst>
                  <a:ext uri="{FF2B5EF4-FFF2-40B4-BE49-F238E27FC236}">
                    <a16:creationId xmlns:a16="http://schemas.microsoft.com/office/drawing/2014/main" xmlns="" id="{F27A644C-EAE9-43E3-9F2B-51A8DF91BDD2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个人公众号</a:t>
                </a:r>
                <a:endParaRPr lang="en-US" altLang="zh-CN" sz="2000" b="1" dirty="0"/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xmlns="" id="{88BA9262-F013-4426-B931-27822631BC34}"/>
                </a:ext>
              </a:extLst>
            </p:cNvPr>
            <p:cNvCxnSpPr/>
            <p:nvPr/>
          </p:nvCxnSpPr>
          <p:spPr>
            <a:xfrm rot="16200000">
              <a:off x="4251000" y="3577372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D:\LWIP\资料\lwip\GZ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00" y="3433464"/>
            <a:ext cx="4926019" cy="27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LWIP\资料\lwip\WX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004" y="1162826"/>
            <a:ext cx="2358628" cy="16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5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fae23b5-2bc0-4a19-b727-e2f07a89b63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075" y="1293990"/>
            <a:ext cx="9890581" cy="4700010"/>
            <a:chOff x="670075" y="1293990"/>
            <a:chExt cx="9890581" cy="4700010"/>
          </a:xfrm>
        </p:grpSpPr>
        <p:sp>
          <p:nvSpPr>
            <p:cNvPr id="6" name="ï$ḷîdê"/>
            <p:cNvSpPr/>
            <p:nvPr/>
          </p:nvSpPr>
          <p:spPr bwMode="auto">
            <a:xfrm>
              <a:off x="4656000" y="1293990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7" name="íśḻïďe"/>
            <p:cNvSpPr/>
            <p:nvPr/>
          </p:nvSpPr>
          <p:spPr bwMode="auto">
            <a:xfrm>
              <a:off x="5213662" y="1293990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dirty="0" smtClean="0"/>
                <a:t>任务状态</a:t>
              </a:r>
              <a:endParaRPr lang="en-US" altLang="zh-CN" sz="1400" dirty="0"/>
            </a:p>
          </p:txBody>
        </p:sp>
        <p:sp>
          <p:nvSpPr>
            <p:cNvPr id="8" name="îŝlîḑé"/>
            <p:cNvSpPr/>
            <p:nvPr/>
          </p:nvSpPr>
          <p:spPr bwMode="auto">
            <a:xfrm>
              <a:off x="4656000" y="2114881"/>
              <a:ext cx="828092" cy="595554"/>
            </a:xfrm>
            <a:prstGeom prst="parallelogram">
              <a:avLst/>
            </a:prstGeom>
            <a:solidFill>
              <a:schemeClr val="accent2">
                <a:lumMod val="100000"/>
              </a:schemeClr>
            </a:solidFill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9" name="ís1îďè"/>
            <p:cNvSpPr/>
            <p:nvPr/>
          </p:nvSpPr>
          <p:spPr bwMode="auto">
            <a:xfrm>
              <a:off x="5213662" y="2114881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dirty="0" smtClean="0"/>
                <a:t>任务状态</a:t>
              </a:r>
              <a:r>
                <a:rPr lang="zh-CN" altLang="en-US" sz="1400" dirty="0" smtClean="0"/>
                <a:t>迁移</a:t>
              </a:r>
              <a:endParaRPr lang="en-US" altLang="zh-CN" sz="1400" dirty="0"/>
            </a:p>
          </p:txBody>
        </p:sp>
        <p:sp>
          <p:nvSpPr>
            <p:cNvPr id="10" name="íṧḻîḍè"/>
            <p:cNvSpPr/>
            <p:nvPr/>
          </p:nvSpPr>
          <p:spPr bwMode="auto">
            <a:xfrm>
              <a:off x="4656000" y="2941303"/>
              <a:ext cx="828092" cy="595554"/>
            </a:xfrm>
            <a:prstGeom prst="parallelogram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ísļïdé"/>
            <p:cNvSpPr/>
            <p:nvPr/>
          </p:nvSpPr>
          <p:spPr bwMode="auto">
            <a:xfrm>
              <a:off x="5213662" y="2941302"/>
              <a:ext cx="5346993" cy="590023"/>
            </a:xfrm>
            <a:prstGeom prst="parallelogram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1400" dirty="0" err="1"/>
                <a:t>rt_thread_suspend</a:t>
              </a:r>
              <a:r>
                <a:rPr lang="en-US" altLang="zh-CN" sz="1400" dirty="0"/>
                <a:t>()</a:t>
              </a:r>
            </a:p>
          </p:txBody>
        </p:sp>
        <p:sp>
          <p:nvSpPr>
            <p:cNvPr id="12" name="ïṥḷíḋe"/>
            <p:cNvSpPr/>
            <p:nvPr/>
          </p:nvSpPr>
          <p:spPr bwMode="auto">
            <a:xfrm>
              <a:off x="4656000" y="3756663"/>
              <a:ext cx="828092" cy="595554"/>
            </a:xfrm>
            <a:prstGeom prst="parallelogram">
              <a:avLst/>
            </a:prstGeom>
            <a:solidFill>
              <a:schemeClr val="accent4">
                <a:lumMod val="100000"/>
              </a:schemeClr>
            </a:solidFill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îṥḷíḓé"/>
            <p:cNvSpPr/>
            <p:nvPr/>
          </p:nvSpPr>
          <p:spPr bwMode="auto">
            <a:xfrm>
              <a:off x="5313405" y="3756663"/>
              <a:ext cx="5247251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1400" dirty="0" err="1"/>
                <a:t>rt_thread_resume</a:t>
              </a:r>
              <a:r>
                <a:rPr lang="en-US" altLang="zh-CN" sz="1400" dirty="0"/>
                <a:t>()</a:t>
              </a:r>
            </a:p>
          </p:txBody>
        </p:sp>
        <p:sp>
          <p:nvSpPr>
            <p:cNvPr id="14" name="ïŝ1íḑè"/>
            <p:cNvSpPr/>
            <p:nvPr/>
          </p:nvSpPr>
          <p:spPr bwMode="auto">
            <a:xfrm>
              <a:off x="4656000" y="4577554"/>
              <a:ext cx="828092" cy="595554"/>
            </a:xfrm>
            <a:prstGeom prst="parallelogram">
              <a:avLst/>
            </a:prstGeom>
            <a:solidFill>
              <a:schemeClr val="accent5">
                <a:lumMod val="100000"/>
              </a:schemeClr>
            </a:solidFill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ï$lídè"/>
            <p:cNvSpPr/>
            <p:nvPr/>
          </p:nvSpPr>
          <p:spPr bwMode="auto">
            <a:xfrm>
              <a:off x="5213662" y="4577554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/>
                <a:t>任务设计</a:t>
              </a:r>
              <a:r>
                <a:rPr lang="zh-CN" altLang="en-US" sz="1400" dirty="0" smtClean="0"/>
                <a:t>要点</a:t>
              </a:r>
              <a:endParaRPr lang="zh-CN" altLang="en-US" sz="1400" dirty="0"/>
            </a:p>
          </p:txBody>
        </p:sp>
        <p:sp>
          <p:nvSpPr>
            <p:cNvPr id="16" name="ïŝḻîḑé"/>
            <p:cNvSpPr/>
            <p:nvPr/>
          </p:nvSpPr>
          <p:spPr bwMode="auto">
            <a:xfrm>
              <a:off x="4656000" y="5398446"/>
              <a:ext cx="828092" cy="595554"/>
            </a:xfrm>
            <a:prstGeom prst="parallelogram">
              <a:avLst/>
            </a:prstGeom>
            <a:solidFill>
              <a:schemeClr val="accent6">
                <a:lumMod val="100000"/>
              </a:schemeClr>
            </a:solidFill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06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îšḷîḑe"/>
            <p:cNvSpPr/>
            <p:nvPr/>
          </p:nvSpPr>
          <p:spPr bwMode="auto">
            <a:xfrm>
              <a:off x="5213662" y="5398446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/>
                <a:t>实验</a:t>
              </a:r>
              <a:endParaRPr lang="zh-CN" altLang="en-US" sz="1400" dirty="0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70075" y="2299172"/>
              <a:ext cx="2972663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Sḻïďè"/>
            <p:cNvSpPr txBox="1"/>
            <p:nvPr/>
          </p:nvSpPr>
          <p:spPr>
            <a:xfrm>
              <a:off x="1461000" y="1293990"/>
              <a:ext cx="2181738" cy="1005703"/>
            </a:xfrm>
            <a:prstGeom prst="rect">
              <a:avLst/>
            </a:prstGeom>
          </p:spPr>
          <p:txBody>
            <a:bodyPr wrap="none" anchor="b">
              <a:normAutofit/>
            </a:bodyPr>
            <a:lstStyle/>
            <a:p>
              <a:pPr marL="0" indent="0" algn="r">
                <a:buNone/>
              </a:pPr>
              <a:r>
                <a:rPr lang="zh-CN" altLang="en-US" sz="3600" b="1" dirty="0" smtClean="0"/>
                <a:t>目录</a:t>
              </a:r>
              <a:endParaRPr lang="zh-CN" altLang="en-US" sz="3600" b="1" dirty="0"/>
            </a:p>
          </p:txBody>
        </p:sp>
      </p:grpSp>
      <p:sp>
        <p:nvSpPr>
          <p:cNvPr id="20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7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01. </a:t>
            </a:r>
            <a:r>
              <a:rPr lang="zh-CN" altLang="en-US" dirty="0" smtClean="0"/>
              <a:t>任务的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</a:t>
            </a:r>
            <a:r>
              <a:rPr lang="zh-CN" altLang="en-US" b="1" dirty="0" smtClean="0"/>
              <a:t>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3124" y="1077376"/>
            <a:ext cx="11022227" cy="513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</a:rPr>
              <a:t>就绪</a:t>
            </a:r>
            <a:r>
              <a:rPr lang="zh-CN" altLang="en-US" sz="1200" b="1" dirty="0">
                <a:solidFill>
                  <a:srgbClr val="FF0000"/>
                </a:solidFill>
              </a:rPr>
              <a:t>态</a:t>
            </a:r>
            <a:r>
              <a:rPr lang="zh-CN" altLang="en-US" sz="1200" dirty="0"/>
              <a:t>（</a:t>
            </a:r>
            <a:r>
              <a:rPr lang="en-US" altLang="zh-CN" sz="1200" dirty="0"/>
              <a:t>K_TASK_STATE_READY</a:t>
            </a:r>
            <a:r>
              <a:rPr lang="zh-CN" altLang="en-US" sz="1200" dirty="0"/>
              <a:t>）：该任务在就绪列表中，就绪的任务已经具备执行的能力，只等待调度器进行调度，新创建的任务会初始化为就绪态</a:t>
            </a:r>
            <a:r>
              <a:rPr lang="zh-CN" altLang="en-US" sz="1200" dirty="0" smtClean="0"/>
              <a:t>。</a:t>
            </a:r>
            <a:endParaRPr lang="en-US" altLang="zh-CN" sz="1200" dirty="0"/>
          </a:p>
          <a:p>
            <a:pPr>
              <a:lnSpc>
                <a:spcPct val="130000"/>
              </a:lnSpc>
            </a:pPr>
            <a:endParaRPr lang="en-US" altLang="zh-CN" sz="1200" dirty="0" smtClean="0"/>
          </a:p>
          <a:p>
            <a:pPr>
              <a:lnSpc>
                <a:spcPct val="13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</a:rPr>
              <a:t>运行</a:t>
            </a:r>
            <a:r>
              <a:rPr lang="zh-CN" altLang="en-US" sz="1200" b="1" dirty="0">
                <a:solidFill>
                  <a:srgbClr val="FF0000"/>
                </a:solidFill>
              </a:rPr>
              <a:t>态</a:t>
            </a:r>
            <a:r>
              <a:rPr lang="zh-CN" altLang="en-US" sz="1200" dirty="0"/>
              <a:t>（</a:t>
            </a:r>
            <a:r>
              <a:rPr lang="en-US" altLang="zh-CN" sz="1200" dirty="0"/>
              <a:t>K_TASK_STATE_READY</a:t>
            </a:r>
            <a:r>
              <a:rPr lang="zh-CN" altLang="en-US" sz="1200" dirty="0"/>
              <a:t>）：该状态表明任务正在执行，此时它占用处理器，其实此时的任务还是处于就绪列表中的，</a:t>
            </a:r>
            <a:r>
              <a:rPr lang="en-US" altLang="zh-CN" sz="1200" dirty="0" err="1"/>
              <a:t>TencentOS</a:t>
            </a:r>
            <a:r>
              <a:rPr lang="zh-CN" altLang="en-US" sz="1200" dirty="0"/>
              <a:t>调度器选择运行的永远是处于最高优先级的就绪态任务，当任务被运行的一刻，它的任务状态就变成了运行态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30000"/>
              </a:lnSpc>
            </a:pPr>
            <a:endParaRPr lang="en-US" altLang="zh-CN" sz="1200" dirty="0" smtClean="0"/>
          </a:p>
          <a:p>
            <a:pPr>
              <a:lnSpc>
                <a:spcPct val="13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</a:rPr>
              <a:t>睡眠</a:t>
            </a:r>
            <a:r>
              <a:rPr lang="zh-CN" altLang="en-US" sz="1200" b="1" dirty="0">
                <a:solidFill>
                  <a:srgbClr val="FF0000"/>
                </a:solidFill>
              </a:rPr>
              <a:t>态</a:t>
            </a:r>
            <a:r>
              <a:rPr lang="zh-CN" altLang="en-US" sz="1200" dirty="0"/>
              <a:t>（</a:t>
            </a:r>
            <a:r>
              <a:rPr lang="en-US" altLang="zh-CN" sz="1200" dirty="0"/>
              <a:t>K_TASK_STATE_SLEEP</a:t>
            </a:r>
            <a:r>
              <a:rPr lang="zh-CN" altLang="en-US" sz="1200" dirty="0"/>
              <a:t>）：如果任务当前正在休眠让出</a:t>
            </a:r>
            <a:r>
              <a:rPr lang="en-US" altLang="zh-CN" sz="1200" dirty="0"/>
              <a:t>CPU</a:t>
            </a:r>
            <a:r>
              <a:rPr lang="zh-CN" altLang="en-US" sz="1200" dirty="0"/>
              <a:t>使用权，那么就可以说这个任务处于休眠状态，该任务不在就绪列表中，此时任务处于睡眠列表中（或者叫延时列表）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30000"/>
              </a:lnSpc>
            </a:pPr>
            <a:endParaRPr lang="en-US" altLang="zh-CN" sz="1200" dirty="0" smtClean="0"/>
          </a:p>
          <a:p>
            <a:pPr>
              <a:lnSpc>
                <a:spcPct val="13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</a:rPr>
              <a:t>等待</a:t>
            </a:r>
            <a:r>
              <a:rPr lang="zh-CN" altLang="en-US" sz="1200" b="1" dirty="0">
                <a:solidFill>
                  <a:srgbClr val="FF0000"/>
                </a:solidFill>
              </a:rPr>
              <a:t>态</a:t>
            </a:r>
            <a:r>
              <a:rPr lang="zh-CN" altLang="en-US" sz="1200" dirty="0"/>
              <a:t>（</a:t>
            </a:r>
            <a:r>
              <a:rPr lang="en-US" altLang="zh-CN" sz="1200" dirty="0"/>
              <a:t>K_TASK_STATE_PEND</a:t>
            </a:r>
            <a:r>
              <a:rPr lang="zh-CN" altLang="en-US" sz="1200" dirty="0"/>
              <a:t>）：任务正在等待信号量、队列或者等待事件等状态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30000"/>
              </a:lnSpc>
            </a:pPr>
            <a:endParaRPr lang="en-US" altLang="zh-CN" sz="1200" dirty="0" smtClean="0"/>
          </a:p>
          <a:p>
            <a:pPr>
              <a:lnSpc>
                <a:spcPct val="13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</a:rPr>
              <a:t>挂起</a:t>
            </a:r>
            <a:r>
              <a:rPr lang="zh-CN" altLang="en-US" sz="1200" b="1" dirty="0">
                <a:solidFill>
                  <a:srgbClr val="FF0000"/>
                </a:solidFill>
              </a:rPr>
              <a:t>态</a:t>
            </a:r>
            <a:r>
              <a:rPr lang="zh-CN" altLang="en-US" sz="1200" dirty="0"/>
              <a:t>（</a:t>
            </a:r>
            <a:r>
              <a:rPr lang="en-US" altLang="zh-CN" sz="1200" dirty="0"/>
              <a:t>K_TASK_STATE_SUSPENDED</a:t>
            </a:r>
            <a:r>
              <a:rPr lang="zh-CN" altLang="en-US" sz="1200" dirty="0"/>
              <a:t>）：任务被挂起，此时任务对调度器而言是不可见的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30000"/>
              </a:lnSpc>
            </a:pPr>
            <a:endParaRPr lang="en-US" altLang="zh-CN" sz="1200" dirty="0" smtClean="0"/>
          </a:p>
          <a:p>
            <a:pPr>
              <a:lnSpc>
                <a:spcPct val="13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</a:rPr>
              <a:t>退出</a:t>
            </a:r>
            <a:r>
              <a:rPr lang="zh-CN" altLang="en-US" sz="1200" b="1" dirty="0">
                <a:solidFill>
                  <a:srgbClr val="FF0000"/>
                </a:solidFill>
              </a:rPr>
              <a:t>态</a:t>
            </a:r>
            <a:r>
              <a:rPr lang="zh-CN" altLang="en-US" sz="1200" dirty="0"/>
              <a:t>（</a:t>
            </a:r>
            <a:r>
              <a:rPr lang="en-US" altLang="zh-CN" sz="1200" dirty="0"/>
              <a:t>K_TASK_STATE_DELETED</a:t>
            </a:r>
            <a:r>
              <a:rPr lang="zh-CN" altLang="en-US" sz="1200" dirty="0"/>
              <a:t>）：该任务运行结束，并且被删除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30000"/>
              </a:lnSpc>
            </a:pPr>
            <a:endParaRPr lang="en-US" altLang="zh-CN" sz="1200" dirty="0" smtClean="0"/>
          </a:p>
          <a:p>
            <a:pPr>
              <a:lnSpc>
                <a:spcPct val="130000"/>
              </a:lnSpc>
            </a:pPr>
            <a:r>
              <a:rPr lang="zh-CN" altLang="en-US" sz="1200" dirty="0" smtClean="0"/>
              <a:t>等待</a:t>
            </a:r>
            <a:r>
              <a:rPr lang="zh-CN" altLang="en-US" sz="1200" dirty="0"/>
              <a:t>超时状态（</a:t>
            </a:r>
            <a:r>
              <a:rPr lang="en-US" altLang="zh-CN" sz="1200" dirty="0"/>
              <a:t>K_TASK_STATE_PENDTIMEOUT</a:t>
            </a:r>
            <a:r>
              <a:rPr lang="zh-CN" altLang="en-US" sz="1200" dirty="0"/>
              <a:t>）：任务正在等待信号量、队列或者等待事件发生超时的状态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30000"/>
              </a:lnSpc>
            </a:pPr>
            <a:endParaRPr lang="en-US" altLang="zh-CN" sz="1200" dirty="0" smtClean="0"/>
          </a:p>
          <a:p>
            <a:pPr>
              <a:lnSpc>
                <a:spcPct val="130000"/>
              </a:lnSpc>
            </a:pPr>
            <a:r>
              <a:rPr lang="zh-CN" altLang="en-US" sz="1200" dirty="0" smtClean="0"/>
              <a:t>睡眠</a:t>
            </a:r>
            <a:r>
              <a:rPr lang="zh-CN" altLang="en-US" sz="1200" dirty="0"/>
              <a:t>挂起态（</a:t>
            </a:r>
            <a:r>
              <a:rPr lang="en-US" altLang="zh-CN" sz="1200" dirty="0"/>
              <a:t>K_TASK_STATE_SLEEP_SUSPENDED</a:t>
            </a:r>
            <a:r>
              <a:rPr lang="zh-CN" altLang="en-US" sz="1200" dirty="0"/>
              <a:t>）：任务在睡眠中被挂起时的状态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30000"/>
              </a:lnSpc>
            </a:pPr>
            <a:endParaRPr lang="en-US" altLang="zh-CN" sz="1200" dirty="0" smtClean="0"/>
          </a:p>
          <a:p>
            <a:pPr>
              <a:lnSpc>
                <a:spcPct val="130000"/>
              </a:lnSpc>
            </a:pPr>
            <a:r>
              <a:rPr lang="zh-CN" altLang="en-US" sz="1200" dirty="0" smtClean="0"/>
              <a:t>等待</a:t>
            </a:r>
            <a:r>
              <a:rPr lang="zh-CN" altLang="en-US" sz="1200" dirty="0"/>
              <a:t>挂起态（</a:t>
            </a:r>
            <a:r>
              <a:rPr lang="en-US" altLang="zh-CN" sz="1200" dirty="0"/>
              <a:t>K_TASK_STATE_PEND_SUSPENDED</a:t>
            </a:r>
            <a:r>
              <a:rPr lang="zh-CN" altLang="en-US" sz="1200" dirty="0"/>
              <a:t>）：任务正在等待信号量、队列或者等待事件时被挂起的状态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30000"/>
              </a:lnSpc>
            </a:pPr>
            <a:endParaRPr lang="en-US" altLang="zh-CN" sz="1200" dirty="0" smtClean="0"/>
          </a:p>
          <a:p>
            <a:pPr>
              <a:lnSpc>
                <a:spcPct val="130000"/>
              </a:lnSpc>
            </a:pPr>
            <a:r>
              <a:rPr lang="zh-CN" altLang="en-US" sz="1200" dirty="0" smtClean="0"/>
              <a:t>等待</a:t>
            </a:r>
            <a:r>
              <a:rPr lang="zh-CN" altLang="en-US" sz="1200" dirty="0"/>
              <a:t>超时挂起态（</a:t>
            </a:r>
            <a:r>
              <a:rPr lang="en-US" altLang="zh-CN" sz="1200" dirty="0"/>
              <a:t>K_TASK_STATE_PENDTIMEOUT_SUSPENDED</a:t>
            </a:r>
            <a:r>
              <a:rPr lang="zh-CN" altLang="en-US" sz="1200" dirty="0"/>
              <a:t>）：任务正在等待信号量、队列或者等待事件发生超时，但此时任务已经被挂起的状态。</a:t>
            </a:r>
          </a:p>
        </p:txBody>
      </p:sp>
    </p:spTree>
    <p:extLst>
      <p:ext uri="{BB962C8B-B14F-4D97-AF65-F5344CB8AC3E}">
        <p14:creationId xmlns:p14="http://schemas.microsoft.com/office/powerpoint/2010/main" val="16734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02. </a:t>
            </a:r>
            <a:r>
              <a:rPr lang="zh-CN" altLang="en-US" dirty="0" smtClean="0"/>
              <a:t>任务状态</a:t>
            </a:r>
            <a:r>
              <a:rPr lang="zh-CN" altLang="en-US" dirty="0" smtClean="0"/>
              <a:t>迁移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0703" y="2513916"/>
            <a:ext cx="4203700" cy="19386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28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03. </a:t>
            </a:r>
            <a:r>
              <a:rPr lang="en-US" altLang="zh-CN" dirty="0" err="1" smtClean="0"/>
              <a:t>TencentOS</a:t>
            </a:r>
            <a:r>
              <a:rPr lang="en-US" altLang="zh-CN" dirty="0" smtClean="0"/>
              <a:t> tiny</a:t>
            </a:r>
            <a:r>
              <a:rPr lang="zh-CN" altLang="en-US" dirty="0" smtClean="0"/>
              <a:t>中</a:t>
            </a:r>
            <a:r>
              <a:rPr lang="zh-CN" altLang="en-US" dirty="0"/>
              <a:t>维护任务的数据结构</a:t>
            </a:r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4716" y="13612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就绪列表</a:t>
            </a:r>
          </a:p>
        </p:txBody>
      </p:sp>
      <p:sp>
        <p:nvSpPr>
          <p:cNvPr id="4" name="矩形 3"/>
          <p:cNvSpPr/>
          <p:nvPr/>
        </p:nvSpPr>
        <p:spPr>
          <a:xfrm>
            <a:off x="2102712" y="1361259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k_rdyq</a:t>
            </a:r>
            <a:r>
              <a:rPr lang="zh-CN" altLang="en-US" dirty="0" smtClean="0"/>
              <a:t>：</a:t>
            </a:r>
            <a:r>
              <a:rPr lang="zh-CN" altLang="en-US" dirty="0"/>
              <a:t>用于挂载系统中的所有处于就绪态的任务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94716" y="243702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延时列表</a:t>
            </a:r>
          </a:p>
        </p:txBody>
      </p:sp>
      <p:sp>
        <p:nvSpPr>
          <p:cNvPr id="8" name="矩形 7"/>
          <p:cNvSpPr/>
          <p:nvPr/>
        </p:nvSpPr>
        <p:spPr>
          <a:xfrm>
            <a:off x="2102713" y="2437026"/>
            <a:ext cx="7856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k_tick_list</a:t>
            </a:r>
            <a:r>
              <a:rPr lang="zh-CN" altLang="en-US" dirty="0" smtClean="0"/>
              <a:t>：</a:t>
            </a:r>
            <a:r>
              <a:rPr lang="zh-CN" altLang="en-US" dirty="0"/>
              <a:t>与系统时间相关的任务都会被挂载到这个列表中，可能是睡眠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有</a:t>
            </a:r>
            <a:r>
              <a:rPr lang="zh-CN" altLang="en-US" dirty="0"/>
              <a:t>期限地等待信号量、事件、消息队列等情况</a:t>
            </a:r>
            <a:r>
              <a:rPr lang="en-US" altLang="zh-CN" dirty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1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04. </a:t>
            </a:r>
            <a:r>
              <a:rPr lang="zh-CN" altLang="en-US" dirty="0" smtClean="0"/>
              <a:t>任务控制块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8153" y="1220490"/>
            <a:ext cx="9448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在多任务系统中，任务的执行是由系统调度的。系统为了顺利的调度任务，为每个任务都</a:t>
            </a:r>
            <a:r>
              <a:rPr lang="zh-CN" altLang="en-US" dirty="0" smtClean="0"/>
              <a:t>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外</a:t>
            </a:r>
            <a:r>
              <a:rPr lang="zh-CN" altLang="en-US" dirty="0"/>
              <a:t>定义了一个任务控制块，这个任务控制块就相当于任务的身份证，里面存有任务的所有</a:t>
            </a:r>
            <a:r>
              <a:rPr lang="zh-CN" altLang="en-US" dirty="0" smtClean="0"/>
              <a:t>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息</a:t>
            </a:r>
            <a:r>
              <a:rPr lang="zh-CN" altLang="en-US" dirty="0"/>
              <a:t>，比如任务的栈指针，任务名称，任务的形参等。有了这个任务控制块之后，以后</a:t>
            </a:r>
            <a:r>
              <a:rPr lang="zh-CN" altLang="en-US" dirty="0" smtClean="0"/>
              <a:t>系统对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任务</a:t>
            </a:r>
            <a:r>
              <a:rPr lang="zh-CN" altLang="en-US" dirty="0"/>
              <a:t>的全部操作都可以通过这个任务控制块来实现。</a:t>
            </a:r>
          </a:p>
        </p:txBody>
      </p:sp>
    </p:spTree>
    <p:extLst>
      <p:ext uri="{BB962C8B-B14F-4D97-AF65-F5344CB8AC3E}">
        <p14:creationId xmlns:p14="http://schemas.microsoft.com/office/powerpoint/2010/main" val="37041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05. </a:t>
            </a:r>
            <a:r>
              <a:rPr lang="zh-CN" altLang="en-US" dirty="0" smtClean="0"/>
              <a:t>任务创建 </a:t>
            </a:r>
            <a:r>
              <a:rPr lang="en-US" altLang="zh-CN" dirty="0" err="1" smtClean="0"/>
              <a:t>tos_task_create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在</a:t>
            </a:r>
            <a:r>
              <a:rPr lang="en-US" altLang="zh-CN" sz="1400" dirty="0" err="1"/>
              <a:t>TencentOS</a:t>
            </a:r>
            <a:r>
              <a:rPr lang="en-US" altLang="zh-CN" sz="1400" dirty="0"/>
              <a:t> tiny</a:t>
            </a:r>
            <a:r>
              <a:rPr lang="zh-CN" altLang="en-US" sz="1400" dirty="0"/>
              <a:t>中，凡是使用</a:t>
            </a:r>
            <a:r>
              <a:rPr lang="en-US" altLang="zh-CN" sz="1400" dirty="0"/>
              <a:t>__API__</a:t>
            </a:r>
            <a:r>
              <a:rPr lang="zh-CN" altLang="en-US" sz="1400" dirty="0"/>
              <a:t>修饰的函数都是提供给用户使用的，而使用</a:t>
            </a:r>
            <a:r>
              <a:rPr lang="en-US" altLang="zh-CN" sz="1400" dirty="0"/>
              <a:t>__KERNEL__</a:t>
            </a:r>
            <a:r>
              <a:rPr lang="zh-CN" altLang="en-US" sz="1400" dirty="0"/>
              <a:t>修饰的代码则是给内核使用的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/>
              <a:t>__API__ </a:t>
            </a:r>
            <a:r>
              <a:rPr lang="en-US" altLang="zh-CN" sz="1400" dirty="0" err="1"/>
              <a:t>k_err_t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tos_task_create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k_task_t</a:t>
            </a:r>
            <a:r>
              <a:rPr lang="en-US" altLang="zh-CN" sz="1400" dirty="0"/>
              <a:t> *</a:t>
            </a:r>
            <a:r>
              <a:rPr lang="en-US" altLang="zh-CN" sz="1400" dirty="0">
                <a:solidFill>
                  <a:srgbClr val="FF0000"/>
                </a:solidFill>
              </a:rPr>
              <a:t>task</a:t>
            </a:r>
            <a:r>
              <a:rPr lang="en-US" altLang="zh-CN" sz="1400" dirty="0" smtClean="0"/>
              <a:t>,  char </a:t>
            </a:r>
            <a:r>
              <a:rPr lang="en-US" altLang="zh-CN" sz="1400" dirty="0"/>
              <a:t>*</a:t>
            </a:r>
            <a:r>
              <a:rPr lang="en-US" altLang="zh-CN" sz="1400" dirty="0">
                <a:solidFill>
                  <a:srgbClr val="FF0000"/>
                </a:solidFill>
              </a:rPr>
              <a:t>name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k_task_entry_t</a:t>
            </a:r>
            <a:r>
              <a:rPr lang="en-US" altLang="zh-CN" sz="1400" dirty="0" smtClean="0"/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entry</a:t>
            </a:r>
            <a:r>
              <a:rPr lang="en-US" altLang="zh-CN" sz="1400" dirty="0" smtClean="0"/>
              <a:t>,  void </a:t>
            </a:r>
            <a:r>
              <a:rPr lang="en-US" altLang="zh-CN" sz="1400" dirty="0"/>
              <a:t>*</a:t>
            </a:r>
            <a:r>
              <a:rPr lang="en-US" altLang="zh-CN" sz="1400" dirty="0" err="1">
                <a:solidFill>
                  <a:srgbClr val="FF0000"/>
                </a:solidFill>
              </a:rPr>
              <a:t>arg</a:t>
            </a:r>
            <a:r>
              <a:rPr lang="en-US" altLang="zh-CN" sz="1400" dirty="0" smtClean="0"/>
              <a:t>,  </a:t>
            </a:r>
            <a:r>
              <a:rPr lang="en-US" altLang="zh-CN" sz="1400" dirty="0" err="1" smtClean="0"/>
              <a:t>k_prio_t</a:t>
            </a:r>
            <a:r>
              <a:rPr lang="en-US" altLang="zh-CN" sz="1400" dirty="0" smtClean="0"/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prio</a:t>
            </a:r>
            <a:r>
              <a:rPr lang="en-US" altLang="zh-CN" sz="1400" dirty="0" smtClean="0"/>
              <a:t>,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smtClean="0"/>
              <a:t>		                 </a:t>
            </a:r>
            <a:r>
              <a:rPr lang="en-US" altLang="zh-CN" sz="1400" dirty="0" err="1" smtClean="0"/>
              <a:t>k_stack_t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*</a:t>
            </a:r>
            <a:r>
              <a:rPr lang="en-US" altLang="zh-CN" sz="1400" dirty="0" err="1">
                <a:solidFill>
                  <a:srgbClr val="FF0000"/>
                </a:solidFill>
              </a:rPr>
              <a:t>stk_base</a:t>
            </a:r>
            <a:r>
              <a:rPr lang="en-US" altLang="zh-CN" sz="1400" dirty="0" smtClean="0"/>
              <a:t>,  </a:t>
            </a:r>
            <a:r>
              <a:rPr lang="en-US" altLang="zh-CN" sz="1400" dirty="0" err="1" smtClean="0"/>
              <a:t>size_t</a:t>
            </a:r>
            <a:r>
              <a:rPr lang="en-US" altLang="zh-CN" sz="1400" dirty="0" smtClean="0"/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stk_size</a:t>
            </a:r>
            <a:r>
              <a:rPr lang="en-US" altLang="zh-CN" sz="1400" dirty="0" smtClean="0"/>
              <a:t>,  </a:t>
            </a:r>
            <a:r>
              <a:rPr lang="en-US" altLang="zh-CN" sz="1400" dirty="0" err="1" smtClean="0"/>
              <a:t>k_timeslice_t</a:t>
            </a:r>
            <a:r>
              <a:rPr lang="en-US" altLang="zh-CN" sz="1400" dirty="0" smtClean="0"/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timeslice</a:t>
            </a:r>
            <a:r>
              <a:rPr lang="en-US" altLang="zh-CN" sz="1400" dirty="0"/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dirty="0" err="1"/>
              <a:t>TencentOS</a:t>
            </a:r>
            <a:r>
              <a:rPr lang="zh-CN" altLang="en-US" sz="1400" dirty="0"/>
              <a:t>的创建任务函数有好几个参数：</a:t>
            </a: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79" y="3296263"/>
            <a:ext cx="854243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8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06.</a:t>
            </a:r>
            <a:r>
              <a:rPr lang="zh-CN" altLang="en-US" dirty="0"/>
              <a:t>任务</a:t>
            </a:r>
            <a:r>
              <a:rPr lang="zh-CN" altLang="en-US" dirty="0" smtClean="0"/>
              <a:t>销毁 </a:t>
            </a:r>
            <a:r>
              <a:rPr lang="en-US" altLang="zh-CN" dirty="0" err="1"/>
              <a:t>tos_task_destroy</a:t>
            </a:r>
            <a:r>
              <a:rPr lang="en-US" altLang="zh-CN" dirty="0"/>
              <a:t>() </a:t>
            </a:r>
            <a:endParaRPr lang="zh-CN" altLang="en-US" dirty="0"/>
          </a:p>
        </p:txBody>
      </p:sp>
      <p:sp>
        <p:nvSpPr>
          <p:cNvPr id="31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>
            <a:extLst>
              <a:ext uri="{FF2B5EF4-FFF2-40B4-BE49-F238E27FC236}">
                <a16:creationId xmlns:a16="http://schemas.microsoft.com/office/drawing/2014/main" xmlns="" id="{7CD7322F-5C83-4DDC-9A20-95BBA006E581}"/>
              </a:ext>
            </a:extLst>
          </p:cNvPr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这个函数十分简单，根据传递进来的任务控制块销毁任务，也可以传递进</a:t>
            </a:r>
            <a:r>
              <a:rPr lang="en-US" altLang="zh-CN" sz="1400" dirty="0"/>
              <a:t>NULL</a:t>
            </a:r>
            <a:r>
              <a:rPr lang="zh-CN" altLang="en-US" sz="1400" dirty="0"/>
              <a:t>表示销毁当前运行的任务。但是不允许销毁空闲任务</a:t>
            </a:r>
            <a:r>
              <a:rPr lang="en-US" altLang="zh-CN" sz="1400" dirty="0" err="1"/>
              <a:t>k_idle_task</a:t>
            </a:r>
            <a:r>
              <a:rPr lang="zh-CN" altLang="en-US" sz="1400" dirty="0"/>
              <a:t>，当调度器被锁住时不能销毁自身，会返回</a:t>
            </a:r>
            <a:r>
              <a:rPr lang="en-US" altLang="zh-CN" sz="1400" dirty="0"/>
              <a:t>K_ERR_SCHED_LOCKED</a:t>
            </a:r>
            <a:r>
              <a:rPr lang="zh-CN" altLang="en-US" sz="1400" dirty="0"/>
              <a:t>错误代码。如果使用了互斥量，当任务被销毁时会释放掉互斥量，并且根据任务所处的状态进行销毁，比如任务处于就绪态、延时态、等待态，则会从对应的状态列表中移除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  <p:sp>
        <p:nvSpPr>
          <p:cNvPr id="61" name="页脚占位符 6"/>
          <p:cNvSpPr txBox="1">
            <a:spLocks/>
          </p:cNvSpPr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9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3fa662f-6fd4-4965-a341-d33762394b6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fae23b5-2bc0-4a19-b727-e2f07a89b63e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C735E"/>
      </a:accent1>
      <a:accent2>
        <a:srgbClr val="EFCD3F"/>
      </a:accent2>
      <a:accent3>
        <a:srgbClr val="A0758C"/>
      </a:accent3>
      <a:accent4>
        <a:srgbClr val="4575C9"/>
      </a:accent4>
      <a:accent5>
        <a:srgbClr val="4BBCAC"/>
      </a:accent5>
      <a:accent6>
        <a:srgbClr val="666666"/>
      </a:accent6>
      <a:hlink>
        <a:srgbClr val="99000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796</TotalTime>
  <Words>1304</Words>
  <Application>Microsoft Office PowerPoint</Application>
  <PresentationFormat>自定义</PresentationFormat>
  <Paragraphs>116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主题5</vt:lpstr>
      <vt:lpstr>OfficePLUS</vt:lpstr>
      <vt:lpstr>学习永无止境~    ——杰杰</vt:lpstr>
      <vt:lpstr>关于我</vt:lpstr>
      <vt:lpstr>PowerPoint 演示文稿</vt:lpstr>
      <vt:lpstr>01. 任务的状态</vt:lpstr>
      <vt:lpstr>02. 任务状态迁移</vt:lpstr>
      <vt:lpstr>03. TencentOS tiny中维护任务的数据结构</vt:lpstr>
      <vt:lpstr>04. 任务控制块</vt:lpstr>
      <vt:lpstr>05. 任务创建 tos_task_create()</vt:lpstr>
      <vt:lpstr>06.任务销毁 tos_task_destroy() </vt:lpstr>
      <vt:lpstr>07.任务睡眠 tos_task_delay () </vt:lpstr>
      <vt:lpstr>06.任务销毁 tos_task_destroy() </vt:lpstr>
      <vt:lpstr>07.任务挂起、恢复 </vt:lpstr>
      <vt:lpstr>08. 任务设计要点</vt:lpstr>
      <vt:lpstr>06. 写代码做实验 </vt:lpstr>
      <vt:lpstr> 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XiaZaiMa.COM</cp:lastModifiedBy>
  <cp:revision>60</cp:revision>
  <cp:lastPrinted>2017-09-06T16:00:00Z</cp:lastPrinted>
  <dcterms:created xsi:type="dcterms:W3CDTF">2017-09-06T16:00:00Z</dcterms:created>
  <dcterms:modified xsi:type="dcterms:W3CDTF">2019-09-21T08:17:47Z</dcterms:modified>
  <cp:category>oral defense;resume;training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d42f886e-30d4-4556-aac1-87d104a210ac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2019-02-27T09:30:22.2088324Z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76b251ed-306d-4368-9cc3-ff57b654f25e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