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330" r:id="rId3"/>
    <p:sldId id="331" r:id="rId4"/>
    <p:sldId id="276" r:id="rId5"/>
    <p:sldId id="329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3" r:id="rId16"/>
    <p:sldId id="32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13" d="100"/>
          <a:sy n="113" d="100"/>
        </p:scale>
        <p:origin x="-510" y="-1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iejieTop/TencentOS-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iejiemcu/article/details/80563422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iejiemcu/article/details/9968767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 smtClean="0"/>
              <a:t>销毁</a:t>
            </a:r>
            <a:r>
              <a:rPr lang="zh-CN" altLang="en-US" dirty="0"/>
              <a:t>队列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tos_queue_destroy</a:t>
            </a:r>
            <a:r>
              <a:rPr lang="en-US" altLang="zh-CN" sz="1400" dirty="0"/>
              <a:t>()</a:t>
            </a:r>
            <a:r>
              <a:rPr lang="zh-CN" altLang="en-US" sz="1400" dirty="0"/>
              <a:t>函数用于销毁一个队列，当队列不在使用是可以将其销毁，销毁的本质其实是将队列控制块的内容进行清除，首先判断一下队列控制块的类型是</a:t>
            </a:r>
            <a:r>
              <a:rPr lang="en-US" altLang="zh-CN" sz="1400" dirty="0"/>
              <a:t>PEND_TYPE_QUEUE</a:t>
            </a:r>
            <a:r>
              <a:rPr lang="zh-CN" altLang="en-US" sz="1400" dirty="0"/>
              <a:t>，这个函数只能销毁队列类型的控制块。然后判断是否有任务在等待队列中的消息，如果有则调用</a:t>
            </a:r>
            <a:r>
              <a:rPr lang="en-US" altLang="zh-CN" sz="1400" dirty="0" err="1"/>
              <a:t>pend_wakeup_all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函数将这项任务唤醒，然后调用</a:t>
            </a:r>
            <a:r>
              <a:rPr lang="en-US" altLang="zh-CN" sz="1400" dirty="0" err="1"/>
              <a:t>tos_msg_queue_flush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函数将队列的消息列表的消息全部“清空”，“清空”的意思是将挂载到队列上的消息释放回消息池（如果队列的消息列表存在消息，使用</a:t>
            </a:r>
            <a:r>
              <a:rPr lang="en-US" altLang="zh-CN" sz="1400" dirty="0" err="1"/>
              <a:t>msgpool_free</a:t>
            </a:r>
            <a:r>
              <a:rPr lang="en-US" altLang="zh-CN" sz="1400" dirty="0"/>
              <a:t>()</a:t>
            </a:r>
            <a:r>
              <a:rPr lang="zh-CN" altLang="en-US" sz="1400" dirty="0"/>
              <a:t>函数释放消息），</a:t>
            </a:r>
            <a:r>
              <a:rPr lang="en-US" altLang="zh-CN" sz="1400" dirty="0" err="1"/>
              <a:t>knl_object_deinit</a:t>
            </a:r>
            <a:r>
              <a:rPr lang="en-US" altLang="zh-CN" sz="1400" dirty="0"/>
              <a:t>()</a:t>
            </a:r>
            <a:r>
              <a:rPr lang="zh-CN" altLang="en-US" sz="1400" dirty="0"/>
              <a:t>函数是为了确保队列已经被销毁，此时队列控制块的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成员变量中的</a:t>
            </a:r>
            <a:r>
              <a:rPr lang="en-US" altLang="zh-CN" sz="1400" dirty="0"/>
              <a:t>type </a:t>
            </a:r>
            <a:r>
              <a:rPr lang="zh-CN" altLang="en-US" sz="1400" dirty="0"/>
              <a:t>属性标识为</a:t>
            </a:r>
            <a:r>
              <a:rPr lang="en-US" altLang="zh-CN" sz="1400" dirty="0"/>
              <a:t>KNL_OBJ_TYPE_NONE</a:t>
            </a:r>
            <a:r>
              <a:rPr lang="zh-CN" altLang="en-US" sz="1400" dirty="0"/>
              <a:t>。最后在销毁队列后进行一次任务调度，以切换任务（毕竟刚刚很可能唤醒了任务）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rgbClr val="FF0000"/>
                </a:solidFill>
              </a:rPr>
              <a:t>有</a:t>
            </a:r>
            <a:r>
              <a:rPr lang="zh-CN" altLang="en-US" sz="1400" dirty="0">
                <a:solidFill>
                  <a:srgbClr val="FF0000"/>
                </a:solidFill>
              </a:rPr>
              <a:t>一点要</a:t>
            </a:r>
            <a:r>
              <a:rPr lang="zh-CN" altLang="en-US" sz="1400" dirty="0" smtClean="0">
                <a:solidFill>
                  <a:srgbClr val="FF0000"/>
                </a:solidFill>
              </a:rPr>
              <a:t>注意：因为</a:t>
            </a:r>
            <a:r>
              <a:rPr lang="zh-CN" altLang="en-US" sz="1400" dirty="0">
                <a:solidFill>
                  <a:srgbClr val="FF0000"/>
                </a:solidFill>
              </a:rPr>
              <a:t>队列控制块的</a:t>
            </a:r>
            <a:r>
              <a:rPr lang="en-US" altLang="zh-CN" sz="1400" dirty="0">
                <a:solidFill>
                  <a:srgbClr val="FF0000"/>
                </a:solidFill>
              </a:rPr>
              <a:t>RAM</a:t>
            </a:r>
            <a:r>
              <a:rPr lang="zh-CN" altLang="en-US" sz="1400" dirty="0">
                <a:solidFill>
                  <a:srgbClr val="FF0000"/>
                </a:solidFill>
              </a:rPr>
              <a:t>是由编译器静态分配的，所以即使是销毁了队列，这个内存也是没办法释放的</a:t>
            </a:r>
            <a:r>
              <a:rPr lang="en-US" altLang="zh-CN" sz="1400" dirty="0">
                <a:solidFill>
                  <a:srgbClr val="FF0000"/>
                </a:solidFill>
              </a:rPr>
              <a:t>~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r>
              <a:rPr lang="en-US" altLang="zh-CN" dirty="0" smtClean="0"/>
              <a:t>.</a:t>
            </a:r>
            <a:r>
              <a:rPr lang="zh-CN" altLang="en-US" dirty="0"/>
              <a:t>清空队列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清空队列实际上就是将消息释放回消息池中，本质上还是调用</a:t>
            </a:r>
            <a:r>
              <a:rPr lang="en-US" altLang="zh-CN" sz="1400" dirty="0" err="1"/>
              <a:t>tos_msg_queue_flush</a:t>
            </a:r>
            <a:r>
              <a:rPr lang="en-US" altLang="zh-CN" sz="1400" dirty="0"/>
              <a:t>()</a:t>
            </a:r>
            <a:r>
              <a:rPr lang="zh-CN" altLang="en-US" sz="1400" dirty="0"/>
              <a:t>函数。它是依赖于消息队列实现的。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 smtClean="0"/>
              <a:t>等待</a:t>
            </a:r>
            <a:r>
              <a:rPr lang="zh-CN" altLang="en-US" dirty="0"/>
              <a:t>队列（消息）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当任务试图从队列中的获取消息时，用户可以指定一个等待时间，当且仅当队列存在消息的时候，任务才能获取到消息。在等待的这段时间中，如果队列为空，该任务将保持阻塞状态以等待队列消息有效。当其他任务或中断服务程序往其等待的队列中写入了数据，该任务将自动由阻塞态转为就绪态。当任务等待发生超时，即使队列中尚无有效消息，任务也会自动从阻塞态转为就绪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其中</a:t>
            </a:r>
            <a:r>
              <a:rPr lang="en-US" altLang="zh-CN" sz="1400" dirty="0" err="1"/>
              <a:t>msg_addr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msg_size</a:t>
            </a:r>
            <a:r>
              <a:rPr lang="zh-CN" altLang="en-US" sz="1400" dirty="0"/>
              <a:t>参数是用于保存函数返回的内容，即</a:t>
            </a:r>
            <a:r>
              <a:rPr lang="zh-CN" altLang="en-US" sz="1400" dirty="0" smtClean="0"/>
              <a:t>输出。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03" y="2643713"/>
            <a:ext cx="92583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4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08.</a:t>
            </a:r>
            <a:r>
              <a:rPr lang="zh-CN" altLang="en-US" dirty="0"/>
              <a:t> （消息）写入队列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任务或者中断服务程序都可以给消息队列发送消息，当发送消息时，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会从消息池中取出一个消息，挂载到队列的消息列表末尾（</a:t>
            </a:r>
            <a:r>
              <a:rPr lang="en-US" altLang="zh-CN" sz="1400" dirty="0"/>
              <a:t>FIFO</a:t>
            </a:r>
            <a:r>
              <a:rPr lang="zh-CN" altLang="en-US" sz="1400" dirty="0"/>
              <a:t>发送方式）。</a:t>
            </a:r>
            <a:r>
              <a:rPr lang="en-US" altLang="zh-CN" sz="1400" dirty="0" err="1"/>
              <a:t>tos_queue_post</a:t>
            </a:r>
            <a:r>
              <a:rPr lang="en-US" altLang="zh-CN" sz="1400" dirty="0"/>
              <a:t>()</a:t>
            </a:r>
            <a:r>
              <a:rPr lang="zh-CN" altLang="en-US" sz="1400" dirty="0"/>
              <a:t>是唤醒一个等待队列消息任务，</a:t>
            </a:r>
            <a:r>
              <a:rPr lang="en-US" altLang="zh-CN" sz="1400" dirty="0" err="1"/>
              <a:t>tos_queue_post_all</a:t>
            </a:r>
            <a:r>
              <a:rPr lang="en-US" altLang="zh-CN" sz="1400" dirty="0"/>
              <a:t>()</a:t>
            </a:r>
            <a:r>
              <a:rPr lang="zh-CN" altLang="en-US" sz="1400" dirty="0"/>
              <a:t>则会唤醒所有等待队列消息的任务，无论何种情况，都是调用</a:t>
            </a:r>
            <a:r>
              <a:rPr lang="en-US" altLang="zh-CN" sz="1400" dirty="0" err="1"/>
              <a:t>queue_do_post</a:t>
            </a:r>
            <a:r>
              <a:rPr lang="zh-CN" altLang="en-US" sz="1400" dirty="0"/>
              <a:t>将消息写入队列中。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</a:t>
            </a:r>
            <a:r>
              <a:rPr lang="zh-CN" altLang="en-US" dirty="0"/>
              <a:t> 实验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代码获取：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或者关注公众号，在后台回复“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2" descr="D:\LWIP\资料\lwip\G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" y="3092282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4" y="1659468"/>
            <a:ext cx="6710167" cy="483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5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95" y="770550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队列基本概念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队列的阻塞机制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队列实现的数据结构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创建</a:t>
              </a:r>
              <a:r>
                <a:rPr lang="zh-CN" altLang="en-US" sz="1400" dirty="0"/>
                <a:t>队列</a:t>
              </a:r>
              <a:r>
                <a:rPr lang="zh-CN" altLang="en-US" sz="1400" dirty="0" smtClean="0"/>
                <a:t>、</a:t>
              </a:r>
              <a:r>
                <a:rPr lang="zh-CN" altLang="en-US" sz="1400" dirty="0"/>
                <a:t>销毁队列、清空</a:t>
              </a:r>
              <a:r>
                <a:rPr lang="zh-CN" altLang="en-US" sz="1400" dirty="0" smtClean="0"/>
                <a:t>队列</a:t>
              </a:r>
              <a:endParaRPr lang="zh-CN" altLang="en-US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等待队列（消息）、（消息）写入队列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/>
              <a:t>队列基本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队列是一种常用于任务间通信的数据结构，队列可以在任务与任务间、中断和任务间传递</a:t>
            </a:r>
            <a:r>
              <a:rPr lang="zh-CN" altLang="en-US" sz="1400" dirty="0">
                <a:solidFill>
                  <a:srgbClr val="FF0000"/>
                </a:solidFill>
              </a:rPr>
              <a:t>消息</a:t>
            </a:r>
            <a:r>
              <a:rPr lang="zh-CN" altLang="en-US" sz="1400" dirty="0"/>
              <a:t>，实现了任务接收来自其他任务或中断的不固定长度的消息，任务能够从队列里面读取消息，当队列中的消息是空时，读取消息的任务将被阻塞，用户还可以指定任务等待消息的时间</a:t>
            </a:r>
            <a:r>
              <a:rPr lang="en-US" altLang="zh-CN" sz="1400" dirty="0"/>
              <a:t>timeout</a:t>
            </a:r>
            <a:r>
              <a:rPr lang="zh-CN" altLang="en-US" sz="1400" dirty="0"/>
              <a:t>，在这段时间中，如果队列为空，该任务将保持阻塞状态以等待队列数据有效。当队列中有新消息时，被阻塞的任务会被唤醒并处理新消息；当等待的时间超过了指定的阻塞时间，即使队列中尚无有效数据，任务也会自动从阻塞态转为就绪态，消息队列是一种异步的通信方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通过</a:t>
            </a:r>
            <a:r>
              <a:rPr lang="zh-CN" altLang="en-US" sz="1400" dirty="0"/>
              <a:t>队列服务，任务或中断服务例程可以将一条或多条消息放入队列中。同样，一个或多个任务可以从队列中获得消息。当有多个消息发送到队列时，通常是将先进入队列的消息先传给任务，也就是说，任务先得到的是最先进入队列的消息，即先进先出原则（</a:t>
            </a:r>
            <a:r>
              <a:rPr lang="en-US" altLang="zh-CN" sz="1400" dirty="0"/>
              <a:t>FIFO</a:t>
            </a:r>
            <a:r>
              <a:rPr lang="zh-CN" altLang="en-US" sz="1400" dirty="0"/>
              <a:t>），其实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暂时不支持后进先出原则</a:t>
            </a:r>
            <a:r>
              <a:rPr lang="en-US" altLang="zh-CN" sz="1400" dirty="0"/>
              <a:t>LIFO</a:t>
            </a:r>
            <a:r>
              <a:rPr lang="zh-CN" altLang="en-US" sz="1400" dirty="0"/>
              <a:t>操作队列，但是支持后进先出操作消息队列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可以参考博客：</a:t>
            </a:r>
            <a:r>
              <a:rPr lang="en-US" altLang="zh-CN" sz="1400" dirty="0">
                <a:hlinkClick r:id="rId2"/>
              </a:rPr>
              <a:t>https://blog.csdn.net/jiejiemcu/article/details/80563422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dirty="0"/>
              <a:t>消息支持先进先出方式排队，支持异步读写工作方式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dirty="0"/>
              <a:t>读消息队列支持超时</a:t>
            </a:r>
            <a:r>
              <a:rPr lang="zh-CN" altLang="zh-CN" sz="1400" dirty="0" smtClean="0"/>
              <a:t>机制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dirty="0"/>
              <a:t>可以允许不同长度的任意类型</a:t>
            </a:r>
            <a:r>
              <a:rPr lang="zh-CN" altLang="zh-CN" sz="1400" dirty="0" smtClean="0"/>
              <a:t>消息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dirty="0"/>
              <a:t>一个任务能够从任意一个消息队列接收和发送</a:t>
            </a:r>
            <a:r>
              <a:rPr lang="zh-CN" altLang="zh-CN" sz="1400" dirty="0" smtClean="0"/>
              <a:t>消息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dirty="0"/>
              <a:t>多个任务能够从同一个消息队列接收和发送消息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</a:t>
            </a:r>
            <a:r>
              <a:rPr lang="zh-CN" altLang="en-US" dirty="0" smtClean="0"/>
              <a:t>队列阻塞机制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假设有一个任务</a:t>
            </a:r>
            <a:r>
              <a:rPr lang="en-US" altLang="zh-CN" sz="1400" dirty="0"/>
              <a:t>A</a:t>
            </a:r>
            <a:r>
              <a:rPr lang="zh-CN" altLang="en-US" sz="1400" dirty="0"/>
              <a:t>对某个队列进行读操作的时候（出队），发现它此时是没有消息的，那么此时任务</a:t>
            </a:r>
            <a:r>
              <a:rPr lang="en-US" altLang="zh-CN" sz="1400" dirty="0"/>
              <a:t>A</a:t>
            </a:r>
            <a:r>
              <a:rPr lang="zh-CN" altLang="en-US" sz="1400" dirty="0"/>
              <a:t>有</a:t>
            </a:r>
            <a:r>
              <a:rPr lang="en-US" altLang="zh-CN" sz="1400" dirty="0"/>
              <a:t>3</a:t>
            </a:r>
            <a:r>
              <a:rPr lang="zh-CN" altLang="en-US" sz="1400" dirty="0"/>
              <a:t>个选择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第一</a:t>
            </a:r>
            <a:r>
              <a:rPr lang="zh-CN" altLang="en-US" sz="1400" dirty="0"/>
              <a:t>个选择，任务</a:t>
            </a:r>
            <a:r>
              <a:rPr lang="en-US" altLang="zh-CN" sz="1400" dirty="0"/>
              <a:t>A</a:t>
            </a:r>
            <a:r>
              <a:rPr lang="zh-CN" altLang="en-US" sz="1400" dirty="0"/>
              <a:t>扭头就走，既然队列没有消息，那我也不等了，干其它事情去，这样子任务</a:t>
            </a:r>
            <a:r>
              <a:rPr lang="en-US" altLang="zh-CN" sz="1400" dirty="0"/>
              <a:t>A</a:t>
            </a:r>
            <a:r>
              <a:rPr lang="zh-CN" altLang="en-US" sz="1400" dirty="0"/>
              <a:t>不会进入阻塞态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第二</a:t>
            </a:r>
            <a:r>
              <a:rPr lang="zh-CN" altLang="en-US" sz="1400" dirty="0"/>
              <a:t>个选择，任务</a:t>
            </a:r>
            <a:r>
              <a:rPr lang="en-US" altLang="zh-CN" sz="1400" dirty="0"/>
              <a:t>A</a:t>
            </a:r>
            <a:r>
              <a:rPr lang="zh-CN" altLang="en-US" sz="1400" dirty="0"/>
              <a:t>还是在这里等等吧，可能过一会队列就有消息，此时任务</a:t>
            </a:r>
            <a:r>
              <a:rPr lang="en-US" altLang="zh-CN" sz="1400" dirty="0"/>
              <a:t>A</a:t>
            </a:r>
            <a:r>
              <a:rPr lang="zh-CN" altLang="en-US" sz="1400" dirty="0"/>
              <a:t>会进入阻塞状态，在等待着消息的到来，而任务</a:t>
            </a:r>
            <a:r>
              <a:rPr lang="en-US" altLang="zh-CN" sz="1400" dirty="0"/>
              <a:t>A</a:t>
            </a:r>
            <a:r>
              <a:rPr lang="zh-CN" altLang="en-US" sz="1400" dirty="0"/>
              <a:t>的等待时间就由我们自己指定，当阻塞的这段时间中任务</a:t>
            </a:r>
            <a:r>
              <a:rPr lang="en-US" altLang="zh-CN" sz="1400" dirty="0"/>
              <a:t>A</a:t>
            </a:r>
            <a:r>
              <a:rPr lang="zh-CN" altLang="en-US" sz="1400" dirty="0"/>
              <a:t>等到了队列的消息，那么任务</a:t>
            </a:r>
            <a:r>
              <a:rPr lang="en-US" altLang="zh-CN" sz="1400" dirty="0"/>
              <a:t>A</a:t>
            </a:r>
            <a:r>
              <a:rPr lang="zh-CN" altLang="en-US" sz="1400" dirty="0"/>
              <a:t>就会从阻塞态变成就绪态；假如等待超时了，队列还没消息，那任务</a:t>
            </a:r>
            <a:r>
              <a:rPr lang="en-US" altLang="zh-CN" sz="1400" dirty="0"/>
              <a:t>A</a:t>
            </a:r>
            <a:r>
              <a:rPr lang="zh-CN" altLang="en-US" sz="1400" dirty="0"/>
              <a:t>就不等了，从阻塞态中唤醒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第三</a:t>
            </a:r>
            <a:r>
              <a:rPr lang="zh-CN" altLang="en-US" sz="1400" dirty="0"/>
              <a:t>个选择，任务</a:t>
            </a:r>
            <a:r>
              <a:rPr lang="en-US" altLang="zh-CN" sz="1400" dirty="0"/>
              <a:t>A</a:t>
            </a:r>
            <a:r>
              <a:rPr lang="zh-CN" altLang="en-US" sz="1400" dirty="0"/>
              <a:t>死等，不等到消息就不走了，这样子任务</a:t>
            </a:r>
            <a:r>
              <a:rPr lang="en-US" altLang="zh-CN" sz="1400" dirty="0"/>
              <a:t>A</a:t>
            </a:r>
            <a:r>
              <a:rPr lang="zh-CN" altLang="en-US" sz="1400" dirty="0"/>
              <a:t>就会进入阻塞态，直到完成读取队列的消息。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92" y="2476814"/>
            <a:ext cx="25431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</a:t>
            </a:r>
            <a:r>
              <a:rPr lang="zh-CN" altLang="en-US" dirty="0"/>
              <a:t>队列实现的数据结构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队列控制块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 </a:t>
            </a:r>
            <a:r>
              <a:rPr lang="zh-CN" altLang="en-US" sz="1400" dirty="0"/>
              <a:t>通过队列控制块操作队列，其数据类型为</a:t>
            </a:r>
            <a:r>
              <a:rPr lang="en-US" altLang="zh-CN" sz="1400" dirty="0" err="1"/>
              <a:t>k_queue_t</a:t>
            </a:r>
            <a:r>
              <a:rPr lang="zh-CN" altLang="en-US" sz="1400" dirty="0"/>
              <a:t>，队列控制块由多个元素组成，主要有 </a:t>
            </a:r>
            <a:r>
              <a:rPr lang="en-US" altLang="zh-CN" sz="1400" dirty="0" err="1"/>
              <a:t>pend_obj_t</a:t>
            </a:r>
            <a:r>
              <a:rPr lang="en-US" altLang="zh-CN" sz="1400" dirty="0"/>
              <a:t> 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以及</a:t>
            </a:r>
            <a:r>
              <a:rPr lang="en-US" altLang="zh-CN" sz="1400" dirty="0" err="1"/>
              <a:t>k_msg_queue_t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msg_queue</a:t>
            </a:r>
            <a:r>
              <a:rPr lang="zh-CN" altLang="en-US" sz="1400" dirty="0"/>
              <a:t>。其实整个队列的实现非常简单，主要靠</a:t>
            </a:r>
            <a:r>
              <a:rPr lang="en-US" altLang="zh-CN" sz="1400" dirty="0" err="1"/>
              <a:t>msg_queue</a:t>
            </a:r>
            <a:r>
              <a:rPr lang="zh-CN" altLang="en-US" sz="1400" dirty="0"/>
              <a:t>中的</a:t>
            </a:r>
            <a:r>
              <a:rPr lang="en-US" altLang="zh-CN" sz="1400" dirty="0" err="1"/>
              <a:t>queue_head</a:t>
            </a:r>
            <a:r>
              <a:rPr lang="zh-CN" altLang="en-US" sz="1400" dirty="0"/>
              <a:t>成员变量（其实是一个链表（列表）），所有的消息都会被记录在这个消息列表中，当读取消息的时候，会从消息列表读取消息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队列实现的数据结构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消息控制</a:t>
            </a:r>
            <a:r>
              <a:rPr lang="zh-CN" altLang="en-US" sz="1400" b="1" dirty="0" smtClean="0"/>
              <a:t>块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除了</a:t>
            </a:r>
            <a:r>
              <a:rPr lang="zh-CN" altLang="en-US" sz="1400" dirty="0"/>
              <a:t>上述的队列控制块外，还有消息队列控制块，这是因为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中实现队列是依赖消息队列的，既然队列可以传递数据（消息），则必须存在一种可以存储消息的数据结构，我称之为消息控制块，消息控制块中记录了消息的存储地址</a:t>
            </a:r>
            <a:r>
              <a:rPr lang="en-US" altLang="zh-CN" sz="1400" dirty="0" err="1"/>
              <a:t>msg_addr</a:t>
            </a:r>
            <a:r>
              <a:rPr lang="zh-CN" altLang="en-US" sz="1400" dirty="0"/>
              <a:t>，以及消息的大小</a:t>
            </a:r>
            <a:r>
              <a:rPr lang="en-US" altLang="zh-CN" sz="1400" dirty="0" err="1"/>
              <a:t>msg_size</a:t>
            </a:r>
            <a:r>
              <a:rPr lang="zh-CN" altLang="en-US" sz="1400" dirty="0"/>
              <a:t>，此外还存在一个</a:t>
            </a:r>
            <a:r>
              <a:rPr lang="en-US" altLang="zh-CN" sz="1400" dirty="0"/>
              <a:t>list</a:t>
            </a:r>
            <a:r>
              <a:rPr lang="zh-CN" altLang="en-US" sz="1400" dirty="0"/>
              <a:t>成员变量，可以将消息挂载到队列的消息列表中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9" y="2677584"/>
            <a:ext cx="2390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队列实现的数据结构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任务控制块中的消息成员变量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假设任务</a:t>
            </a:r>
            <a:r>
              <a:rPr lang="en-US" altLang="zh-CN" sz="1400" dirty="0"/>
              <a:t>A</a:t>
            </a:r>
            <a:r>
              <a:rPr lang="zh-CN" altLang="en-US" sz="1400" dirty="0"/>
              <a:t>在队列中等待消息，而中断或其他任务往任务</a:t>
            </a:r>
            <a:r>
              <a:rPr lang="en-US" altLang="zh-CN" sz="1400" dirty="0"/>
              <a:t>A</a:t>
            </a:r>
            <a:r>
              <a:rPr lang="zh-CN" altLang="en-US" sz="1400" dirty="0"/>
              <a:t>等待的队列写入（发送）一个消息，那么这个消息不会被挂载到队列的消息列表中，而是会直接被记录在任务</a:t>
            </a:r>
            <a:r>
              <a:rPr lang="en-US" altLang="zh-CN" sz="1400" dirty="0"/>
              <a:t>A</a:t>
            </a:r>
            <a:r>
              <a:rPr lang="zh-CN" altLang="en-US" sz="1400" dirty="0"/>
              <a:t>的任务控制块中，表示任务</a:t>
            </a:r>
            <a:r>
              <a:rPr lang="en-US" altLang="zh-CN" sz="1400" dirty="0"/>
              <a:t>A</a:t>
            </a:r>
            <a:r>
              <a:rPr lang="zh-CN" altLang="en-US" sz="1400" dirty="0"/>
              <a:t>从队列中等待到这个消息，因此任务控制块必须存在一些成员变量用于记录消息相关信息（如消息地址、消息大小等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与消息相关的宏定义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tos_config.h</a:t>
            </a:r>
            <a:r>
              <a:rPr lang="zh-CN" altLang="en-US" sz="1400" dirty="0"/>
              <a:t>中，使能队列组件的宏定义</a:t>
            </a:r>
            <a:r>
              <a:rPr lang="en-US" altLang="zh-CN" sz="1400" dirty="0"/>
              <a:t>TOS_CFG_QUEUE_EN</a:t>
            </a:r>
            <a:r>
              <a:rPr lang="zh-CN" altLang="en-US" sz="1400" dirty="0"/>
              <a:t>，使能消息队列组件宏定义</a:t>
            </a:r>
            <a:r>
              <a:rPr lang="en-US" altLang="zh-CN" sz="1400" dirty="0"/>
              <a:t>TOS_CFG_MSG_EN</a:t>
            </a:r>
            <a:r>
              <a:rPr lang="zh-CN" altLang="en-US" sz="1400" dirty="0"/>
              <a:t>，系统支持的消息池中消息个数宏定义</a:t>
            </a:r>
            <a:r>
              <a:rPr lang="en-US" altLang="zh-CN" sz="1400" dirty="0"/>
              <a:t>TOS_CFG_MSG_POOL_SIZE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消息池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中定义了一个数组</a:t>
            </a:r>
            <a:r>
              <a:rPr lang="en-US" altLang="zh-CN" sz="1400" dirty="0" err="1"/>
              <a:t>k_msg_pool</a:t>
            </a:r>
            <a:r>
              <a:rPr lang="en-US" altLang="zh-CN" sz="1400" dirty="0"/>
              <a:t>[TOS_CFG_MSG_POOL_SIZE]</a:t>
            </a:r>
            <a:r>
              <a:rPr lang="zh-CN" altLang="en-US" sz="1400" dirty="0"/>
              <a:t>作为消息池，它的数据类型是消息控制块类型</a:t>
            </a:r>
            <a:r>
              <a:rPr lang="en-US" altLang="zh-CN" sz="1400" dirty="0" err="1"/>
              <a:t>k_msg_t</a:t>
            </a:r>
            <a:r>
              <a:rPr lang="zh-CN" altLang="en-US" sz="1400" dirty="0"/>
              <a:t>，因为在使用消息队列的时候存取消息比较频繁，而在系统初始化的时候就将这个大数组的各个元素串初始化，并挂载到空闲消息列表中</a:t>
            </a:r>
            <a:r>
              <a:rPr lang="en-US" altLang="zh-CN" sz="1400" dirty="0" err="1"/>
              <a:t>k_msg_freelist</a:t>
            </a:r>
            <a:r>
              <a:rPr lang="zh-CN" altLang="en-US" sz="1400" dirty="0"/>
              <a:t>，组成我们说的消息池</a:t>
            </a:r>
            <a:r>
              <a:rPr lang="en-US" altLang="zh-CN" sz="1400" dirty="0" err="1"/>
              <a:t>k_msg_pool</a:t>
            </a:r>
            <a:r>
              <a:rPr lang="zh-CN" altLang="en-US" sz="1400" dirty="0"/>
              <a:t>，而池中的成员变量就是我们所说的消息。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</a:t>
            </a:r>
            <a:r>
              <a:rPr lang="zh-CN" altLang="en-US" dirty="0"/>
              <a:t>创建队列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tos_queue_create</a:t>
            </a:r>
            <a:r>
              <a:rPr lang="en-US" altLang="zh-CN" sz="1400" dirty="0"/>
              <a:t>()</a:t>
            </a:r>
            <a:r>
              <a:rPr lang="zh-CN" altLang="en-US" sz="1400" dirty="0"/>
              <a:t>函数用于创建一个队列，队列就是一个数据结构，用于任务间的数据的传递。每创建一个新的队列都需要为其分配</a:t>
            </a:r>
            <a:r>
              <a:rPr lang="en-US" altLang="zh-CN" sz="1400" dirty="0"/>
              <a:t>RAM</a:t>
            </a:r>
            <a:r>
              <a:rPr lang="zh-CN" altLang="en-US" sz="1400" dirty="0"/>
              <a:t>，在创建的时候我们需要自己定义一个队列控制块，其内存是由编译器自动分配的。在创建的过程中实际上就是将队列控制块的内容进行初始化，将队列控制块的 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成员变量中的</a:t>
            </a:r>
            <a:r>
              <a:rPr lang="en-US" altLang="zh-CN" sz="1400" dirty="0"/>
              <a:t>type </a:t>
            </a:r>
            <a:r>
              <a:rPr lang="zh-CN" altLang="en-US" sz="1400" dirty="0"/>
              <a:t>属性标识为</a:t>
            </a:r>
            <a:r>
              <a:rPr lang="en-US" altLang="zh-CN" sz="1400" dirty="0"/>
              <a:t>PEND_TYPE_QUEUE</a:t>
            </a:r>
            <a:r>
              <a:rPr lang="zh-CN" altLang="en-US" sz="1400" dirty="0"/>
              <a:t>，表示这是一个队列，然后调用消息队列中的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en-US" altLang="zh-CN" sz="1400" dirty="0" err="1"/>
              <a:t>tos_msg_queue_create</a:t>
            </a:r>
            <a:r>
              <a:rPr lang="en-US" altLang="zh-CN" sz="1400" dirty="0"/>
              <a:t>()</a:t>
            </a:r>
            <a:r>
              <a:rPr lang="zh-CN" altLang="en-US" sz="1400" dirty="0"/>
              <a:t>将队列的消息成员变量</a:t>
            </a:r>
            <a:r>
              <a:rPr lang="en-US" altLang="zh-CN" sz="1400" dirty="0" err="1"/>
              <a:t>msg_queue</a:t>
            </a:r>
            <a:r>
              <a:rPr lang="zh-CN" altLang="en-US" sz="1400" dirty="0"/>
              <a:t>初始化，实际上就是初始化消息列表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可以参考博客：</a:t>
            </a:r>
            <a:r>
              <a:rPr lang="en-US" altLang="zh-CN" sz="1400" dirty="0">
                <a:hlinkClick r:id="rId2"/>
              </a:rPr>
              <a:t>https://blog.csdn.net/jiejiemcu/article/details/99687678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822</TotalTime>
  <Words>1695</Words>
  <Application>Microsoft Office PowerPoint</Application>
  <PresentationFormat>自定义</PresentationFormat>
  <Paragraphs>103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主题5</vt:lpstr>
      <vt:lpstr>OfficePLUS</vt:lpstr>
      <vt:lpstr>学习永无止境~    ——杰杰</vt:lpstr>
      <vt:lpstr>关于我</vt:lpstr>
      <vt:lpstr>PowerPoint 演示文稿</vt:lpstr>
      <vt:lpstr>01.队列基本概念</vt:lpstr>
      <vt:lpstr>02.队列阻塞机制</vt:lpstr>
      <vt:lpstr>03.队列实现的数据结构</vt:lpstr>
      <vt:lpstr>03.队列实现的数据结构</vt:lpstr>
      <vt:lpstr>03.队列实现的数据结构</vt:lpstr>
      <vt:lpstr>04.创建队列</vt:lpstr>
      <vt:lpstr>05.销毁队列</vt:lpstr>
      <vt:lpstr>06.清空队列</vt:lpstr>
      <vt:lpstr>07.等待队列（消息）</vt:lpstr>
      <vt:lpstr>08. （消息）写入队列</vt:lpstr>
      <vt:lpstr>09. 实验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65</cp:revision>
  <cp:lastPrinted>2017-09-06T16:00:00Z</cp:lastPrinted>
  <dcterms:created xsi:type="dcterms:W3CDTF">2017-09-06T16:00:00Z</dcterms:created>
  <dcterms:modified xsi:type="dcterms:W3CDTF">2019-09-21T16:24:48Z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