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0"/>
  </p:notesMasterIdLst>
  <p:sldIdLst>
    <p:sldId id="330" r:id="rId3"/>
    <p:sldId id="331" r:id="rId4"/>
    <p:sldId id="276" r:id="rId5"/>
    <p:sldId id="329" r:id="rId6"/>
    <p:sldId id="342" r:id="rId7"/>
    <p:sldId id="334" r:id="rId8"/>
    <p:sldId id="343" r:id="rId9"/>
    <p:sldId id="335" r:id="rId10"/>
    <p:sldId id="336" r:id="rId11"/>
    <p:sldId id="344" r:id="rId12"/>
    <p:sldId id="337" r:id="rId13"/>
    <p:sldId id="345" r:id="rId14"/>
    <p:sldId id="346" r:id="rId15"/>
    <p:sldId id="338" r:id="rId16"/>
    <p:sldId id="347" r:id="rId17"/>
    <p:sldId id="332" r:id="rId18"/>
    <p:sldId id="33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:a16="http://schemas.microsoft.com/office/drawing/2014/main" xmlns="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:a16="http://schemas.microsoft.com/office/drawing/2014/main" xmlns="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:a16="http://schemas.microsoft.com/office/drawing/2014/main" xmlns="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:a16="http://schemas.microsoft.com/office/drawing/2014/main" xmlns="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:a16="http://schemas.microsoft.com/office/drawing/2014/main" xmlns="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:a16="http://schemas.microsoft.com/office/drawing/2014/main" xmlns="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:a16="http://schemas.microsoft.com/office/drawing/2014/main" xmlns="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:a16="http://schemas.microsoft.com/office/drawing/2014/main" xmlns="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:a16="http://schemas.microsoft.com/office/drawing/2014/main" xmlns="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:a16="http://schemas.microsoft.com/office/drawing/2014/main" xmlns="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:a16="http://schemas.microsoft.com/office/drawing/2014/main" xmlns="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:a16="http://schemas.microsoft.com/office/drawing/2014/main" xmlns="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:a16="http://schemas.microsoft.com/office/drawing/2014/main" xmlns="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:a16="http://schemas.microsoft.com/office/drawing/2014/main" xmlns="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:a16="http://schemas.microsoft.com/office/drawing/2014/main" xmlns="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:a16="http://schemas.microsoft.com/office/drawing/2014/main" xmlns="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:a16="http://schemas.microsoft.com/office/drawing/2014/main" xmlns="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xmlns="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xmlns="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:a16="http://schemas.microsoft.com/office/drawing/2014/main" xmlns="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:a16="http://schemas.microsoft.com/office/drawing/2014/main" xmlns="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:a16="http://schemas.microsoft.com/office/drawing/2014/main" xmlns="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:a16="http://schemas.microsoft.com/office/drawing/2014/main" xmlns="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:a16="http://schemas.microsoft.com/office/drawing/2014/main" xmlns="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:a16="http://schemas.microsoft.com/office/drawing/2014/main" xmlns="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:a16="http://schemas.microsoft.com/office/drawing/2014/main" xmlns="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:a16="http://schemas.microsoft.com/office/drawing/2014/main" xmlns="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:a16="http://schemas.microsoft.com/office/drawing/2014/main" xmlns="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:a16="http://schemas.microsoft.com/office/drawing/2014/main" xmlns="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:a16="http://schemas.microsoft.com/office/drawing/2014/main" xmlns="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:a16="http://schemas.microsoft.com/office/drawing/2014/main" xmlns="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:a16="http://schemas.microsoft.com/office/drawing/2014/main" xmlns="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:a16="http://schemas.microsoft.com/office/drawing/2014/main" xmlns="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:a16="http://schemas.microsoft.com/office/drawing/2014/main" xmlns="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:a16="http://schemas.microsoft.com/office/drawing/2014/main" xmlns="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:a16="http://schemas.microsoft.com/office/drawing/2014/main" xmlns="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:a16="http://schemas.microsoft.com/office/drawing/2014/main" xmlns="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:a16="http://schemas.microsoft.com/office/drawing/2014/main" xmlns="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:a16="http://schemas.microsoft.com/office/drawing/2014/main" xmlns="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:a16="http://schemas.microsoft.com/office/drawing/2014/main" xmlns="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:a16="http://schemas.microsoft.com/office/drawing/2014/main" xmlns="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:a16="http://schemas.microsoft.com/office/drawing/2014/main" xmlns="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:a16="http://schemas.microsoft.com/office/drawing/2014/main" xmlns="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:a16="http://schemas.microsoft.com/office/drawing/2014/main" xmlns="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:a16="http://schemas.microsoft.com/office/drawing/2014/main" xmlns="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:a16="http://schemas.microsoft.com/office/drawing/2014/main" xmlns="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:a16="http://schemas.microsoft.com/office/drawing/2014/main" xmlns="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:a16="http://schemas.microsoft.com/office/drawing/2014/main" xmlns="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:a16="http://schemas.microsoft.com/office/drawing/2014/main" xmlns="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:a16="http://schemas.microsoft.com/office/drawing/2014/main" xmlns="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:a16="http://schemas.microsoft.com/office/drawing/2014/main" xmlns="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:a16="http://schemas.microsoft.com/office/drawing/2014/main" xmlns="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:a16="http://schemas.microsoft.com/office/drawing/2014/main" xmlns="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:a16="http://schemas.microsoft.com/office/drawing/2014/main" xmlns="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:a16="http://schemas.microsoft.com/office/drawing/2014/main" xmlns="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:a16="http://schemas.microsoft.com/office/drawing/2014/main" xmlns="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:a16="http://schemas.microsoft.com/office/drawing/2014/main" xmlns="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:a16="http://schemas.microsoft.com/office/drawing/2014/main" xmlns="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:a16="http://schemas.microsoft.com/office/drawing/2014/main" xmlns="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:a16="http://schemas.microsoft.com/office/drawing/2014/main" xmlns="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:a16="http://schemas.microsoft.com/office/drawing/2014/main" xmlns="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:a16="http://schemas.microsoft.com/office/drawing/2014/main" xmlns="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:a16="http://schemas.microsoft.com/office/drawing/2014/main" xmlns="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:a16="http://schemas.microsoft.com/office/drawing/2014/main" xmlns="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:a16="http://schemas.microsoft.com/office/drawing/2014/main" xmlns="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:a16="http://schemas.microsoft.com/office/drawing/2014/main" xmlns="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:a16="http://schemas.microsoft.com/office/drawing/2014/main" xmlns="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:a16="http://schemas.microsoft.com/office/drawing/2014/main" xmlns="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:a16="http://schemas.microsoft.com/office/drawing/2014/main" xmlns="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:a16="http://schemas.microsoft.com/office/drawing/2014/main" xmlns="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:a16="http://schemas.microsoft.com/office/drawing/2014/main" xmlns="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:a16="http://schemas.microsoft.com/office/drawing/2014/main" xmlns="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:a16="http://schemas.microsoft.com/office/drawing/2014/main" xmlns="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:a16="http://schemas.microsoft.com/office/drawing/2014/main" xmlns="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:a16="http://schemas.microsoft.com/office/drawing/2014/main" xmlns="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:a16="http://schemas.microsoft.com/office/drawing/2014/main" xmlns="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:a16="http://schemas.microsoft.com/office/drawing/2014/main" xmlns="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:a16="http://schemas.microsoft.com/office/drawing/2014/main" xmlns="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:a16="http://schemas.microsoft.com/office/drawing/2014/main" xmlns="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:a16="http://schemas.microsoft.com/office/drawing/2014/main" xmlns="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:a16="http://schemas.microsoft.com/office/drawing/2014/main" xmlns="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:a16="http://schemas.microsoft.com/office/drawing/2014/main" xmlns="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:a16="http://schemas.microsoft.com/office/drawing/2014/main" xmlns="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:a16="http://schemas.microsoft.com/office/drawing/2014/main" xmlns="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:a16="http://schemas.microsoft.com/office/drawing/2014/main" xmlns="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:a16="http://schemas.microsoft.com/office/drawing/2014/main" xmlns="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:a16="http://schemas.microsoft.com/office/drawing/2014/main" xmlns="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:a16="http://schemas.microsoft.com/office/drawing/2014/main" xmlns="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:a16="http://schemas.microsoft.com/office/drawing/2014/main" xmlns="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:a16="http://schemas.microsoft.com/office/drawing/2014/main" xmlns="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:a16="http://schemas.microsoft.com/office/drawing/2014/main" xmlns="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:a16="http://schemas.microsoft.com/office/drawing/2014/main" xmlns="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:a16="http://schemas.microsoft.com/office/drawing/2014/main" xmlns="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:a16="http://schemas.microsoft.com/office/drawing/2014/main" xmlns="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:a16="http://schemas.microsoft.com/office/drawing/2014/main" xmlns="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:a16="http://schemas.microsoft.com/office/drawing/2014/main" xmlns="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:a16="http://schemas.microsoft.com/office/drawing/2014/main" xmlns="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:a16="http://schemas.microsoft.com/office/drawing/2014/main" xmlns="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:a16="http://schemas.microsoft.com/office/drawing/2014/main" xmlns="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:a16="http://schemas.microsoft.com/office/drawing/2014/main" xmlns="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:a16="http://schemas.microsoft.com/office/drawing/2014/main" xmlns="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:a16="http://schemas.microsoft.com/office/drawing/2014/main" xmlns="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:a16="http://schemas.microsoft.com/office/drawing/2014/main" xmlns="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:a16="http://schemas.microsoft.com/office/drawing/2014/main" xmlns="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:a16="http://schemas.microsoft.com/office/drawing/2014/main" xmlns="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:a16="http://schemas.microsoft.com/office/drawing/2014/main" xmlns="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:a16="http://schemas.microsoft.com/office/drawing/2014/main" xmlns="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:a16="http://schemas.microsoft.com/office/drawing/2014/main" xmlns="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:a16="http://schemas.microsoft.com/office/drawing/2014/main" xmlns="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:a16="http://schemas.microsoft.com/office/drawing/2014/main" xmlns="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:a16="http://schemas.microsoft.com/office/drawing/2014/main" xmlns="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:a16="http://schemas.microsoft.com/office/drawing/2014/main" xmlns="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:a16="http://schemas.microsoft.com/office/drawing/2014/main" xmlns="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:a16="http://schemas.microsoft.com/office/drawing/2014/main" xmlns="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:a16="http://schemas.microsoft.com/office/drawing/2014/main" xmlns="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:a16="http://schemas.microsoft.com/office/drawing/2014/main" xmlns="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:a16="http://schemas.microsoft.com/office/drawing/2014/main" xmlns="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:a16="http://schemas.microsoft.com/office/drawing/2014/main" xmlns="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:a16="http://schemas.microsoft.com/office/drawing/2014/main" xmlns="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:a16="http://schemas.microsoft.com/office/drawing/2014/main" xmlns="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:a16="http://schemas.microsoft.com/office/drawing/2014/main" xmlns="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:a16="http://schemas.microsoft.com/office/drawing/2014/main" xmlns="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:a16="http://schemas.microsoft.com/office/drawing/2014/main" xmlns="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:a16="http://schemas.microsoft.com/office/drawing/2014/main" xmlns="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:a16="http://schemas.microsoft.com/office/drawing/2014/main" xmlns="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:a16="http://schemas.microsoft.com/office/drawing/2014/main" xmlns="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:a16="http://schemas.microsoft.com/office/drawing/2014/main" xmlns="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:a16="http://schemas.microsoft.com/office/drawing/2014/main" xmlns="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:a16="http://schemas.microsoft.com/office/drawing/2014/main" xmlns="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:a16="http://schemas.microsoft.com/office/drawing/2014/main" xmlns="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:a16="http://schemas.microsoft.com/office/drawing/2014/main" xmlns="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:a16="http://schemas.microsoft.com/office/drawing/2014/main" xmlns="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:a16="http://schemas.microsoft.com/office/drawing/2014/main" xmlns="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:a16="http://schemas.microsoft.com/office/drawing/2014/main" xmlns="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:a16="http://schemas.microsoft.com/office/drawing/2014/main" xmlns="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:a16="http://schemas.microsoft.com/office/drawing/2014/main" xmlns="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:a16="http://schemas.microsoft.com/office/drawing/2014/main" xmlns="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:a16="http://schemas.microsoft.com/office/drawing/2014/main" xmlns="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:a16="http://schemas.microsoft.com/office/drawing/2014/main" xmlns="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:a16="http://schemas.microsoft.com/office/drawing/2014/main" xmlns="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:a16="http://schemas.microsoft.com/office/drawing/2014/main" xmlns="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:a16="http://schemas.microsoft.com/office/drawing/2014/main" xmlns="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:a16="http://schemas.microsoft.com/office/drawing/2014/main" xmlns="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:a16="http://schemas.microsoft.com/office/drawing/2014/main" xmlns="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:a16="http://schemas.microsoft.com/office/drawing/2014/main" xmlns="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:a16="http://schemas.microsoft.com/office/drawing/2014/main" xmlns="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:a16="http://schemas.microsoft.com/office/drawing/2014/main" xmlns="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:a16="http://schemas.microsoft.com/office/drawing/2014/main" xmlns="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:a16="http://schemas.microsoft.com/office/drawing/2014/main" xmlns="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:a16="http://schemas.microsoft.com/office/drawing/2014/main" xmlns="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:a16="http://schemas.microsoft.com/office/drawing/2014/main" xmlns="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:a16="http://schemas.microsoft.com/office/drawing/2014/main" xmlns="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:a16="http://schemas.microsoft.com/office/drawing/2014/main" xmlns="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:a16="http://schemas.microsoft.com/office/drawing/2014/main" xmlns="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:a16="http://schemas.microsoft.com/office/drawing/2014/main" xmlns="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:a16="http://schemas.microsoft.com/office/drawing/2014/main" xmlns="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:a16="http://schemas.microsoft.com/office/drawing/2014/main" xmlns="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:a16="http://schemas.microsoft.com/office/drawing/2014/main" xmlns="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:a16="http://schemas.microsoft.com/office/drawing/2014/main" xmlns="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:a16="http://schemas.microsoft.com/office/drawing/2014/main" xmlns="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:a16="http://schemas.microsoft.com/office/drawing/2014/main" xmlns="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:a16="http://schemas.microsoft.com/office/drawing/2014/main" xmlns="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:a16="http://schemas.microsoft.com/office/drawing/2014/main" xmlns="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:a16="http://schemas.microsoft.com/office/drawing/2014/main" xmlns="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:a16="http://schemas.microsoft.com/office/drawing/2014/main" xmlns="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:a16="http://schemas.microsoft.com/office/drawing/2014/main" xmlns="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:a16="http://schemas.microsoft.com/office/drawing/2014/main" xmlns="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:a16="http://schemas.microsoft.com/office/drawing/2014/main" xmlns="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:a16="http://schemas.microsoft.com/office/drawing/2014/main" xmlns="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:a16="http://schemas.microsoft.com/office/drawing/2014/main" xmlns="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:a16="http://schemas.microsoft.com/office/drawing/2014/main" xmlns="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:a16="http://schemas.microsoft.com/office/drawing/2014/main" xmlns="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:a16="http://schemas.microsoft.com/office/drawing/2014/main" xmlns="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:a16="http://schemas.microsoft.com/office/drawing/2014/main" xmlns="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:a16="http://schemas.microsoft.com/office/drawing/2014/main" xmlns="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:a16="http://schemas.microsoft.com/office/drawing/2014/main" xmlns="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:a16="http://schemas.microsoft.com/office/drawing/2014/main" xmlns="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:a16="http://schemas.microsoft.com/office/drawing/2014/main" xmlns="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:a16="http://schemas.microsoft.com/office/drawing/2014/main" xmlns="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:a16="http://schemas.microsoft.com/office/drawing/2014/main" xmlns="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:a16="http://schemas.microsoft.com/office/drawing/2014/main" xmlns="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:a16="http://schemas.microsoft.com/office/drawing/2014/main" xmlns="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:a16="http://schemas.microsoft.com/office/drawing/2014/main" xmlns="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:a16="http://schemas.microsoft.com/office/drawing/2014/main" xmlns="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:a16="http://schemas.microsoft.com/office/drawing/2014/main" xmlns="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:a16="http://schemas.microsoft.com/office/drawing/2014/main" xmlns="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:a16="http://schemas.microsoft.com/office/drawing/2014/main" xmlns="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:a16="http://schemas.microsoft.com/office/drawing/2014/main" xmlns="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:a16="http://schemas.microsoft.com/office/drawing/2014/main" xmlns="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:a16="http://schemas.microsoft.com/office/drawing/2014/main" xmlns="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:a16="http://schemas.microsoft.com/office/drawing/2014/main" xmlns="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:a16="http://schemas.microsoft.com/office/drawing/2014/main" xmlns="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:a16="http://schemas.microsoft.com/office/drawing/2014/main" xmlns="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:a16="http://schemas.microsoft.com/office/drawing/2014/main" xmlns="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:a16="http://schemas.microsoft.com/office/drawing/2014/main" xmlns="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:a16="http://schemas.microsoft.com/office/drawing/2014/main" xmlns="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:a16="http://schemas.microsoft.com/office/drawing/2014/main" xmlns="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:a16="http://schemas.microsoft.com/office/drawing/2014/main" xmlns="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:a16="http://schemas.microsoft.com/office/drawing/2014/main" xmlns="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:a16="http://schemas.microsoft.com/office/drawing/2014/main" xmlns="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:a16="http://schemas.microsoft.com/office/drawing/2014/main" xmlns="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:a16="http://schemas.microsoft.com/office/drawing/2014/main" xmlns="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:a16="http://schemas.microsoft.com/office/drawing/2014/main" xmlns="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:a16="http://schemas.microsoft.com/office/drawing/2014/main" xmlns="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:a16="http://schemas.microsoft.com/office/drawing/2014/main" xmlns="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:a16="http://schemas.microsoft.com/office/drawing/2014/main" xmlns="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:a16="http://schemas.microsoft.com/office/drawing/2014/main" xmlns="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:a16="http://schemas.microsoft.com/office/drawing/2014/main" xmlns="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:a16="http://schemas.microsoft.com/office/drawing/2014/main" xmlns="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:a16="http://schemas.microsoft.com/office/drawing/2014/main" xmlns="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:a16="http://schemas.microsoft.com/office/drawing/2014/main" xmlns="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:a16="http://schemas.microsoft.com/office/drawing/2014/main" xmlns="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:a16="http://schemas.microsoft.com/office/drawing/2014/main" xmlns="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:a16="http://schemas.microsoft.com/office/drawing/2014/main" xmlns="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:a16="http://schemas.microsoft.com/office/drawing/2014/main" xmlns="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:a16="http://schemas.microsoft.com/office/drawing/2014/main" xmlns="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:a16="http://schemas.microsoft.com/office/drawing/2014/main" xmlns="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:a16="http://schemas.microsoft.com/office/drawing/2014/main" xmlns="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:a16="http://schemas.microsoft.com/office/drawing/2014/main" xmlns="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:a16="http://schemas.microsoft.com/office/drawing/2014/main" xmlns="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:a16="http://schemas.microsoft.com/office/drawing/2014/main" xmlns="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:a16="http://schemas.microsoft.com/office/drawing/2014/main" xmlns="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:a16="http://schemas.microsoft.com/office/drawing/2014/main" xmlns="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:a16="http://schemas.microsoft.com/office/drawing/2014/main" xmlns="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:a16="http://schemas.microsoft.com/office/drawing/2014/main" xmlns="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:a16="http://schemas.microsoft.com/office/drawing/2014/main" xmlns="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:a16="http://schemas.microsoft.com/office/drawing/2014/main" xmlns="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:a16="http://schemas.microsoft.com/office/drawing/2014/main" xmlns="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:a16="http://schemas.microsoft.com/office/drawing/2014/main" xmlns="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:a16="http://schemas.microsoft.com/office/drawing/2014/main" xmlns="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:a16="http://schemas.microsoft.com/office/drawing/2014/main" xmlns="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:a16="http://schemas.microsoft.com/office/drawing/2014/main" xmlns="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:a16="http://schemas.microsoft.com/office/drawing/2014/main" xmlns="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:a16="http://schemas.microsoft.com/office/drawing/2014/main" xmlns="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:a16="http://schemas.microsoft.com/office/drawing/2014/main" xmlns="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:a16="http://schemas.microsoft.com/office/drawing/2014/main" xmlns="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:a16="http://schemas.microsoft.com/office/drawing/2014/main" xmlns="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:a16="http://schemas.microsoft.com/office/drawing/2014/main" xmlns="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:a16="http://schemas.microsoft.com/office/drawing/2014/main" xmlns="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:a16="http://schemas.microsoft.com/office/drawing/2014/main" xmlns="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:a16="http://schemas.microsoft.com/office/drawing/2014/main" xmlns="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:a16="http://schemas.microsoft.com/office/drawing/2014/main" xmlns="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:a16="http://schemas.microsoft.com/office/drawing/2014/main" xmlns="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:a16="http://schemas.microsoft.com/office/drawing/2014/main" xmlns="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:a16="http://schemas.microsoft.com/office/drawing/2014/main" xmlns="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:a16="http://schemas.microsoft.com/office/drawing/2014/main" xmlns="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:a16="http://schemas.microsoft.com/office/drawing/2014/main" xmlns="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:a16="http://schemas.microsoft.com/office/drawing/2014/main" xmlns="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:a16="http://schemas.microsoft.com/office/drawing/2014/main" xmlns="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:a16="http://schemas.microsoft.com/office/drawing/2014/main" xmlns="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:a16="http://schemas.microsoft.com/office/drawing/2014/main" xmlns="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:a16="http://schemas.microsoft.com/office/drawing/2014/main" xmlns="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:a16="http://schemas.microsoft.com/office/drawing/2014/main" xmlns="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:a16="http://schemas.microsoft.com/office/drawing/2014/main" xmlns="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:a16="http://schemas.microsoft.com/office/drawing/2014/main" xmlns="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:a16="http://schemas.microsoft.com/office/drawing/2014/main" xmlns="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:a16="http://schemas.microsoft.com/office/drawing/2014/main" xmlns="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:a16="http://schemas.microsoft.com/office/drawing/2014/main" xmlns="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:a16="http://schemas.microsoft.com/office/drawing/2014/main" xmlns="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:a16="http://schemas.microsoft.com/office/drawing/2014/main" xmlns="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:a16="http://schemas.microsoft.com/office/drawing/2014/main" xmlns="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:a16="http://schemas.microsoft.com/office/drawing/2014/main" xmlns="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:a16="http://schemas.microsoft.com/office/drawing/2014/main" xmlns="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:a16="http://schemas.microsoft.com/office/drawing/2014/main" xmlns="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:a16="http://schemas.microsoft.com/office/drawing/2014/main" xmlns="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:a16="http://schemas.microsoft.com/office/drawing/2014/main" xmlns="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:a16="http://schemas.microsoft.com/office/drawing/2014/main" xmlns="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:a16="http://schemas.microsoft.com/office/drawing/2014/main" xmlns="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:a16="http://schemas.microsoft.com/office/drawing/2014/main" xmlns="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:a16="http://schemas.microsoft.com/office/drawing/2014/main" xmlns="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:a16="http://schemas.microsoft.com/office/drawing/2014/main" xmlns="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:a16="http://schemas.microsoft.com/office/drawing/2014/main" xmlns="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:a16="http://schemas.microsoft.com/office/drawing/2014/main" xmlns="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:a16="http://schemas.microsoft.com/office/drawing/2014/main" xmlns="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:a16="http://schemas.microsoft.com/office/drawing/2014/main" xmlns="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:a16="http://schemas.microsoft.com/office/drawing/2014/main" xmlns="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:a16="http://schemas.microsoft.com/office/drawing/2014/main" xmlns="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:a16="http://schemas.microsoft.com/office/drawing/2014/main" xmlns="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:a16="http://schemas.microsoft.com/office/drawing/2014/main" xmlns="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:a16="http://schemas.microsoft.com/office/drawing/2014/main" xmlns="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:a16="http://schemas.microsoft.com/office/drawing/2014/main" xmlns="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:a16="http://schemas.microsoft.com/office/drawing/2014/main" xmlns="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:a16="http://schemas.microsoft.com/office/drawing/2014/main" xmlns="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:a16="http://schemas.microsoft.com/office/drawing/2014/main" xmlns="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:a16="http://schemas.microsoft.com/office/drawing/2014/main" xmlns="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:a16="http://schemas.microsoft.com/office/drawing/2014/main" xmlns="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:a16="http://schemas.microsoft.com/office/drawing/2014/main" xmlns="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:a16="http://schemas.microsoft.com/office/drawing/2014/main" xmlns="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xmlns="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xmlns="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xmlns="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xmlns="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xmlns="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xmlns="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xmlns="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xmlns="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xmlns="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xmlns="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xmlns="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xmlns="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xmlns="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:a16="http://schemas.microsoft.com/office/drawing/2014/main" xmlns="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:a16="http://schemas.microsoft.com/office/drawing/2014/main" xmlns="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:a16="http://schemas.microsoft.com/office/drawing/2014/main" xmlns="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xmlns="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:a16="http://schemas.microsoft.com/office/drawing/2014/main" xmlns="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xmlns="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:a16="http://schemas.microsoft.com/office/drawing/2014/main" xmlns="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:a16="http://schemas.microsoft.com/office/drawing/2014/main" xmlns="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:a16="http://schemas.microsoft.com/office/drawing/2014/main" xmlns="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:a16="http://schemas.microsoft.com/office/drawing/2014/main" xmlns="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:a16="http://schemas.microsoft.com/office/drawing/2014/main" xmlns="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:a16="http://schemas.microsoft.com/office/drawing/2014/main" xmlns="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:a16="http://schemas.microsoft.com/office/drawing/2014/main" xmlns="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:a16="http://schemas.microsoft.com/office/drawing/2014/main" xmlns="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:a16="http://schemas.microsoft.com/office/drawing/2014/main" xmlns="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:a16="http://schemas.microsoft.com/office/drawing/2014/main" xmlns="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:a16="http://schemas.microsoft.com/office/drawing/2014/main" xmlns="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:a16="http://schemas.microsoft.com/office/drawing/2014/main" xmlns="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:a16="http://schemas.microsoft.com/office/drawing/2014/main" xmlns="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:a16="http://schemas.microsoft.com/office/drawing/2014/main" xmlns="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:a16="http://schemas.microsoft.com/office/drawing/2014/main" xmlns="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:a16="http://schemas.microsoft.com/office/drawing/2014/main" xmlns="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:a16="http://schemas.microsoft.com/office/drawing/2014/main" xmlns="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:a16="http://schemas.microsoft.com/office/drawing/2014/main" xmlns="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:a16="http://schemas.microsoft.com/office/drawing/2014/main" xmlns="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:a16="http://schemas.microsoft.com/office/drawing/2014/main" xmlns="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:a16="http://schemas.microsoft.com/office/drawing/2014/main" xmlns="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:a16="http://schemas.microsoft.com/office/drawing/2014/main" xmlns="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:a16="http://schemas.microsoft.com/office/drawing/2014/main" xmlns="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:a16="http://schemas.microsoft.com/office/drawing/2014/main" xmlns="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:a16="http://schemas.microsoft.com/office/drawing/2014/main" xmlns="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:a16="http://schemas.microsoft.com/office/drawing/2014/main" xmlns="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:a16="http://schemas.microsoft.com/office/drawing/2014/main" xmlns="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:a16="http://schemas.microsoft.com/office/drawing/2014/main" xmlns="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:a16="http://schemas.microsoft.com/office/drawing/2014/main" xmlns="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:a16="http://schemas.microsoft.com/office/drawing/2014/main" xmlns="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:a16="http://schemas.microsoft.com/office/drawing/2014/main" xmlns="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:a16="http://schemas.microsoft.com/office/drawing/2014/main" xmlns="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:a16="http://schemas.microsoft.com/office/drawing/2014/main" xmlns="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:a16="http://schemas.microsoft.com/office/drawing/2014/main" xmlns="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:a16="http://schemas.microsoft.com/office/drawing/2014/main" xmlns="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:a16="http://schemas.microsoft.com/office/drawing/2014/main" xmlns="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:a16="http://schemas.microsoft.com/office/drawing/2014/main" xmlns="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:a16="http://schemas.microsoft.com/office/drawing/2014/main" xmlns="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:a16="http://schemas.microsoft.com/office/drawing/2014/main" xmlns="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:a16="http://schemas.microsoft.com/office/drawing/2014/main" xmlns="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:a16="http://schemas.microsoft.com/office/drawing/2014/main" xmlns="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:a16="http://schemas.microsoft.com/office/drawing/2014/main" xmlns="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:a16="http://schemas.microsoft.com/office/drawing/2014/main" xmlns="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:a16="http://schemas.microsoft.com/office/drawing/2014/main" xmlns="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:a16="http://schemas.microsoft.com/office/drawing/2014/main" xmlns="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:a16="http://schemas.microsoft.com/office/drawing/2014/main" xmlns="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:a16="http://schemas.microsoft.com/office/drawing/2014/main" xmlns="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:a16="http://schemas.microsoft.com/office/drawing/2014/main" xmlns="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:a16="http://schemas.microsoft.com/office/drawing/2014/main" xmlns="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:a16="http://schemas.microsoft.com/office/drawing/2014/main" xmlns="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:a16="http://schemas.microsoft.com/office/drawing/2014/main" xmlns="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:a16="http://schemas.microsoft.com/office/drawing/2014/main" xmlns="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:a16="http://schemas.microsoft.com/office/drawing/2014/main" xmlns="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:a16="http://schemas.microsoft.com/office/drawing/2014/main" xmlns="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:a16="http://schemas.microsoft.com/office/drawing/2014/main" xmlns="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:a16="http://schemas.microsoft.com/office/drawing/2014/main" xmlns="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:a16="http://schemas.microsoft.com/office/drawing/2014/main" xmlns="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:a16="http://schemas.microsoft.com/office/drawing/2014/main" xmlns="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:a16="http://schemas.microsoft.com/office/drawing/2014/main" xmlns="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:a16="http://schemas.microsoft.com/office/drawing/2014/main" xmlns="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:a16="http://schemas.microsoft.com/office/drawing/2014/main" xmlns="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:a16="http://schemas.microsoft.com/office/drawing/2014/main" xmlns="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:a16="http://schemas.microsoft.com/office/drawing/2014/main" xmlns="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:a16="http://schemas.microsoft.com/office/drawing/2014/main" xmlns="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:a16="http://schemas.microsoft.com/office/drawing/2014/main" xmlns="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:a16="http://schemas.microsoft.com/office/drawing/2014/main" xmlns="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:a16="http://schemas.microsoft.com/office/drawing/2014/main" xmlns="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:a16="http://schemas.microsoft.com/office/drawing/2014/main" xmlns="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:a16="http://schemas.microsoft.com/office/drawing/2014/main" xmlns="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:a16="http://schemas.microsoft.com/office/drawing/2014/main" xmlns="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:a16="http://schemas.microsoft.com/office/drawing/2014/main" xmlns="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:a16="http://schemas.microsoft.com/office/drawing/2014/main" xmlns="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:a16="http://schemas.microsoft.com/office/drawing/2014/main" xmlns="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:a16="http://schemas.microsoft.com/office/drawing/2014/main" xmlns="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:a16="http://schemas.microsoft.com/office/drawing/2014/main" xmlns="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:a16="http://schemas.microsoft.com/office/drawing/2014/main" xmlns="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:a16="http://schemas.microsoft.com/office/drawing/2014/main" xmlns="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:a16="http://schemas.microsoft.com/office/drawing/2014/main" xmlns="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:a16="http://schemas.microsoft.com/office/drawing/2014/main" xmlns="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:a16="http://schemas.microsoft.com/office/drawing/2014/main" xmlns="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:a16="http://schemas.microsoft.com/office/drawing/2014/main" xmlns="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:a16="http://schemas.microsoft.com/office/drawing/2014/main" xmlns="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:a16="http://schemas.microsoft.com/office/drawing/2014/main" xmlns="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:a16="http://schemas.microsoft.com/office/drawing/2014/main" xmlns="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:a16="http://schemas.microsoft.com/office/drawing/2014/main" xmlns="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:a16="http://schemas.microsoft.com/office/drawing/2014/main" xmlns="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:a16="http://schemas.microsoft.com/office/drawing/2014/main" xmlns="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:a16="http://schemas.microsoft.com/office/drawing/2014/main" xmlns="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:a16="http://schemas.microsoft.com/office/drawing/2014/main" xmlns="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:a16="http://schemas.microsoft.com/office/drawing/2014/main" xmlns="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:a16="http://schemas.microsoft.com/office/drawing/2014/main" xmlns="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:a16="http://schemas.microsoft.com/office/drawing/2014/main" xmlns="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:a16="http://schemas.microsoft.com/office/drawing/2014/main" xmlns="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:a16="http://schemas.microsoft.com/office/drawing/2014/main" xmlns="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:a16="http://schemas.microsoft.com/office/drawing/2014/main" xmlns="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:a16="http://schemas.microsoft.com/office/drawing/2014/main" xmlns="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:a16="http://schemas.microsoft.com/office/drawing/2014/main" xmlns="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:a16="http://schemas.microsoft.com/office/drawing/2014/main" xmlns="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:a16="http://schemas.microsoft.com/office/drawing/2014/main" xmlns="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:a16="http://schemas.microsoft.com/office/drawing/2014/main" xmlns="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:a16="http://schemas.microsoft.com/office/drawing/2014/main" xmlns="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:a16="http://schemas.microsoft.com/office/drawing/2014/main" xmlns="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:a16="http://schemas.microsoft.com/office/drawing/2014/main" xmlns="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:a16="http://schemas.microsoft.com/office/drawing/2014/main" xmlns="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:a16="http://schemas.microsoft.com/office/drawing/2014/main" xmlns="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:a16="http://schemas.microsoft.com/office/drawing/2014/main" xmlns="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:a16="http://schemas.microsoft.com/office/drawing/2014/main" xmlns="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:a16="http://schemas.microsoft.com/office/drawing/2014/main" xmlns="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:a16="http://schemas.microsoft.com/office/drawing/2014/main" xmlns="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:a16="http://schemas.microsoft.com/office/drawing/2014/main" xmlns="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:a16="http://schemas.microsoft.com/office/drawing/2014/main" xmlns="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:a16="http://schemas.microsoft.com/office/drawing/2014/main" xmlns="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:a16="http://schemas.microsoft.com/office/drawing/2014/main" xmlns="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:a16="http://schemas.microsoft.com/office/drawing/2014/main" xmlns="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:a16="http://schemas.microsoft.com/office/drawing/2014/main" xmlns="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:a16="http://schemas.microsoft.com/office/drawing/2014/main" xmlns="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:a16="http://schemas.microsoft.com/office/drawing/2014/main" xmlns="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:a16="http://schemas.microsoft.com/office/drawing/2014/main" xmlns="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:a16="http://schemas.microsoft.com/office/drawing/2014/main" xmlns="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:a16="http://schemas.microsoft.com/office/drawing/2014/main" xmlns="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:a16="http://schemas.microsoft.com/office/drawing/2014/main" xmlns="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:a16="http://schemas.microsoft.com/office/drawing/2014/main" xmlns="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:a16="http://schemas.microsoft.com/office/drawing/2014/main" xmlns="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:a16="http://schemas.microsoft.com/office/drawing/2014/main" xmlns="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:a16="http://schemas.microsoft.com/office/drawing/2014/main" xmlns="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:a16="http://schemas.microsoft.com/office/drawing/2014/main" xmlns="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:a16="http://schemas.microsoft.com/office/drawing/2014/main" xmlns="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:a16="http://schemas.microsoft.com/office/drawing/2014/main" xmlns="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:a16="http://schemas.microsoft.com/office/drawing/2014/main" xmlns="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:a16="http://schemas.microsoft.com/office/drawing/2014/main" xmlns="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:a16="http://schemas.microsoft.com/office/drawing/2014/main" xmlns="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:a16="http://schemas.microsoft.com/office/drawing/2014/main" xmlns="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:a16="http://schemas.microsoft.com/office/drawing/2014/main" xmlns="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:a16="http://schemas.microsoft.com/office/drawing/2014/main" xmlns="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:a16="http://schemas.microsoft.com/office/drawing/2014/main" xmlns="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:a16="http://schemas.microsoft.com/office/drawing/2014/main" xmlns="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:a16="http://schemas.microsoft.com/office/drawing/2014/main" xmlns="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:a16="http://schemas.microsoft.com/office/drawing/2014/main" xmlns="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:a16="http://schemas.microsoft.com/office/drawing/2014/main" xmlns="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:a16="http://schemas.microsoft.com/office/drawing/2014/main" xmlns="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:a16="http://schemas.microsoft.com/office/drawing/2014/main" xmlns="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:a16="http://schemas.microsoft.com/office/drawing/2014/main" xmlns="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:a16="http://schemas.microsoft.com/office/drawing/2014/main" xmlns="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:a16="http://schemas.microsoft.com/office/drawing/2014/main" xmlns="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:a16="http://schemas.microsoft.com/office/drawing/2014/main" xmlns="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:a16="http://schemas.microsoft.com/office/drawing/2014/main" xmlns="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:a16="http://schemas.microsoft.com/office/drawing/2014/main" xmlns="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:a16="http://schemas.microsoft.com/office/drawing/2014/main" xmlns="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:a16="http://schemas.microsoft.com/office/drawing/2014/main" xmlns="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:a16="http://schemas.microsoft.com/office/drawing/2014/main" xmlns="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:a16="http://schemas.microsoft.com/office/drawing/2014/main" xmlns="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:a16="http://schemas.microsoft.com/office/drawing/2014/main" xmlns="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:a16="http://schemas.microsoft.com/office/drawing/2014/main" xmlns="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:a16="http://schemas.microsoft.com/office/drawing/2014/main" xmlns="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:a16="http://schemas.microsoft.com/office/drawing/2014/main" xmlns="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:a16="http://schemas.microsoft.com/office/drawing/2014/main" xmlns="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:a16="http://schemas.microsoft.com/office/drawing/2014/main" xmlns="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:a16="http://schemas.microsoft.com/office/drawing/2014/main" xmlns="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:a16="http://schemas.microsoft.com/office/drawing/2014/main" xmlns="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:a16="http://schemas.microsoft.com/office/drawing/2014/main" xmlns="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:a16="http://schemas.microsoft.com/office/drawing/2014/main" xmlns="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:a16="http://schemas.microsoft.com/office/drawing/2014/main" xmlns="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:a16="http://schemas.microsoft.com/office/drawing/2014/main" xmlns="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:a16="http://schemas.microsoft.com/office/drawing/2014/main" xmlns="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:a16="http://schemas.microsoft.com/office/drawing/2014/main" xmlns="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:a16="http://schemas.microsoft.com/office/drawing/2014/main" xmlns="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:a16="http://schemas.microsoft.com/office/drawing/2014/main" xmlns="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:a16="http://schemas.microsoft.com/office/drawing/2014/main" xmlns="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:a16="http://schemas.microsoft.com/office/drawing/2014/main" xmlns="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:a16="http://schemas.microsoft.com/office/drawing/2014/main" xmlns="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:a16="http://schemas.microsoft.com/office/drawing/2014/main" xmlns="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:a16="http://schemas.microsoft.com/office/drawing/2014/main" xmlns="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:a16="http://schemas.microsoft.com/office/drawing/2014/main" xmlns="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:a16="http://schemas.microsoft.com/office/drawing/2014/main" xmlns="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:a16="http://schemas.microsoft.com/office/drawing/2014/main" xmlns="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:a16="http://schemas.microsoft.com/office/drawing/2014/main" xmlns="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:a16="http://schemas.microsoft.com/office/drawing/2014/main" xmlns="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:a16="http://schemas.microsoft.com/office/drawing/2014/main" xmlns="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:a16="http://schemas.microsoft.com/office/drawing/2014/main" xmlns="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:a16="http://schemas.microsoft.com/office/drawing/2014/main" xmlns="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:a16="http://schemas.microsoft.com/office/drawing/2014/main" xmlns="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:a16="http://schemas.microsoft.com/office/drawing/2014/main" xmlns="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:a16="http://schemas.microsoft.com/office/drawing/2014/main" xmlns="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:a16="http://schemas.microsoft.com/office/drawing/2014/main" xmlns="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:a16="http://schemas.microsoft.com/office/drawing/2014/main" xmlns="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:a16="http://schemas.microsoft.com/office/drawing/2014/main" xmlns="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:a16="http://schemas.microsoft.com/office/drawing/2014/main" xmlns="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:a16="http://schemas.microsoft.com/office/drawing/2014/main" xmlns="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:a16="http://schemas.microsoft.com/office/drawing/2014/main" xmlns="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:a16="http://schemas.microsoft.com/office/drawing/2014/main" xmlns="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:a16="http://schemas.microsoft.com/office/drawing/2014/main" xmlns="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:a16="http://schemas.microsoft.com/office/drawing/2014/main" xmlns="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:a16="http://schemas.microsoft.com/office/drawing/2014/main" xmlns="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:a16="http://schemas.microsoft.com/office/drawing/2014/main" xmlns="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:a16="http://schemas.microsoft.com/office/drawing/2014/main" xmlns="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:a16="http://schemas.microsoft.com/office/drawing/2014/main" xmlns="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:a16="http://schemas.microsoft.com/office/drawing/2014/main" xmlns="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:a16="http://schemas.microsoft.com/office/drawing/2014/main" xmlns="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:a16="http://schemas.microsoft.com/office/drawing/2014/main" xmlns="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:a16="http://schemas.microsoft.com/office/drawing/2014/main" xmlns="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:a16="http://schemas.microsoft.com/office/drawing/2014/main" xmlns="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:a16="http://schemas.microsoft.com/office/drawing/2014/main" xmlns="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:a16="http://schemas.microsoft.com/office/drawing/2014/main" xmlns="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:a16="http://schemas.microsoft.com/office/drawing/2014/main" xmlns="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:a16="http://schemas.microsoft.com/office/drawing/2014/main" xmlns="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:a16="http://schemas.microsoft.com/office/drawing/2014/main" xmlns="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:a16="http://schemas.microsoft.com/office/drawing/2014/main" xmlns="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:a16="http://schemas.microsoft.com/office/drawing/2014/main" xmlns="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:a16="http://schemas.microsoft.com/office/drawing/2014/main" xmlns="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:a16="http://schemas.microsoft.com/office/drawing/2014/main" xmlns="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:a16="http://schemas.microsoft.com/office/drawing/2014/main" xmlns="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:a16="http://schemas.microsoft.com/office/drawing/2014/main" xmlns="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:a16="http://schemas.microsoft.com/office/drawing/2014/main" xmlns="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:a16="http://schemas.microsoft.com/office/drawing/2014/main" xmlns="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:a16="http://schemas.microsoft.com/office/drawing/2014/main" xmlns="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:a16="http://schemas.microsoft.com/office/drawing/2014/main" xmlns="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:a16="http://schemas.microsoft.com/office/drawing/2014/main" xmlns="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:a16="http://schemas.microsoft.com/office/drawing/2014/main" xmlns="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:a16="http://schemas.microsoft.com/office/drawing/2014/main" xmlns="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:a16="http://schemas.microsoft.com/office/drawing/2014/main" xmlns="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:a16="http://schemas.microsoft.com/office/drawing/2014/main" xmlns="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:a16="http://schemas.microsoft.com/office/drawing/2014/main" xmlns="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:a16="http://schemas.microsoft.com/office/drawing/2014/main" xmlns="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:a16="http://schemas.microsoft.com/office/drawing/2014/main" xmlns="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:a16="http://schemas.microsoft.com/office/drawing/2014/main" xmlns="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:a16="http://schemas.microsoft.com/office/drawing/2014/main" xmlns="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:a16="http://schemas.microsoft.com/office/drawing/2014/main" xmlns="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:a16="http://schemas.microsoft.com/office/drawing/2014/main" xmlns="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:a16="http://schemas.microsoft.com/office/drawing/2014/main" xmlns="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:a16="http://schemas.microsoft.com/office/drawing/2014/main" xmlns="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:a16="http://schemas.microsoft.com/office/drawing/2014/main" xmlns="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:a16="http://schemas.microsoft.com/office/drawing/2014/main" xmlns="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:a16="http://schemas.microsoft.com/office/drawing/2014/main" xmlns="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:a16="http://schemas.microsoft.com/office/drawing/2014/main" xmlns="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:a16="http://schemas.microsoft.com/office/drawing/2014/main" xmlns="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:a16="http://schemas.microsoft.com/office/drawing/2014/main" xmlns="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:a16="http://schemas.microsoft.com/office/drawing/2014/main" xmlns="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:a16="http://schemas.microsoft.com/office/drawing/2014/main" xmlns="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:a16="http://schemas.microsoft.com/office/drawing/2014/main" xmlns="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:a16="http://schemas.microsoft.com/office/drawing/2014/main" xmlns="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:a16="http://schemas.microsoft.com/office/drawing/2014/main" xmlns="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:a16="http://schemas.microsoft.com/office/drawing/2014/main" xmlns="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:a16="http://schemas.microsoft.com/office/drawing/2014/main" xmlns="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:a16="http://schemas.microsoft.com/office/drawing/2014/main" xmlns="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:a16="http://schemas.microsoft.com/office/drawing/2014/main" xmlns="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:a16="http://schemas.microsoft.com/office/drawing/2014/main" xmlns="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:a16="http://schemas.microsoft.com/office/drawing/2014/main" xmlns="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:a16="http://schemas.microsoft.com/office/drawing/2014/main" xmlns="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:a16="http://schemas.microsoft.com/office/drawing/2014/main" xmlns="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:a16="http://schemas.microsoft.com/office/drawing/2014/main" xmlns="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:a16="http://schemas.microsoft.com/office/drawing/2014/main" xmlns="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:a16="http://schemas.microsoft.com/office/drawing/2014/main" xmlns="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:a16="http://schemas.microsoft.com/office/drawing/2014/main" xmlns="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:a16="http://schemas.microsoft.com/office/drawing/2014/main" xmlns="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:a16="http://schemas.microsoft.com/office/drawing/2014/main" xmlns="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:a16="http://schemas.microsoft.com/office/drawing/2014/main" xmlns="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:a16="http://schemas.microsoft.com/office/drawing/2014/main" xmlns="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:a16="http://schemas.microsoft.com/office/drawing/2014/main" xmlns="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:a16="http://schemas.microsoft.com/office/drawing/2014/main" xmlns="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:a16="http://schemas.microsoft.com/office/drawing/2014/main" xmlns="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:a16="http://schemas.microsoft.com/office/drawing/2014/main" xmlns="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:a16="http://schemas.microsoft.com/office/drawing/2014/main" xmlns="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:a16="http://schemas.microsoft.com/office/drawing/2014/main" xmlns="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:a16="http://schemas.microsoft.com/office/drawing/2014/main" xmlns="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:a16="http://schemas.microsoft.com/office/drawing/2014/main" xmlns="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:a16="http://schemas.microsoft.com/office/drawing/2014/main" xmlns="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:a16="http://schemas.microsoft.com/office/drawing/2014/main" xmlns="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:a16="http://schemas.microsoft.com/office/drawing/2014/main" xmlns="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:a16="http://schemas.microsoft.com/office/drawing/2014/main" xmlns="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:a16="http://schemas.microsoft.com/office/drawing/2014/main" xmlns="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:a16="http://schemas.microsoft.com/office/drawing/2014/main" xmlns="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:a16="http://schemas.microsoft.com/office/drawing/2014/main" xmlns="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:a16="http://schemas.microsoft.com/office/drawing/2014/main" xmlns="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:a16="http://schemas.microsoft.com/office/drawing/2014/main" xmlns="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:a16="http://schemas.microsoft.com/office/drawing/2014/main" xmlns="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:a16="http://schemas.microsoft.com/office/drawing/2014/main" xmlns="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:a16="http://schemas.microsoft.com/office/drawing/2014/main" xmlns="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:a16="http://schemas.microsoft.com/office/drawing/2014/main" xmlns="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:a16="http://schemas.microsoft.com/office/drawing/2014/main" xmlns="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:a16="http://schemas.microsoft.com/office/drawing/2014/main" xmlns="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:a16="http://schemas.microsoft.com/office/drawing/2014/main" xmlns="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:a16="http://schemas.microsoft.com/office/drawing/2014/main" xmlns="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:a16="http://schemas.microsoft.com/office/drawing/2014/main" xmlns="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:a16="http://schemas.microsoft.com/office/drawing/2014/main" xmlns="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:a16="http://schemas.microsoft.com/office/drawing/2014/main" xmlns="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:a16="http://schemas.microsoft.com/office/drawing/2014/main" xmlns="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:a16="http://schemas.microsoft.com/office/drawing/2014/main" xmlns="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:a16="http://schemas.microsoft.com/office/drawing/2014/main" xmlns="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:a16="http://schemas.microsoft.com/office/drawing/2014/main" xmlns="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:a16="http://schemas.microsoft.com/office/drawing/2014/main" xmlns="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:a16="http://schemas.microsoft.com/office/drawing/2014/main" xmlns="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:a16="http://schemas.microsoft.com/office/drawing/2014/main" xmlns="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:a16="http://schemas.microsoft.com/office/drawing/2014/main" xmlns="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:a16="http://schemas.microsoft.com/office/drawing/2014/main" xmlns="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:a16="http://schemas.microsoft.com/office/drawing/2014/main" xmlns="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:a16="http://schemas.microsoft.com/office/drawing/2014/main" xmlns="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:a16="http://schemas.microsoft.com/office/drawing/2014/main" xmlns="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:a16="http://schemas.microsoft.com/office/drawing/2014/main" xmlns="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:a16="http://schemas.microsoft.com/office/drawing/2014/main" xmlns="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:a16="http://schemas.microsoft.com/office/drawing/2014/main" xmlns="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:a16="http://schemas.microsoft.com/office/drawing/2014/main" xmlns="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:a16="http://schemas.microsoft.com/office/drawing/2014/main" xmlns="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:a16="http://schemas.microsoft.com/office/drawing/2014/main" xmlns="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:a16="http://schemas.microsoft.com/office/drawing/2014/main" xmlns="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:a16="http://schemas.microsoft.com/office/drawing/2014/main" xmlns="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:a16="http://schemas.microsoft.com/office/drawing/2014/main" xmlns="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:a16="http://schemas.microsoft.com/office/drawing/2014/main" xmlns="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:a16="http://schemas.microsoft.com/office/drawing/2014/main" xmlns="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:a16="http://schemas.microsoft.com/office/drawing/2014/main" xmlns="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:a16="http://schemas.microsoft.com/office/drawing/2014/main" xmlns="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:a16="http://schemas.microsoft.com/office/drawing/2014/main" xmlns="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:a16="http://schemas.microsoft.com/office/drawing/2014/main" xmlns="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:a16="http://schemas.microsoft.com/office/drawing/2014/main" xmlns="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:a16="http://schemas.microsoft.com/office/drawing/2014/main" xmlns="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:a16="http://schemas.microsoft.com/office/drawing/2014/main" xmlns="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:a16="http://schemas.microsoft.com/office/drawing/2014/main" xmlns="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:a16="http://schemas.microsoft.com/office/drawing/2014/main" xmlns="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:a16="http://schemas.microsoft.com/office/drawing/2014/main" xmlns="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:a16="http://schemas.microsoft.com/office/drawing/2014/main" xmlns="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:a16="http://schemas.microsoft.com/office/drawing/2014/main" xmlns="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:a16="http://schemas.microsoft.com/office/drawing/2014/main" xmlns="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:a16="http://schemas.microsoft.com/office/drawing/2014/main" xmlns="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:a16="http://schemas.microsoft.com/office/drawing/2014/main" xmlns="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:a16="http://schemas.microsoft.com/office/drawing/2014/main" xmlns="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:a16="http://schemas.microsoft.com/office/drawing/2014/main" xmlns="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:a16="http://schemas.microsoft.com/office/drawing/2014/main" xmlns="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:a16="http://schemas.microsoft.com/office/drawing/2014/main" xmlns="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:a16="http://schemas.microsoft.com/office/drawing/2014/main" xmlns="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:a16="http://schemas.microsoft.com/office/drawing/2014/main" xmlns="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:a16="http://schemas.microsoft.com/office/drawing/2014/main" xmlns="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:a16="http://schemas.microsoft.com/office/drawing/2014/main" xmlns="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:a16="http://schemas.microsoft.com/office/drawing/2014/main" xmlns="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:a16="http://schemas.microsoft.com/office/drawing/2014/main" xmlns="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:a16="http://schemas.microsoft.com/office/drawing/2014/main" xmlns="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:a16="http://schemas.microsoft.com/office/drawing/2014/main" xmlns="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:a16="http://schemas.microsoft.com/office/drawing/2014/main" xmlns="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:a16="http://schemas.microsoft.com/office/drawing/2014/main" xmlns="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:a16="http://schemas.microsoft.com/office/drawing/2014/main" xmlns="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:a16="http://schemas.microsoft.com/office/drawing/2014/main" xmlns="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:a16="http://schemas.microsoft.com/office/drawing/2014/main" xmlns="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:a16="http://schemas.microsoft.com/office/drawing/2014/main" xmlns="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:a16="http://schemas.microsoft.com/office/drawing/2014/main" xmlns="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:a16="http://schemas.microsoft.com/office/drawing/2014/main" xmlns="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:a16="http://schemas.microsoft.com/office/drawing/2014/main" xmlns="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:a16="http://schemas.microsoft.com/office/drawing/2014/main" xmlns="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:a16="http://schemas.microsoft.com/office/drawing/2014/main" xmlns="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:a16="http://schemas.microsoft.com/office/drawing/2014/main" xmlns="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:a16="http://schemas.microsoft.com/office/drawing/2014/main" xmlns="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:a16="http://schemas.microsoft.com/office/drawing/2014/main" xmlns="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:a16="http://schemas.microsoft.com/office/drawing/2014/main" xmlns="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:a16="http://schemas.microsoft.com/office/drawing/2014/main" xmlns="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:a16="http://schemas.microsoft.com/office/drawing/2014/main" xmlns="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:a16="http://schemas.microsoft.com/office/drawing/2014/main" xmlns="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:a16="http://schemas.microsoft.com/office/drawing/2014/main" xmlns="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:a16="http://schemas.microsoft.com/office/drawing/2014/main" xmlns="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:a16="http://schemas.microsoft.com/office/drawing/2014/main" xmlns="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:a16="http://schemas.microsoft.com/office/drawing/2014/main" xmlns="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:a16="http://schemas.microsoft.com/office/drawing/2014/main" xmlns="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:a16="http://schemas.microsoft.com/office/drawing/2014/main" xmlns="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:a16="http://schemas.microsoft.com/office/drawing/2014/main" xmlns="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:a16="http://schemas.microsoft.com/office/drawing/2014/main" xmlns="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:a16="http://schemas.microsoft.com/office/drawing/2014/main" xmlns="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:a16="http://schemas.microsoft.com/office/drawing/2014/main" xmlns="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:a16="http://schemas.microsoft.com/office/drawing/2014/main" xmlns="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:a16="http://schemas.microsoft.com/office/drawing/2014/main" xmlns="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:a16="http://schemas.microsoft.com/office/drawing/2014/main" xmlns="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:a16="http://schemas.microsoft.com/office/drawing/2014/main" xmlns="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:a16="http://schemas.microsoft.com/office/drawing/2014/main" xmlns="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:a16="http://schemas.microsoft.com/office/drawing/2014/main" xmlns="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:a16="http://schemas.microsoft.com/office/drawing/2014/main" xmlns="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:a16="http://schemas.microsoft.com/office/drawing/2014/main" xmlns="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:a16="http://schemas.microsoft.com/office/drawing/2014/main" xmlns="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:a16="http://schemas.microsoft.com/office/drawing/2014/main" xmlns="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:a16="http://schemas.microsoft.com/office/drawing/2014/main" xmlns="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:a16="http://schemas.microsoft.com/office/drawing/2014/main" xmlns="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:a16="http://schemas.microsoft.com/office/drawing/2014/main" xmlns="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:a16="http://schemas.microsoft.com/office/drawing/2014/main" xmlns="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:a16="http://schemas.microsoft.com/office/drawing/2014/main" xmlns="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:a16="http://schemas.microsoft.com/office/drawing/2014/main" xmlns="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:a16="http://schemas.microsoft.com/office/drawing/2014/main" xmlns="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:a16="http://schemas.microsoft.com/office/drawing/2014/main" xmlns="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:a16="http://schemas.microsoft.com/office/drawing/2014/main" xmlns="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:a16="http://schemas.microsoft.com/office/drawing/2014/main" xmlns="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:a16="http://schemas.microsoft.com/office/drawing/2014/main" xmlns="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:a16="http://schemas.microsoft.com/office/drawing/2014/main" xmlns="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:a16="http://schemas.microsoft.com/office/drawing/2014/main" xmlns="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:a16="http://schemas.microsoft.com/office/drawing/2014/main" xmlns="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:a16="http://schemas.microsoft.com/office/drawing/2014/main" xmlns="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:a16="http://schemas.microsoft.com/office/drawing/2014/main" xmlns="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:a16="http://schemas.microsoft.com/office/drawing/2014/main" xmlns="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:a16="http://schemas.microsoft.com/office/drawing/2014/main" xmlns="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:a16="http://schemas.microsoft.com/office/drawing/2014/main" xmlns="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:a16="http://schemas.microsoft.com/office/drawing/2014/main" xmlns="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:a16="http://schemas.microsoft.com/office/drawing/2014/main" xmlns="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:a16="http://schemas.microsoft.com/office/drawing/2014/main" xmlns="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:a16="http://schemas.microsoft.com/office/drawing/2014/main" xmlns="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:a16="http://schemas.microsoft.com/office/drawing/2014/main" xmlns="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:a16="http://schemas.microsoft.com/office/drawing/2014/main" xmlns="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:a16="http://schemas.microsoft.com/office/drawing/2014/main" xmlns="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:a16="http://schemas.microsoft.com/office/drawing/2014/main" xmlns="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:a16="http://schemas.microsoft.com/office/drawing/2014/main" xmlns="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:a16="http://schemas.microsoft.com/office/drawing/2014/main" xmlns="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iejieTop/TencentOS-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</a:t>
            </a:r>
            <a:r>
              <a:rPr lang="zh-CN" altLang="en-US" dirty="0"/>
              <a:t>销毁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调用</a:t>
            </a:r>
            <a:r>
              <a:rPr lang="en-US" altLang="zh-CN" sz="1400" dirty="0" err="1"/>
              <a:t>pend_is_nopending</a:t>
            </a:r>
            <a:r>
              <a:rPr lang="en-US" altLang="zh-CN" sz="1400" dirty="0"/>
              <a:t>()</a:t>
            </a:r>
            <a:r>
              <a:rPr lang="zh-CN" altLang="en-US" sz="1400" dirty="0"/>
              <a:t>函数判断一下是否有任务在等待</a:t>
            </a:r>
            <a:r>
              <a:rPr lang="zh-CN" altLang="en-US" sz="1400" dirty="0" smtClean="0"/>
              <a:t>事件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有任务在等待事件则调用</a:t>
            </a:r>
            <a:r>
              <a:rPr lang="en-US" altLang="zh-CN" sz="1400" dirty="0" err="1"/>
              <a:t>pend_wakeup_all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函数将这些任务唤醒，并且告知等待任务事件已经被销毁了（即设置任务控制块中的等待状态成员变量</a:t>
            </a:r>
            <a:r>
              <a:rPr lang="en-US" altLang="zh-CN" sz="1400" dirty="0" err="1"/>
              <a:t>pend_state</a:t>
            </a:r>
            <a:r>
              <a:rPr lang="zh-CN" altLang="en-US" sz="1400" dirty="0"/>
              <a:t>为</a:t>
            </a:r>
            <a:r>
              <a:rPr lang="en-US" altLang="zh-CN" sz="1400" dirty="0"/>
              <a:t>PEND_STATE_DESTROY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调用</a:t>
            </a:r>
            <a:r>
              <a:rPr lang="en-US" altLang="zh-CN" sz="1400" dirty="0" err="1"/>
              <a:t>pend_object_deinit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函数将事件控制块中的内容清除，最主要的是将控制块中的资源类型设置为</a:t>
            </a:r>
            <a:r>
              <a:rPr lang="en-US" altLang="zh-CN" sz="1400" dirty="0"/>
              <a:t>PEND_TYPE_NONE</a:t>
            </a:r>
            <a:r>
              <a:rPr lang="zh-CN" altLang="en-US" sz="1400" dirty="0"/>
              <a:t>，这样子就无法使用这个事件了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将</a:t>
            </a:r>
            <a:r>
              <a:rPr lang="en-US" altLang="zh-CN" sz="1400" dirty="0"/>
              <a:t>event-&gt;flag</a:t>
            </a:r>
            <a:r>
              <a:rPr lang="zh-CN" altLang="en-US" sz="1400" dirty="0"/>
              <a:t>成员变量恢复为默认值</a:t>
            </a:r>
            <a:r>
              <a:rPr lang="en-US" altLang="zh-CN" sz="1400" dirty="0"/>
              <a:t>0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进行</a:t>
            </a:r>
            <a:r>
              <a:rPr lang="zh-CN" altLang="en-US" sz="1400" dirty="0"/>
              <a:t>任务调度</a:t>
            </a:r>
            <a:r>
              <a:rPr lang="en-US" altLang="zh-CN" sz="1400" dirty="0" err="1"/>
              <a:t>knl_sched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/>
              <a:t>等待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tos_event_pend</a:t>
            </a:r>
            <a:r>
              <a:rPr lang="en-US" altLang="zh-CN" sz="1400" dirty="0"/>
              <a:t>()</a:t>
            </a:r>
            <a:r>
              <a:rPr lang="zh-CN" altLang="en-US" sz="1400" dirty="0"/>
              <a:t>函数用于获取事件，通过这个函数，就可以知道事件旗标中的哪一位被置</a:t>
            </a:r>
            <a:r>
              <a:rPr lang="en-US" altLang="zh-CN" sz="1400" dirty="0"/>
              <a:t>1</a:t>
            </a:r>
            <a:r>
              <a:rPr lang="zh-CN" altLang="en-US" sz="1400" dirty="0"/>
              <a:t>，即哪一个事件发生了，然后任务可以对等待的事件指定“逻辑与”、“逻辑或”进行等待操作（</a:t>
            </a:r>
            <a:r>
              <a:rPr lang="en-US" altLang="zh-CN" sz="1400" dirty="0" err="1"/>
              <a:t>opt_pend</a:t>
            </a:r>
            <a:r>
              <a:rPr lang="zh-CN" altLang="en-US" sz="1400" dirty="0"/>
              <a:t>选项）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并且这个函数实现了等待超时机制，且仅当任务等待的事件发生时，任务才能等待到事件。当事件未发生的时候，等待事件的任务会进入阻塞态，阻塞时间</a:t>
            </a:r>
            <a:r>
              <a:rPr lang="en-US" altLang="zh-CN" sz="1400" dirty="0"/>
              <a:t>timeout</a:t>
            </a:r>
            <a:r>
              <a:rPr lang="zh-CN" altLang="en-US" sz="1400" dirty="0"/>
              <a:t>由用户指定，在这段时间中，如果事件一直没发生，该任务将保持阻塞状态以等待事件发生。当其它任务或中断服务程序往其等待的事件旗标设置对应的标志位，该任务将自动由阻塞态转为就绪态。当任务等待的时间超过了指定的阻塞时间，即使事件还未发生，任务也会自动从阻塞态转移为就绪态。这样子很有效的体现了操作系统的实时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任务获取了某个事件时，可以选择清除事件操作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等待事件的操作不允许在中断上下文环境运行！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/>
              <a:t>等待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lnSpcReduction="10000"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首先检测传入的参数是否正确。，注意</a:t>
            </a:r>
            <a:r>
              <a:rPr lang="en-US" altLang="zh-CN" sz="1400" dirty="0" err="1"/>
              <a:t>opt_pend</a:t>
            </a:r>
            <a:r>
              <a:rPr lang="zh-CN" altLang="en-US" sz="1400" dirty="0"/>
              <a:t>的选项必须存在</a:t>
            </a:r>
            <a:r>
              <a:rPr lang="en-US" altLang="zh-CN" sz="1400" dirty="0"/>
              <a:t>TOS_OPT_EVENT_PEND_ANY </a:t>
            </a:r>
            <a:r>
              <a:rPr lang="zh-CN" altLang="en-US" sz="1400" dirty="0"/>
              <a:t>或者 </a:t>
            </a:r>
            <a:r>
              <a:rPr lang="en-US" altLang="zh-CN" sz="1400" dirty="0"/>
              <a:t>TOS_OPT_EVENT_PEND_ANY </a:t>
            </a:r>
            <a:r>
              <a:rPr lang="zh-CN" altLang="en-US" sz="1400" dirty="0"/>
              <a:t>之一，且二者不允许同时存在（互斥）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调用</a:t>
            </a:r>
            <a:r>
              <a:rPr lang="en-US" altLang="zh-CN" sz="1400" dirty="0" err="1"/>
              <a:t>event_is_match</a:t>
            </a:r>
            <a:r>
              <a:rPr lang="en-US" altLang="zh-CN" sz="1400" dirty="0"/>
              <a:t>()</a:t>
            </a:r>
            <a:r>
              <a:rPr lang="zh-CN" altLang="en-US" sz="1400" dirty="0"/>
              <a:t>函数判断等待的事件是否已发生（即任务等待的事件与事件控制块中的旗标是否匹配）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在</a:t>
            </a:r>
            <a:r>
              <a:rPr lang="en-US" altLang="zh-CN" sz="1400" dirty="0" err="1"/>
              <a:t>event_is_match</a:t>
            </a:r>
            <a:r>
              <a:rPr lang="en-US" altLang="zh-CN" sz="1400" dirty="0"/>
              <a:t>()</a:t>
            </a:r>
            <a:r>
              <a:rPr lang="zh-CN" altLang="en-US" sz="1400" dirty="0"/>
              <a:t>函数中会根据等待选项</a:t>
            </a:r>
            <a:r>
              <a:rPr lang="en-US" altLang="zh-CN" sz="1400" dirty="0" err="1"/>
              <a:t>opt_pend</a:t>
            </a:r>
            <a:r>
              <a:rPr lang="zh-CN" altLang="en-US" sz="1400" dirty="0"/>
              <a:t>是等待任意一个事件（</a:t>
            </a:r>
            <a:r>
              <a:rPr lang="en-US" altLang="zh-CN" sz="1400" dirty="0"/>
              <a:t>TOS_OPT_EVENT_PEND_ANY</a:t>
            </a:r>
            <a:r>
              <a:rPr lang="zh-CN" altLang="en-US" sz="1400" dirty="0"/>
              <a:t>）还是等待所有事件（</a:t>
            </a:r>
            <a:r>
              <a:rPr lang="en-US" altLang="zh-CN" sz="1400" dirty="0"/>
              <a:t>TOS_OPT_EVENT_PEND_ANY</a:t>
            </a:r>
            <a:r>
              <a:rPr lang="zh-CN" altLang="en-US" sz="1400" dirty="0"/>
              <a:t>）做出是否匹配的判断，如果是匹配了则返回</a:t>
            </a:r>
            <a:r>
              <a:rPr lang="en-US" altLang="zh-CN" sz="1400" dirty="0"/>
              <a:t>K_TRUE</a:t>
            </a:r>
            <a:r>
              <a:rPr lang="zh-CN" altLang="en-US" sz="1400" dirty="0"/>
              <a:t>，反之返回</a:t>
            </a:r>
            <a:r>
              <a:rPr lang="en-US" altLang="zh-CN" sz="1400" dirty="0"/>
              <a:t>K_FALSE</a:t>
            </a:r>
            <a:r>
              <a:rPr lang="zh-CN" altLang="en-US" sz="1400" dirty="0"/>
              <a:t>，同时等待到的事件通过</a:t>
            </a:r>
            <a:r>
              <a:rPr lang="en-US" altLang="zh-CN" sz="1400" dirty="0" err="1"/>
              <a:t>flag_match</a:t>
            </a:r>
            <a:r>
              <a:rPr lang="zh-CN" altLang="en-US" sz="1400" dirty="0"/>
              <a:t>变量返回（已发生匹配）。对于等待所有时间的选项，当且仅当所有事件都发生是才算匹配：</a:t>
            </a:r>
            <a:r>
              <a:rPr lang="en-US" altLang="zh-CN" sz="1400" dirty="0"/>
              <a:t>(event &amp; </a:t>
            </a:r>
            <a:r>
              <a:rPr lang="en-US" altLang="zh-CN" sz="1400" dirty="0" err="1"/>
              <a:t>flag_expect</a:t>
            </a:r>
            <a:r>
              <a:rPr lang="en-US" altLang="zh-CN" sz="1400" dirty="0"/>
              <a:t>) == </a:t>
            </a:r>
            <a:r>
              <a:rPr lang="en-US" altLang="zh-CN" sz="1400" dirty="0" err="1"/>
              <a:t>flag_expect</a:t>
            </a:r>
            <a:r>
              <a:rPr lang="en-US" altLang="zh-CN" sz="1400" dirty="0"/>
              <a:t>)</a:t>
            </a:r>
            <a:r>
              <a:rPr lang="zh-CN" altLang="en-US" sz="1400" dirty="0"/>
              <a:t>，对于等待任意一个事件的选项，有其中一个事件发生都算匹配：</a:t>
            </a:r>
            <a:r>
              <a:rPr lang="en-US" altLang="zh-CN" sz="1400" dirty="0"/>
              <a:t>(event &amp; </a:t>
            </a:r>
            <a:r>
              <a:rPr lang="en-US" altLang="zh-CN" sz="1400" dirty="0" err="1"/>
              <a:t>flag_expect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事件未发生则可能会阻塞当前获取的任务，看一下用户指定的阻塞时间</a:t>
            </a:r>
            <a:r>
              <a:rPr lang="en-US" altLang="zh-CN" sz="1400" dirty="0"/>
              <a:t>timeout</a:t>
            </a:r>
            <a:r>
              <a:rPr lang="zh-CN" altLang="en-US" sz="1400" dirty="0"/>
              <a:t>是否为不阻塞</a:t>
            </a:r>
            <a:r>
              <a:rPr lang="en-US" altLang="zh-CN" sz="1400" dirty="0"/>
              <a:t>TOS_TIME_NOWAIT</a:t>
            </a:r>
            <a:r>
              <a:rPr lang="zh-CN" altLang="en-US" sz="1400" dirty="0"/>
              <a:t>，如果不阻塞则直接返回</a:t>
            </a:r>
            <a:r>
              <a:rPr lang="en-US" altLang="zh-CN" sz="1400" dirty="0"/>
              <a:t>K_ERR_PEND_NOWAIT</a:t>
            </a:r>
            <a:r>
              <a:rPr lang="zh-CN" altLang="en-US" sz="1400" dirty="0"/>
              <a:t>错误代码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/>
              <a:t>如果</a:t>
            </a:r>
            <a:r>
              <a:rPr lang="zh-CN" altLang="en-US" sz="1400" dirty="0"/>
              <a:t>调度器被锁了</a:t>
            </a:r>
            <a:r>
              <a:rPr lang="en-US" altLang="zh-CN" sz="1400" dirty="0" err="1"/>
              <a:t>knl_is_sched_locked</a:t>
            </a:r>
            <a:r>
              <a:rPr lang="en-US" altLang="zh-CN" sz="1400" dirty="0"/>
              <a:t>()</a:t>
            </a:r>
            <a:r>
              <a:rPr lang="zh-CN" altLang="en-US" sz="1400" dirty="0"/>
              <a:t>，则无法进行等待操作，返回错误代码</a:t>
            </a:r>
            <a:r>
              <a:rPr lang="en-US" altLang="zh-CN" sz="1400" dirty="0"/>
              <a:t>K_ERR_PEND_SCHED_LOCKED</a:t>
            </a:r>
            <a:r>
              <a:rPr lang="zh-CN" altLang="en-US" sz="1400" dirty="0"/>
              <a:t>，毕竟需要切换任务，调度器被锁则无法切换任务。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/>
              <a:t>等待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r>
              <a:rPr lang="zh-CN" altLang="en-US" sz="1400" dirty="0" smtClean="0"/>
              <a:t>将</a:t>
            </a:r>
            <a:r>
              <a:rPr lang="zh-CN" altLang="en-US" sz="1400" dirty="0"/>
              <a:t>任务控制块中关于事件的变量设置一下，即设置任务期望等待的事件</a:t>
            </a:r>
            <a:r>
              <a:rPr lang="en-US" altLang="zh-CN" sz="1400" dirty="0" err="1"/>
              <a:t>k_curr_task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flag_expect</a:t>
            </a:r>
            <a:r>
              <a:rPr lang="zh-CN" altLang="en-US" sz="1400" dirty="0"/>
              <a:t>，任务匹配的事件</a:t>
            </a:r>
            <a:r>
              <a:rPr lang="en-US" altLang="zh-CN" sz="1400" dirty="0" err="1"/>
              <a:t>k_curr_task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flag_match</a:t>
            </a:r>
            <a:r>
              <a:rPr lang="zh-CN" altLang="en-US" sz="1400" dirty="0"/>
              <a:t>，以及任务等待事件的选项</a:t>
            </a:r>
            <a:r>
              <a:rPr lang="en-US" altLang="zh-CN" sz="1400" dirty="0" err="1"/>
              <a:t>k_curr_task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opt_event_pend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r>
              <a:rPr lang="zh-CN" altLang="en-US" sz="1400" dirty="0" smtClean="0"/>
              <a:t>调用</a:t>
            </a:r>
            <a:r>
              <a:rPr lang="en-US" altLang="zh-CN" sz="1400" dirty="0" err="1"/>
              <a:t>pend_task_block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函数将任务阻塞，该函数实际上就是将任务从就绪列表中移除</a:t>
            </a:r>
            <a:r>
              <a:rPr lang="en-US" altLang="zh-CN" sz="1400" dirty="0" err="1"/>
              <a:t>k_rdyq.task_list_head</a:t>
            </a:r>
            <a:r>
              <a:rPr lang="en-US" altLang="zh-CN" sz="1400" dirty="0"/>
              <a:t>[</a:t>
            </a:r>
            <a:r>
              <a:rPr lang="en-US" altLang="zh-CN" sz="1400" dirty="0" err="1"/>
              <a:t>task_prio</a:t>
            </a:r>
            <a:r>
              <a:rPr lang="en-US" altLang="zh-CN" sz="1400" dirty="0"/>
              <a:t>]</a:t>
            </a:r>
            <a:r>
              <a:rPr lang="zh-CN" altLang="en-US" sz="1400" dirty="0"/>
              <a:t>，并且插入到等待列表中</a:t>
            </a:r>
            <a:r>
              <a:rPr lang="en-US" altLang="zh-CN" sz="1400" dirty="0"/>
              <a:t>object-&gt;list</a:t>
            </a:r>
            <a:r>
              <a:rPr lang="zh-CN" altLang="en-US" sz="1400" dirty="0"/>
              <a:t>，如果等待的时间不是永久等待</a:t>
            </a:r>
            <a:r>
              <a:rPr lang="en-US" altLang="zh-CN" sz="1400" dirty="0"/>
              <a:t>TOS_TIME_FOREVER</a:t>
            </a:r>
            <a:r>
              <a:rPr lang="zh-CN" altLang="en-US" sz="1400" dirty="0"/>
              <a:t>，还会将任务插入时间列表中</a:t>
            </a:r>
            <a:r>
              <a:rPr lang="en-US" altLang="zh-CN" sz="1400" dirty="0" err="1"/>
              <a:t>k_tick_list</a:t>
            </a:r>
            <a:r>
              <a:rPr lang="zh-CN" altLang="en-US" sz="1400" dirty="0"/>
              <a:t>，阻塞时间为</a:t>
            </a:r>
            <a:r>
              <a:rPr lang="en-US" altLang="zh-CN" sz="1400" dirty="0"/>
              <a:t>timeout</a:t>
            </a:r>
            <a:r>
              <a:rPr lang="zh-CN" altLang="en-US" sz="1400" dirty="0"/>
              <a:t>，然后进行一次任务调度</a:t>
            </a:r>
            <a:r>
              <a:rPr lang="en-US" altLang="zh-CN" sz="1400" dirty="0" err="1"/>
              <a:t>knl_sched</a:t>
            </a:r>
            <a:r>
              <a:rPr lang="en-US" altLang="zh-CN" sz="1400" dirty="0"/>
              <a:t>()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r>
              <a:rPr lang="zh-CN" altLang="en-US" sz="1400" dirty="0" smtClean="0"/>
              <a:t>当</a:t>
            </a:r>
            <a:r>
              <a:rPr lang="zh-CN" altLang="en-US" sz="1400" dirty="0"/>
              <a:t>程序能继续往下执行时，则表示任务等待到事件，又或者等待发生了超时，任务就不需要等待事件了，此时将任务控制块中的内容清空，即清空任务期望等待的事件</a:t>
            </a:r>
            <a:r>
              <a:rPr lang="en-US" altLang="zh-CN" sz="1400" dirty="0" err="1"/>
              <a:t>k_curr_task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flag_expect</a:t>
            </a:r>
            <a:r>
              <a:rPr lang="zh-CN" altLang="en-US" sz="1400" dirty="0"/>
              <a:t>，任务匹配的事件</a:t>
            </a:r>
            <a:r>
              <a:rPr lang="en-US" altLang="zh-CN" sz="1400" dirty="0" err="1"/>
              <a:t>k_curr_task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flag_match</a:t>
            </a:r>
            <a:r>
              <a:rPr lang="zh-CN" altLang="en-US" sz="1400" dirty="0"/>
              <a:t>，以及任务等待事件的选项</a:t>
            </a:r>
            <a:r>
              <a:rPr lang="en-US" altLang="zh-CN" sz="1400" dirty="0" err="1"/>
              <a:t>k_curr_task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opt_event_pend</a:t>
            </a:r>
            <a:r>
              <a:rPr lang="zh-CN" altLang="en-US" sz="1400" dirty="0"/>
              <a:t>，同时还调用</a:t>
            </a:r>
            <a:r>
              <a:rPr lang="en-US" altLang="zh-CN" sz="1400" dirty="0"/>
              <a:t>pend_state2errno()</a:t>
            </a:r>
            <a:r>
              <a:rPr lang="zh-CN" altLang="en-US" sz="1400" dirty="0"/>
              <a:t>函数获取一下任务的等待状态，看一下是哪种情况导致任务恢复运行，并且将结果返回给调用等待事件函数的任务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 startAt="6"/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注意</a:t>
            </a:r>
            <a:r>
              <a:rPr lang="zh-CN" altLang="en-US" sz="1400" dirty="0"/>
              <a:t>：当等待事件的任务能从阻塞中恢复运行，也不一定是等待到事件发生，也有可能是发生了超时，因此在写程序的时候必须要判断一下等待的事件状态，如果是</a:t>
            </a:r>
            <a:r>
              <a:rPr lang="en-US" altLang="zh-CN" sz="1400" dirty="0"/>
              <a:t>K_ERR_NONE</a:t>
            </a:r>
            <a:r>
              <a:rPr lang="zh-CN" altLang="en-US" sz="1400" dirty="0"/>
              <a:t>则表示获取成功！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发送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TencentOS</a:t>
            </a:r>
            <a:r>
              <a:rPr lang="en-US" altLang="zh-CN" sz="1400" dirty="0"/>
              <a:t> tiny </a:t>
            </a:r>
            <a:r>
              <a:rPr lang="zh-CN" altLang="en-US" sz="1400" dirty="0"/>
              <a:t>提供两个函数发送事件，分别是：</a:t>
            </a:r>
            <a:r>
              <a:rPr lang="en-US" altLang="zh-CN" sz="1400" dirty="0" err="1"/>
              <a:t>tos_event_post</a:t>
            </a:r>
            <a:r>
              <a:rPr lang="en-US" altLang="zh-CN" sz="1400" dirty="0"/>
              <a:t>()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tos_event_post_keep</a:t>
            </a:r>
            <a:r>
              <a:rPr lang="en-US" altLang="zh-CN" sz="1400" dirty="0"/>
              <a:t>()</a:t>
            </a:r>
            <a:r>
              <a:rPr lang="zh-CN" altLang="en-US" sz="1400" dirty="0"/>
              <a:t>，两个函数本质上都是调用同一个函数</a:t>
            </a:r>
            <a:r>
              <a:rPr lang="en-US" altLang="zh-CN" sz="1400" dirty="0" err="1"/>
              <a:t>event_do_post</a:t>
            </a:r>
            <a:r>
              <a:rPr lang="en-US" altLang="zh-CN" sz="1400" dirty="0"/>
              <a:t>()</a:t>
            </a:r>
            <a:r>
              <a:rPr lang="zh-CN" altLang="en-US" sz="1400" dirty="0"/>
              <a:t>去实现发送事件的操作的，只不过选项是不同而已，使用</a:t>
            </a:r>
            <a:r>
              <a:rPr lang="en-US" altLang="zh-CN" sz="1400" dirty="0" err="1"/>
              <a:t>tos_event_post</a:t>
            </a:r>
            <a:r>
              <a:rPr lang="en-US" altLang="zh-CN" sz="1400" dirty="0"/>
              <a:t>()</a:t>
            </a:r>
            <a:r>
              <a:rPr lang="zh-CN" altLang="en-US" sz="1400" dirty="0"/>
              <a:t>函数会覆盖写入指定的事件，可能影响其他已发生的事件，而</a:t>
            </a:r>
            <a:r>
              <a:rPr lang="en-US" altLang="zh-CN" sz="1400" dirty="0" err="1"/>
              <a:t>tos_event_post_keep</a:t>
            </a:r>
            <a:r>
              <a:rPr lang="en-US" altLang="zh-CN" sz="1400" dirty="0"/>
              <a:t>()</a:t>
            </a:r>
            <a:r>
              <a:rPr lang="zh-CN" altLang="en-US" sz="1400" dirty="0"/>
              <a:t>函数则可以保持其他事件位不改变的同时发生事件，在实际情况中后者更常用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此函数用于将已发生的事件写入事件旗标中指定的位，当对应的位被置</a:t>
            </a:r>
            <a:r>
              <a:rPr lang="en-US" altLang="zh-CN" sz="1400" dirty="0"/>
              <a:t>1</a:t>
            </a:r>
            <a:r>
              <a:rPr lang="zh-CN" altLang="en-US" sz="1400" dirty="0"/>
              <a:t>之后，等待事件的任务将可能被恢复，此时需要遍历等待在事件对象上的事件等待列表，判断是否有任务期望的事件与当前事件旗标的值匹配，如果有，则唤醒该任务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简单来说，就是设置自己定义的事件标志位为</a:t>
            </a:r>
            <a:r>
              <a:rPr lang="en-US" altLang="zh-CN" sz="1400" dirty="0"/>
              <a:t>1</a:t>
            </a:r>
            <a:r>
              <a:rPr lang="zh-CN" altLang="en-US" sz="1400" dirty="0"/>
              <a:t>，并且看看有没有任务在等待这个事件，有的话就唤醒它。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发送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 中设计的很好的地方就是简单与低耦合，这两个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接口本质上都是调用</a:t>
            </a:r>
            <a:r>
              <a:rPr lang="en-US" altLang="zh-CN" sz="1400" dirty="0" err="1"/>
              <a:t>event_do_post</a:t>
            </a:r>
            <a:r>
              <a:rPr lang="en-US" altLang="zh-CN" sz="1400" dirty="0"/>
              <a:t>()</a:t>
            </a:r>
            <a:r>
              <a:rPr lang="zh-CN" altLang="en-US" sz="1400" dirty="0"/>
              <a:t>函数去发生事件，只是通过</a:t>
            </a:r>
            <a:r>
              <a:rPr lang="en-US" altLang="zh-CN" sz="1400" dirty="0" err="1"/>
              <a:t>opt_post</a:t>
            </a:r>
            <a:r>
              <a:rPr lang="zh-CN" altLang="en-US" sz="1400" dirty="0"/>
              <a:t>参数不同选择不同的处理方法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首先判断一下发生事件的方式</a:t>
            </a:r>
            <a:r>
              <a:rPr lang="en-US" altLang="zh-CN" sz="1400" dirty="0" err="1"/>
              <a:t>opt_post</a:t>
            </a:r>
            <a:r>
              <a:rPr lang="zh-CN" altLang="en-US" sz="1400" dirty="0"/>
              <a:t>，如果是</a:t>
            </a:r>
            <a:r>
              <a:rPr lang="en-US" altLang="zh-CN" sz="1400" dirty="0"/>
              <a:t>OPT_EVENT_POST_KEP</a:t>
            </a:r>
            <a:r>
              <a:rPr lang="zh-CN" altLang="en-US" sz="1400" dirty="0"/>
              <a:t>则采用或运算“</a:t>
            </a:r>
            <a:r>
              <a:rPr lang="en-US" altLang="zh-CN" sz="1400" dirty="0"/>
              <a:t>|”</a:t>
            </a:r>
            <a:r>
              <a:rPr lang="zh-CN" altLang="en-US" sz="1400" dirty="0"/>
              <a:t>写入事件旗标，否则直接赋值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使用</a:t>
            </a:r>
            <a:r>
              <a:rPr lang="en-US" altLang="zh-CN" sz="1400" dirty="0"/>
              <a:t>TOS_LIST_FOR_EACH_SAFE</a:t>
            </a:r>
            <a:r>
              <a:rPr lang="zh-CN" altLang="en-US" sz="1400" dirty="0"/>
              <a:t>遍历等待在事件对象上的事件等待列表，通过</a:t>
            </a:r>
            <a:r>
              <a:rPr lang="en-US" altLang="zh-CN" sz="1400" dirty="0" err="1"/>
              <a:t>event_is_match</a:t>
            </a:r>
            <a:r>
              <a:rPr lang="en-US" altLang="zh-CN" sz="1400" dirty="0"/>
              <a:t>()</a:t>
            </a:r>
            <a:r>
              <a:rPr lang="zh-CN" altLang="en-US" sz="1400" dirty="0"/>
              <a:t>函数判断是否有任务期望的事件与当前事件旗标的值匹配，如果有则调用</a:t>
            </a:r>
            <a:r>
              <a:rPr lang="en-US" altLang="zh-CN" sz="1400" dirty="0" err="1"/>
              <a:t>pend_task_wakeup</a:t>
            </a:r>
            <a:r>
              <a:rPr lang="en-US" altLang="zh-CN" sz="1400" dirty="0"/>
              <a:t>()</a:t>
            </a:r>
            <a:r>
              <a:rPr lang="zh-CN" altLang="en-US" sz="1400" dirty="0"/>
              <a:t>函数唤醒对应的任务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如果唤醒的等待任务指定了清除对应的事件，那么将清除事件的旗标值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/>
              <a:t>最后进行一次任务调度</a:t>
            </a:r>
            <a:r>
              <a:rPr lang="en-US" altLang="zh-CN" sz="1400" dirty="0" err="1"/>
              <a:t>knl_sched</a:t>
            </a:r>
            <a:r>
              <a:rPr lang="en-US" altLang="zh-CN" sz="1400" dirty="0"/>
              <a:t>()</a:t>
            </a:r>
            <a:r>
              <a:rPr lang="zh-CN" altLang="en-US" sz="1400" dirty="0"/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09.</a:t>
            </a:r>
            <a:r>
              <a:rPr lang="zh-CN" altLang="en-US" dirty="0"/>
              <a:t> 实验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代码获取：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github.com/jiejieTop/TencentOS-Demo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或者关注公众号，在后台回复“</a:t>
            </a:r>
            <a:r>
              <a:rPr lang="en-US" altLang="zh-CN" sz="1400" dirty="0" smtClean="0">
                <a:solidFill>
                  <a:srgbClr val="FF0000"/>
                </a:solidFill>
              </a:rPr>
              <a:t>19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sz="100" b="1" dirty="0"/>
              <a:t>学习交流群：</a:t>
            </a:r>
            <a:r>
              <a:rPr lang="en-US" altLang="zh-CN" sz="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2" descr="D:\LWIP\资料\lwip\G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" y="3092282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4" y="1659468"/>
            <a:ext cx="6710167" cy="483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=""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=""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=""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=""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0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95" y="770550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xmlns="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:a16="http://schemas.microsoft.com/office/drawing/2014/main" xmlns="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:a16="http://schemas.microsoft.com/office/drawing/2014/main" xmlns="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:a16="http://schemas.microsoft.com/office/drawing/2014/main" xmlns="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xmlns="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xmlns="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xmlns="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事件基本概念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事件数据结构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创建事件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销毁事件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等待事件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发送事件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</a:t>
            </a:r>
            <a:r>
              <a:rPr lang="zh-CN" altLang="en-US" dirty="0"/>
              <a:t>事件基本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在操作系统中，事件是一种内核资源，主要用于任务与任务间、中断与任务间的同步，不提供数据传输功能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与使用信号量同步有细微的差别：事件它可以实现一对多，多对多的同步。即一个任务可以等待多个事件的发生：可以是任意一个事件发生时唤醒任务进行事件处理；也可以是几个事件都发生后才唤醒任务进行事件处理。同样，也可以是多个任务同步多个事件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每一个事件组只需要极少的</a:t>
            </a:r>
            <a:r>
              <a:rPr lang="en-US" altLang="zh-CN" sz="1400" dirty="0"/>
              <a:t>RAM</a:t>
            </a:r>
            <a:r>
              <a:rPr lang="zh-CN" altLang="en-US" sz="1400" dirty="0"/>
              <a:t>空间来保存事件旗标，一个事件（控制块）中包含了一个旗标，这个旗标的每一位表示一个“事件”，旗标存储在一个</a:t>
            </a:r>
            <a:r>
              <a:rPr lang="en-US" altLang="zh-CN" sz="1400" dirty="0" err="1"/>
              <a:t>k_event_flag_t</a:t>
            </a:r>
            <a:r>
              <a:rPr lang="zh-CN" altLang="en-US" sz="1400" dirty="0"/>
              <a:t>类型的变量中（名字叫</a:t>
            </a:r>
            <a:r>
              <a:rPr lang="en-US" altLang="zh-CN" sz="1400" dirty="0"/>
              <a:t>flag</a:t>
            </a:r>
            <a:r>
              <a:rPr lang="zh-CN" altLang="en-US" sz="1400" dirty="0"/>
              <a:t>，旗标简单理解就是事件标记变量），该变量在事件控制块中被定义，每一位代表一个事件，任务通过“逻辑与”或“逻辑或”与一个或多个事件建立关联，在事件发生时任务将被唤醒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事件“逻辑或”是独立型同步，指的是任务所等待的若干事件中任意一个事件发生即可被唤醒；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事件“逻辑与”则是关联型同步，指的是任务所等待的若干事件中全部都发生时才被唤醒。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</a:t>
            </a:r>
            <a:r>
              <a:rPr lang="zh-CN" altLang="en-US" dirty="0"/>
              <a:t>事件基本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事件</a:t>
            </a:r>
            <a:r>
              <a:rPr lang="zh-CN" altLang="en-US" sz="1400" dirty="0"/>
              <a:t>是一种实现任务间通信的机制，可用于实现任务间的同步，但事件无数据传输。多任务环境下，任务、中断之间往往需要同步操作，一个事件发生会告知等待中的任务，即形成一个任务与任务、中断与任务间的同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事件无排队性，即多次向任务设置同一事件</a:t>
            </a:r>
            <a:r>
              <a:rPr lang="en-US" altLang="zh-CN" sz="1400" dirty="0"/>
              <a:t>(</a:t>
            </a:r>
            <a:r>
              <a:rPr lang="zh-CN" altLang="en-US" sz="1400" dirty="0"/>
              <a:t>如果任务还未来得及读走</a:t>
            </a:r>
            <a:r>
              <a:rPr lang="en-US" altLang="zh-CN" sz="1400" dirty="0"/>
              <a:t>)</a:t>
            </a:r>
            <a:r>
              <a:rPr lang="zh-CN" altLang="en-US" sz="1400" dirty="0"/>
              <a:t>，等效于只设置一次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此外事件可以提供一对多、多对多的同步操作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一对多同步模型：一个任务等待多个事件的触发，这种情况是比较常见的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一对多同步模型：一个任务等待多个事件的触发，这种情况是比较常见的；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</a:t>
            </a:r>
            <a:r>
              <a:rPr lang="zh-CN" altLang="en-US" dirty="0"/>
              <a:t>事件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事件控制</a:t>
            </a:r>
            <a:r>
              <a:rPr lang="zh-CN" altLang="en-US" sz="1400" b="1" dirty="0" smtClean="0"/>
              <a:t>块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TencentOS</a:t>
            </a:r>
            <a:r>
              <a:rPr lang="en-US" altLang="zh-CN" sz="1400" dirty="0"/>
              <a:t> tiny </a:t>
            </a:r>
            <a:r>
              <a:rPr lang="zh-CN" altLang="en-US" sz="1400" dirty="0"/>
              <a:t>通过事件控制块操作事件，其数据类型为</a:t>
            </a:r>
            <a:r>
              <a:rPr lang="en-US" altLang="zh-CN" sz="1400" dirty="0" err="1"/>
              <a:t>k_event_t</a:t>
            </a:r>
            <a:r>
              <a:rPr lang="zh-CN" altLang="en-US" sz="1400" dirty="0"/>
              <a:t>，事件控制块由多个元素组成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1400" dirty="0" err="1"/>
              <a:t>pend_obj</a:t>
            </a:r>
            <a:r>
              <a:rPr lang="zh-CN" altLang="en-US" sz="1400" dirty="0"/>
              <a:t>有点类似于面向对象的继承，继承一些属性，里面有描述内核资源的类型（如互斥锁、队列、互斥量等，同时还有一个等待列表</a:t>
            </a:r>
            <a:r>
              <a:rPr lang="en-US" altLang="zh-CN" sz="1400" dirty="0"/>
              <a:t>list</a:t>
            </a:r>
            <a:r>
              <a:rPr lang="zh-CN" altLang="en-US" sz="1400" dirty="0"/>
              <a:t>）。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1400" dirty="0"/>
              <a:t>flag</a:t>
            </a:r>
            <a:r>
              <a:rPr lang="zh-CN" altLang="en-US" sz="1400" dirty="0"/>
              <a:t>是旗标，一个</a:t>
            </a:r>
            <a:r>
              <a:rPr lang="en-US" altLang="zh-CN" sz="1400" dirty="0"/>
              <a:t>32</a:t>
            </a:r>
            <a:r>
              <a:rPr lang="zh-CN" altLang="en-US" sz="1400" dirty="0"/>
              <a:t>位的变量，因此每个事件控制块最多只能标识</a:t>
            </a:r>
            <a:r>
              <a:rPr lang="en-US" altLang="zh-CN" sz="1400" dirty="0"/>
              <a:t>32</a:t>
            </a:r>
            <a:r>
              <a:rPr lang="zh-CN" altLang="en-US" sz="1400" dirty="0"/>
              <a:t>个事件发生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任务控制块与事件相关的数据结构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opt_event_pend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flag_expect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flag_match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tos_config.h</a:t>
            </a:r>
            <a:r>
              <a:rPr lang="zh-CN" altLang="en-US" sz="1400" dirty="0"/>
              <a:t>中，配置事件开关的宏定义是</a:t>
            </a:r>
            <a:r>
              <a:rPr lang="en-US" altLang="zh-CN" sz="1400" dirty="0" smtClean="0"/>
              <a:t>TOS_CFG_EVENT_EN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</a:t>
            </a:r>
            <a:r>
              <a:rPr lang="zh-CN" altLang="en-US" dirty="0"/>
              <a:t>事件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tos_event.h</a:t>
            </a:r>
            <a:r>
              <a:rPr lang="zh-CN" altLang="en-US" sz="1400" dirty="0"/>
              <a:t>中，存在一些宏定义是用于操作事件的（</a:t>
            </a:r>
            <a:r>
              <a:rPr lang="en-US" altLang="zh-CN" sz="1400" dirty="0"/>
              <a:t>opt</a:t>
            </a:r>
            <a:r>
              <a:rPr lang="zh-CN" altLang="en-US" sz="1400" dirty="0"/>
              <a:t>选项）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1400" dirty="0"/>
              <a:t>TOS_OPT_EVENT_PEND_ANY</a:t>
            </a:r>
            <a:r>
              <a:rPr lang="zh-CN" altLang="en-US" sz="1400" dirty="0"/>
              <a:t>：任务在等待任意一个事件发生，即“逻辑或”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1400" dirty="0" smtClean="0"/>
              <a:t>TOS_OPT_EVENT_PEND_ALL</a:t>
            </a:r>
            <a:r>
              <a:rPr lang="zh-CN" altLang="en-US" sz="1400" dirty="0"/>
              <a:t>：任务在等待所有事件发生，即“逻辑与”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1400" dirty="0" smtClean="0"/>
              <a:t>TOS_OPT_EVENT_PEND_CLR</a:t>
            </a:r>
            <a:r>
              <a:rPr lang="zh-CN" altLang="en-US" sz="1400" dirty="0"/>
              <a:t>：清除等待到的事件旗标，可以与</a:t>
            </a:r>
            <a:r>
              <a:rPr lang="en-US" altLang="zh-CN" sz="1400" dirty="0"/>
              <a:t>TOS_OPT_EVENT_PEND_ANY</a:t>
            </a:r>
            <a:r>
              <a:rPr lang="zh-CN" altLang="en-US" sz="1400" dirty="0"/>
              <a:t>、</a:t>
            </a:r>
            <a:r>
              <a:rPr lang="en-US" altLang="zh-CN" sz="1400" dirty="0"/>
              <a:t>TOS_OPT_EVENT_PEND_ALL</a:t>
            </a:r>
            <a:r>
              <a:rPr lang="zh-CN" altLang="en-US" sz="1400" dirty="0"/>
              <a:t>混合使用（通过“</a:t>
            </a:r>
            <a:r>
              <a:rPr lang="en-US" altLang="zh-CN" sz="1400" dirty="0" smtClean="0"/>
              <a:t>|” </a:t>
            </a:r>
            <a:r>
              <a:rPr lang="zh-CN" altLang="en-US" sz="1400" dirty="0" smtClean="0"/>
              <a:t>运算符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除此之外</a:t>
            </a:r>
            <a:r>
              <a:rPr lang="zh-CN" altLang="en-US" sz="1400" dirty="0"/>
              <a:t>还有一个枚举类型的数据结构，用于发送事件时的选项操作，可以在发送事件时清除事件旗标的其他位（即覆盖，影响其他事件），也可以保持原本旗标中的其他位（不覆盖，不影响其他事件）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OPT_EVENT_POST_KEP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OPT_EVENT_POST_CLR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</a:t>
            </a:r>
            <a:r>
              <a:rPr lang="zh-CN" altLang="en-US" dirty="0"/>
              <a:t>创建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系统中每个事件都有对应的事件控制块，事件控制块中包含了事件的所有信息，比如它的等待列表、它的资源类型，以及它的事件旗标</a:t>
            </a:r>
            <a:r>
              <a:rPr lang="zh-CN" altLang="en-US" sz="1400" dirty="0" smtClean="0"/>
              <a:t>值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创建事件函数是</a:t>
            </a:r>
            <a:r>
              <a:rPr lang="en-US" altLang="zh-CN" sz="1400" dirty="0" err="1"/>
              <a:t>tos_event_create</a:t>
            </a:r>
            <a:r>
              <a:rPr lang="en-US" altLang="zh-CN" sz="1400" dirty="0"/>
              <a:t>()</a:t>
            </a:r>
            <a:r>
              <a:rPr lang="zh-CN" altLang="en-US" sz="1400" dirty="0"/>
              <a:t>，传入一个事件控制块的指针*</a:t>
            </a:r>
            <a:r>
              <a:rPr lang="en-US" altLang="zh-CN" sz="1400" dirty="0"/>
              <a:t>event</a:t>
            </a:r>
            <a:r>
              <a:rPr lang="zh-CN" altLang="en-US" sz="1400" dirty="0"/>
              <a:t>，除此之外还可以指定事件初始值</a:t>
            </a:r>
            <a:r>
              <a:rPr lang="en-US" altLang="zh-CN" sz="1400" dirty="0" err="1"/>
              <a:t>init_flag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事件</a:t>
            </a:r>
            <a:r>
              <a:rPr lang="zh-CN" altLang="en-US" sz="1400" dirty="0"/>
              <a:t>的创建实际上就是调用</a:t>
            </a:r>
            <a:r>
              <a:rPr lang="en-US" altLang="zh-CN" sz="1400" dirty="0" err="1"/>
              <a:t>pend_object_init</a:t>
            </a:r>
            <a:r>
              <a:rPr lang="en-US" altLang="zh-CN" sz="1400" dirty="0"/>
              <a:t>()</a:t>
            </a:r>
            <a:r>
              <a:rPr lang="zh-CN" altLang="en-US" sz="1400" dirty="0"/>
              <a:t>函数将事件控制块中的</a:t>
            </a:r>
            <a:r>
              <a:rPr lang="en-US" altLang="zh-CN" sz="1400" dirty="0"/>
              <a:t>event-&gt;</a:t>
            </a:r>
            <a:r>
              <a:rPr lang="en-US" altLang="zh-CN" sz="1400" dirty="0" err="1"/>
              <a:t>pend_obj</a:t>
            </a:r>
            <a:r>
              <a:rPr lang="zh-CN" altLang="en-US" sz="1400" dirty="0"/>
              <a:t>成员变量进行初始化，它的资源类型被标识为</a:t>
            </a:r>
            <a:r>
              <a:rPr lang="en-US" altLang="zh-CN" sz="1400" dirty="0"/>
              <a:t>PEND_TYPE_EVENT</a:t>
            </a:r>
            <a:r>
              <a:rPr lang="zh-CN" altLang="en-US" sz="1400" dirty="0"/>
              <a:t>。然后将</a:t>
            </a:r>
            <a:r>
              <a:rPr lang="en-US" altLang="zh-CN" sz="1400" dirty="0"/>
              <a:t>event-&gt;flag</a:t>
            </a:r>
            <a:r>
              <a:rPr lang="zh-CN" altLang="en-US" sz="1400" dirty="0"/>
              <a:t>成员变量设置为事件旗标初始值</a:t>
            </a:r>
            <a:r>
              <a:rPr lang="en-US" altLang="zh-CN" sz="1400" dirty="0" err="1"/>
              <a:t>init_flag</a:t>
            </a:r>
            <a:r>
              <a:rPr lang="zh-CN" altLang="en-US" sz="1400" dirty="0"/>
              <a:t>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</a:t>
            </a:r>
            <a:r>
              <a:rPr lang="zh-CN" altLang="en-US" dirty="0"/>
              <a:t>销毁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事件销毁函数是根据事件控制块直接销毁的，销毁之后事件的所有信息都会被清除，而且不能再次使用这个事件，当事件被销毁时，其等待列表中存在任务，系统有必要将这些等待这些任务唤醒，并告知任务事件已经被销毁了</a:t>
            </a:r>
            <a:r>
              <a:rPr lang="en-US" altLang="zh-CN" sz="1400" dirty="0"/>
              <a:t>PEND_STATE_DESTROY</a:t>
            </a:r>
            <a:r>
              <a:rPr lang="zh-CN" altLang="en-US" sz="1400" dirty="0"/>
              <a:t>。然后产生一次任务调度以切换到最高优先级任务执行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 </a:t>
            </a:r>
            <a:r>
              <a:rPr lang="en-US" altLang="zh-CN" b="1" dirty="0" err="1"/>
              <a:t>TencentOS</a:t>
            </a:r>
            <a:r>
              <a:rPr lang="en-US" altLang="zh-CN" b="1" dirty="0"/>
              <a:t> tiny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</a:t>
            </a:r>
            <a:r>
              <a:rPr lang="zh-CN" altLang="en-US" b="1" dirty="0"/>
              <a:t>官方交流群：</a:t>
            </a:r>
            <a:r>
              <a:rPr lang="en-US" altLang="zh-CN" b="1" dirty="0">
                <a:solidFill>
                  <a:srgbClr val="FF0000"/>
                </a:solidFill>
              </a:rPr>
              <a:t>684946161</a:t>
            </a:r>
            <a:r>
              <a:rPr lang="en-US" altLang="zh-CN" b="1" dirty="0"/>
              <a:t>					          </a:t>
            </a:r>
            <a:r>
              <a:rPr lang="zh-CN" altLang="en-US" b="1" dirty="0"/>
              <a:t>学习交流群</a:t>
            </a:r>
            <a:r>
              <a:rPr lang="zh-CN" altLang="en-US" sz="100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783234154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812</TotalTime>
  <Words>1993</Words>
  <Application>Microsoft Office PowerPoint</Application>
  <PresentationFormat>自定义</PresentationFormat>
  <Paragraphs>154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主题5</vt:lpstr>
      <vt:lpstr>OfficePLUS</vt:lpstr>
      <vt:lpstr>学习永无止境~    ——杰杰</vt:lpstr>
      <vt:lpstr>关于我</vt:lpstr>
      <vt:lpstr>PowerPoint 演示文稿</vt:lpstr>
      <vt:lpstr>01.事件基本概念</vt:lpstr>
      <vt:lpstr>01.事件基本概念</vt:lpstr>
      <vt:lpstr>02.事件数据结构</vt:lpstr>
      <vt:lpstr>02.事件数据结构</vt:lpstr>
      <vt:lpstr>03.创建事件</vt:lpstr>
      <vt:lpstr>04.销毁事件</vt:lpstr>
      <vt:lpstr>04.销毁事件</vt:lpstr>
      <vt:lpstr>05.等待事件</vt:lpstr>
      <vt:lpstr>05.等待事件</vt:lpstr>
      <vt:lpstr>05.等待事件</vt:lpstr>
      <vt:lpstr>06.发送事件</vt:lpstr>
      <vt:lpstr>06.发送事件</vt:lpstr>
      <vt:lpstr>09. 实验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JIEJIE</cp:lastModifiedBy>
  <cp:revision>66</cp:revision>
  <cp:lastPrinted>2017-09-06T16:00:00Z</cp:lastPrinted>
  <dcterms:created xsi:type="dcterms:W3CDTF">2017-09-06T16:00:00Z</dcterms:created>
  <dcterms:modified xsi:type="dcterms:W3CDTF">2019-09-27T14:19:09Z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