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24"/>
  </p:notesMasterIdLst>
  <p:sldIdLst>
    <p:sldId id="330" r:id="rId3"/>
    <p:sldId id="331" r:id="rId4"/>
    <p:sldId id="276" r:id="rId5"/>
    <p:sldId id="329" r:id="rId6"/>
    <p:sldId id="334" r:id="rId7"/>
    <p:sldId id="335" r:id="rId8"/>
    <p:sldId id="336" r:id="rId9"/>
    <p:sldId id="337" r:id="rId10"/>
    <p:sldId id="338" r:id="rId11"/>
    <p:sldId id="346" r:id="rId12"/>
    <p:sldId id="347" r:id="rId13"/>
    <p:sldId id="339" r:id="rId14"/>
    <p:sldId id="340" r:id="rId15"/>
    <p:sldId id="341" r:id="rId16"/>
    <p:sldId id="342" r:id="rId17"/>
    <p:sldId id="343" r:id="rId18"/>
    <p:sldId id="344" r:id="rId19"/>
    <p:sldId id="348" r:id="rId20"/>
    <p:sldId id="345" r:id="rId21"/>
    <p:sldId id="332" r:id="rId22"/>
    <p:sldId id="333"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D18"/>
    <a:srgbClr val="EDB340"/>
    <a:srgbClr val="B3B3B3"/>
    <a:srgbClr val="CC4A4A"/>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0" autoAdjust="0"/>
  </p:normalViewPr>
  <p:slideViewPr>
    <p:cSldViewPr snapToGrid="0">
      <p:cViewPr>
        <p:scale>
          <a:sx n="123" d="100"/>
          <a:sy n="123" d="100"/>
        </p:scale>
        <p:origin x="-114" y="72"/>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2019/10/3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89090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10.jpeg"/><Relationship Id="rId5" Type="http://schemas.openxmlformats.org/officeDocument/2006/relationships/image" Target="../media/image9.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6" Type="http://schemas.openxmlformats.org/officeDocument/2006/relationships/image" Target="../media/image8.jpg"/><Relationship Id="rId5" Type="http://schemas.microsoft.com/office/2007/relationships/hdphoto" Target="../media/hdphoto1.wdp"/><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accent2"/>
        </a:solidFill>
        <a:effectLst/>
      </p:bgPr>
    </p:bg>
    <p:spTree>
      <p:nvGrpSpPr>
        <p:cNvPr id="1" name=""/>
        <p:cNvGrpSpPr/>
        <p:nvPr/>
      </p:nvGrpSpPr>
      <p:grpSpPr>
        <a:xfrm>
          <a:off x="0" y="0"/>
          <a:ext cx="0" cy="0"/>
          <a:chOff x="0" y="0"/>
          <a:chExt cx="0" cy="0"/>
        </a:xfrm>
      </p:grpSpPr>
      <p:sp>
        <p:nvSpPr>
          <p:cNvPr id="9801" name="副标题 2"/>
          <p:cNvSpPr>
            <a:spLocks noGrp="1"/>
          </p:cNvSpPr>
          <p:nvPr>
            <p:ph type="subTitle" idx="1" hasCustomPrompt="1"/>
          </p:nvPr>
        </p:nvSpPr>
        <p:spPr>
          <a:xfrm>
            <a:off x="6547628" y="2625974"/>
            <a:ext cx="4958523" cy="558799"/>
          </a:xfrm>
        </p:spPr>
        <p:txBody>
          <a:bodyPr anchor="t">
            <a:normAutofit/>
          </a:bodyPr>
          <a:lstStyle>
            <a:lvl1pPr marL="0" indent="0" algn="l">
              <a:buNone/>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9802" name="标题 1"/>
          <p:cNvSpPr>
            <a:spLocks noGrp="1"/>
          </p:cNvSpPr>
          <p:nvPr>
            <p:ph type="ctrTitle" hasCustomPrompt="1"/>
          </p:nvPr>
        </p:nvSpPr>
        <p:spPr>
          <a:xfrm>
            <a:off x="6547629" y="1560013"/>
            <a:ext cx="4958522" cy="1035317"/>
          </a:xfrm>
        </p:spPr>
        <p:txBody>
          <a:bodyPr anchor="b">
            <a:normAutofit/>
          </a:bodyPr>
          <a:lstStyle>
            <a:lvl1pPr algn="l">
              <a:defRPr sz="3600" b="1">
                <a:solidFill>
                  <a:schemeClr val="tx1"/>
                </a:solidFill>
              </a:defRPr>
            </a:lvl1pPr>
          </a:lstStyle>
          <a:p>
            <a:r>
              <a:rPr lang="en-US" altLang="zh-CN" dirty="0"/>
              <a:t>Click to edit Master title style</a:t>
            </a:r>
            <a:endParaRPr lang="zh-CN" altLang="en-US" dirty="0"/>
          </a:p>
        </p:txBody>
      </p:sp>
      <p:sp>
        <p:nvSpPr>
          <p:cNvPr id="118" name="Rectangle 884">
            <a:extLst>
              <a:ext uri="{FF2B5EF4-FFF2-40B4-BE49-F238E27FC236}">
                <a16:creationId xmlns="" xmlns:a16="http://schemas.microsoft.com/office/drawing/2014/main" id="{24B086ED-F5B3-418B-B708-8BAB62BFA6A0}"/>
              </a:ext>
            </a:extLst>
          </p:cNvPr>
          <p:cNvSpPr>
            <a:spLocks noChangeArrowheads="1"/>
          </p:cNvSpPr>
          <p:nvPr userDrawn="1"/>
        </p:nvSpPr>
        <p:spPr bwMode="auto">
          <a:xfrm>
            <a:off x="0" y="-1"/>
            <a:ext cx="12177486" cy="405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21" name="组合 520">
            <a:extLst>
              <a:ext uri="{FF2B5EF4-FFF2-40B4-BE49-F238E27FC236}">
                <a16:creationId xmlns="" xmlns:a16="http://schemas.microsoft.com/office/drawing/2014/main" id="{87F3F4F4-F4B0-4D49-B036-E1250B10FE1C}"/>
              </a:ext>
            </a:extLst>
          </p:cNvPr>
          <p:cNvGrpSpPr/>
          <p:nvPr userDrawn="1"/>
        </p:nvGrpSpPr>
        <p:grpSpPr>
          <a:xfrm>
            <a:off x="0" y="3433580"/>
            <a:ext cx="12192000" cy="3435534"/>
            <a:chOff x="3643313" y="5473700"/>
            <a:chExt cx="4906963" cy="1382713"/>
          </a:xfrm>
        </p:grpSpPr>
        <p:sp>
          <p:nvSpPr>
            <p:cNvPr id="522" name="Freeform 7">
              <a:extLst>
                <a:ext uri="{FF2B5EF4-FFF2-40B4-BE49-F238E27FC236}">
                  <a16:creationId xmlns="" xmlns:a16="http://schemas.microsoft.com/office/drawing/2014/main" id="{D75F70EF-15E8-4B34-98F2-46BE390BC276}"/>
                </a:ext>
              </a:extLst>
            </p:cNvPr>
            <p:cNvSpPr>
              <a:spLocks/>
            </p:cNvSpPr>
            <p:nvPr userDrawn="1"/>
          </p:nvSpPr>
          <p:spPr bwMode="auto">
            <a:xfrm>
              <a:off x="6026151" y="5862638"/>
              <a:ext cx="358775" cy="836613"/>
            </a:xfrm>
            <a:custGeom>
              <a:avLst/>
              <a:gdLst>
                <a:gd name="T0" fmla="*/ 226 w 226"/>
                <a:gd name="T1" fmla="*/ 0 h 527"/>
                <a:gd name="T2" fmla="*/ 0 w 226"/>
                <a:gd name="T3" fmla="*/ 0 h 527"/>
                <a:gd name="T4" fmla="*/ 0 w 226"/>
                <a:gd name="T5" fmla="*/ 527 h 527"/>
                <a:gd name="T6" fmla="*/ 226 w 226"/>
                <a:gd name="T7" fmla="*/ 4 h 527"/>
                <a:gd name="T8" fmla="*/ 226 w 226"/>
                <a:gd name="T9" fmla="*/ 0 h 527"/>
              </a:gdLst>
              <a:ahLst/>
              <a:cxnLst>
                <a:cxn ang="0">
                  <a:pos x="T0" y="T1"/>
                </a:cxn>
                <a:cxn ang="0">
                  <a:pos x="T2" y="T3"/>
                </a:cxn>
                <a:cxn ang="0">
                  <a:pos x="T4" y="T5"/>
                </a:cxn>
                <a:cxn ang="0">
                  <a:pos x="T6" y="T7"/>
                </a:cxn>
                <a:cxn ang="0">
                  <a:pos x="T8" y="T9"/>
                </a:cxn>
              </a:cxnLst>
              <a:rect l="0" t="0" r="r" b="b"/>
              <a:pathLst>
                <a:path w="226" h="527">
                  <a:moveTo>
                    <a:pt x="226" y="0"/>
                  </a:moveTo>
                  <a:lnTo>
                    <a:pt x="0" y="0"/>
                  </a:lnTo>
                  <a:lnTo>
                    <a:pt x="0" y="527"/>
                  </a:lnTo>
                  <a:lnTo>
                    <a:pt x="226" y="4"/>
                  </a:lnTo>
                  <a:lnTo>
                    <a:pt x="226" y="0"/>
                  </a:lnTo>
                  <a:close/>
                </a:path>
              </a:pathLst>
            </a:custGeom>
            <a:solidFill>
              <a:srgbClr val="B0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Freeform 8">
              <a:extLst>
                <a:ext uri="{FF2B5EF4-FFF2-40B4-BE49-F238E27FC236}">
                  <a16:creationId xmlns="" xmlns:a16="http://schemas.microsoft.com/office/drawing/2014/main" id="{0B868FDF-1108-4C48-8A67-0FCB84BD2EAD}"/>
                </a:ext>
              </a:extLst>
            </p:cNvPr>
            <p:cNvSpPr>
              <a:spLocks/>
            </p:cNvSpPr>
            <p:nvPr userDrawn="1"/>
          </p:nvSpPr>
          <p:spPr bwMode="auto">
            <a:xfrm>
              <a:off x="6026151" y="5868988"/>
              <a:ext cx="358775" cy="850900"/>
            </a:xfrm>
            <a:custGeom>
              <a:avLst/>
              <a:gdLst>
                <a:gd name="T0" fmla="*/ 0 w 226"/>
                <a:gd name="T1" fmla="*/ 523 h 536"/>
                <a:gd name="T2" fmla="*/ 0 w 226"/>
                <a:gd name="T3" fmla="*/ 536 h 536"/>
                <a:gd name="T4" fmla="*/ 226 w 226"/>
                <a:gd name="T5" fmla="*/ 536 h 536"/>
                <a:gd name="T6" fmla="*/ 226 w 226"/>
                <a:gd name="T7" fmla="*/ 0 h 536"/>
                <a:gd name="T8" fmla="*/ 0 w 226"/>
                <a:gd name="T9" fmla="*/ 523 h 536"/>
              </a:gdLst>
              <a:ahLst/>
              <a:cxnLst>
                <a:cxn ang="0">
                  <a:pos x="T0" y="T1"/>
                </a:cxn>
                <a:cxn ang="0">
                  <a:pos x="T2" y="T3"/>
                </a:cxn>
                <a:cxn ang="0">
                  <a:pos x="T4" y="T5"/>
                </a:cxn>
                <a:cxn ang="0">
                  <a:pos x="T6" y="T7"/>
                </a:cxn>
                <a:cxn ang="0">
                  <a:pos x="T8" y="T9"/>
                </a:cxn>
              </a:cxnLst>
              <a:rect l="0" t="0" r="r" b="b"/>
              <a:pathLst>
                <a:path w="226" h="536">
                  <a:moveTo>
                    <a:pt x="0" y="523"/>
                  </a:moveTo>
                  <a:lnTo>
                    <a:pt x="0" y="536"/>
                  </a:lnTo>
                  <a:lnTo>
                    <a:pt x="226" y="536"/>
                  </a:lnTo>
                  <a:lnTo>
                    <a:pt x="226" y="0"/>
                  </a:lnTo>
                  <a:lnTo>
                    <a:pt x="0" y="523"/>
                  </a:lnTo>
                  <a:close/>
                </a:path>
              </a:pathLst>
            </a:custGeom>
            <a:solidFill>
              <a:srgbClr val="B0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Freeform 9">
              <a:extLst>
                <a:ext uri="{FF2B5EF4-FFF2-40B4-BE49-F238E27FC236}">
                  <a16:creationId xmlns="" xmlns:a16="http://schemas.microsoft.com/office/drawing/2014/main" id="{77DAE61D-C2E4-4875-99B2-8EFA81A6F44E}"/>
                </a:ext>
              </a:extLst>
            </p:cNvPr>
            <p:cNvSpPr>
              <a:spLocks/>
            </p:cNvSpPr>
            <p:nvPr userDrawn="1"/>
          </p:nvSpPr>
          <p:spPr bwMode="auto">
            <a:xfrm>
              <a:off x="6057901" y="5926138"/>
              <a:ext cx="76200" cy="207963"/>
            </a:xfrm>
            <a:custGeom>
              <a:avLst/>
              <a:gdLst>
                <a:gd name="T0" fmla="*/ 0 w 48"/>
                <a:gd name="T1" fmla="*/ 0 h 131"/>
                <a:gd name="T2" fmla="*/ 0 w 48"/>
                <a:gd name="T3" fmla="*/ 131 h 131"/>
                <a:gd name="T4" fmla="*/ 48 w 48"/>
                <a:gd name="T5" fmla="*/ 0 h 131"/>
                <a:gd name="T6" fmla="*/ 48 w 48"/>
                <a:gd name="T7" fmla="*/ 0 h 131"/>
                <a:gd name="T8" fmla="*/ 0 w 48"/>
                <a:gd name="T9" fmla="*/ 0 h 131"/>
              </a:gdLst>
              <a:ahLst/>
              <a:cxnLst>
                <a:cxn ang="0">
                  <a:pos x="T0" y="T1"/>
                </a:cxn>
                <a:cxn ang="0">
                  <a:pos x="T2" y="T3"/>
                </a:cxn>
                <a:cxn ang="0">
                  <a:pos x="T4" y="T5"/>
                </a:cxn>
                <a:cxn ang="0">
                  <a:pos x="T6" y="T7"/>
                </a:cxn>
                <a:cxn ang="0">
                  <a:pos x="T8" y="T9"/>
                </a:cxn>
              </a:cxnLst>
              <a:rect l="0" t="0" r="r" b="b"/>
              <a:pathLst>
                <a:path w="48" h="131">
                  <a:moveTo>
                    <a:pt x="0" y="0"/>
                  </a:moveTo>
                  <a:lnTo>
                    <a:pt x="0" y="131"/>
                  </a:lnTo>
                  <a:lnTo>
                    <a:pt x="48" y="0"/>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Freeform 10">
              <a:extLst>
                <a:ext uri="{FF2B5EF4-FFF2-40B4-BE49-F238E27FC236}">
                  <a16:creationId xmlns="" xmlns:a16="http://schemas.microsoft.com/office/drawing/2014/main" id="{F51EBFD0-8CE9-4C9D-A006-9CB147FB2A54}"/>
                </a:ext>
              </a:extLst>
            </p:cNvPr>
            <p:cNvSpPr>
              <a:spLocks/>
            </p:cNvSpPr>
            <p:nvPr userDrawn="1"/>
          </p:nvSpPr>
          <p:spPr bwMode="auto">
            <a:xfrm>
              <a:off x="6057901" y="5926138"/>
              <a:ext cx="76200" cy="219075"/>
            </a:xfrm>
            <a:custGeom>
              <a:avLst/>
              <a:gdLst>
                <a:gd name="T0" fmla="*/ 0 w 48"/>
                <a:gd name="T1" fmla="*/ 138 h 138"/>
                <a:gd name="T2" fmla="*/ 48 w 48"/>
                <a:gd name="T3" fmla="*/ 138 h 138"/>
                <a:gd name="T4" fmla="*/ 48 w 48"/>
                <a:gd name="T5" fmla="*/ 0 h 138"/>
                <a:gd name="T6" fmla="*/ 0 w 48"/>
                <a:gd name="T7" fmla="*/ 131 h 138"/>
                <a:gd name="T8" fmla="*/ 0 w 48"/>
                <a:gd name="T9" fmla="*/ 138 h 138"/>
              </a:gdLst>
              <a:ahLst/>
              <a:cxnLst>
                <a:cxn ang="0">
                  <a:pos x="T0" y="T1"/>
                </a:cxn>
                <a:cxn ang="0">
                  <a:pos x="T2" y="T3"/>
                </a:cxn>
                <a:cxn ang="0">
                  <a:pos x="T4" y="T5"/>
                </a:cxn>
                <a:cxn ang="0">
                  <a:pos x="T6" y="T7"/>
                </a:cxn>
                <a:cxn ang="0">
                  <a:pos x="T8" y="T9"/>
                </a:cxn>
              </a:cxnLst>
              <a:rect l="0" t="0" r="r" b="b"/>
              <a:pathLst>
                <a:path w="48" h="138">
                  <a:moveTo>
                    <a:pt x="0" y="138"/>
                  </a:moveTo>
                  <a:lnTo>
                    <a:pt x="48" y="138"/>
                  </a:lnTo>
                  <a:lnTo>
                    <a:pt x="48" y="0"/>
                  </a:lnTo>
                  <a:lnTo>
                    <a:pt x="0" y="131"/>
                  </a:lnTo>
                  <a:lnTo>
                    <a:pt x="0"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6" name="Freeform 11">
              <a:extLst>
                <a:ext uri="{FF2B5EF4-FFF2-40B4-BE49-F238E27FC236}">
                  <a16:creationId xmlns="" xmlns:a16="http://schemas.microsoft.com/office/drawing/2014/main" id="{2D5724C2-E6BC-4550-AA64-08F548AF51F8}"/>
                </a:ext>
              </a:extLst>
            </p:cNvPr>
            <p:cNvSpPr>
              <a:spLocks/>
            </p:cNvSpPr>
            <p:nvPr userDrawn="1"/>
          </p:nvSpPr>
          <p:spPr bwMode="auto">
            <a:xfrm>
              <a:off x="6172201" y="5926138"/>
              <a:ext cx="76200" cy="219075"/>
            </a:xfrm>
            <a:custGeom>
              <a:avLst/>
              <a:gdLst>
                <a:gd name="T0" fmla="*/ 0 w 48"/>
                <a:gd name="T1" fmla="*/ 138 h 138"/>
                <a:gd name="T2" fmla="*/ 48 w 48"/>
                <a:gd name="T3" fmla="*/ 138 h 138"/>
                <a:gd name="T4" fmla="*/ 48 w 48"/>
                <a:gd name="T5" fmla="*/ 0 h 138"/>
                <a:gd name="T6" fmla="*/ 47 w 48"/>
                <a:gd name="T7" fmla="*/ 0 h 138"/>
                <a:gd name="T8" fmla="*/ 0 w 48"/>
                <a:gd name="T9" fmla="*/ 127 h 138"/>
                <a:gd name="T10" fmla="*/ 0 w 48"/>
                <a:gd name="T11" fmla="*/ 138 h 138"/>
              </a:gdLst>
              <a:ahLst/>
              <a:cxnLst>
                <a:cxn ang="0">
                  <a:pos x="T0" y="T1"/>
                </a:cxn>
                <a:cxn ang="0">
                  <a:pos x="T2" y="T3"/>
                </a:cxn>
                <a:cxn ang="0">
                  <a:pos x="T4" y="T5"/>
                </a:cxn>
                <a:cxn ang="0">
                  <a:pos x="T6" y="T7"/>
                </a:cxn>
                <a:cxn ang="0">
                  <a:pos x="T8" y="T9"/>
                </a:cxn>
                <a:cxn ang="0">
                  <a:pos x="T10" y="T11"/>
                </a:cxn>
              </a:cxnLst>
              <a:rect l="0" t="0" r="r" b="b"/>
              <a:pathLst>
                <a:path w="48" h="138">
                  <a:moveTo>
                    <a:pt x="0" y="138"/>
                  </a:moveTo>
                  <a:lnTo>
                    <a:pt x="48" y="138"/>
                  </a:lnTo>
                  <a:lnTo>
                    <a:pt x="48" y="0"/>
                  </a:lnTo>
                  <a:lnTo>
                    <a:pt x="47" y="0"/>
                  </a:lnTo>
                  <a:lnTo>
                    <a:pt x="0" y="127"/>
                  </a:lnTo>
                  <a:lnTo>
                    <a:pt x="0"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Freeform 12">
              <a:extLst>
                <a:ext uri="{FF2B5EF4-FFF2-40B4-BE49-F238E27FC236}">
                  <a16:creationId xmlns="" xmlns:a16="http://schemas.microsoft.com/office/drawing/2014/main" id="{0FC7C19A-D28E-4A3F-B437-BBB790DD8068}"/>
                </a:ext>
              </a:extLst>
            </p:cNvPr>
            <p:cNvSpPr>
              <a:spLocks/>
            </p:cNvSpPr>
            <p:nvPr userDrawn="1"/>
          </p:nvSpPr>
          <p:spPr bwMode="auto">
            <a:xfrm>
              <a:off x="6172201" y="5926138"/>
              <a:ext cx="74613" cy="201613"/>
            </a:xfrm>
            <a:custGeom>
              <a:avLst/>
              <a:gdLst>
                <a:gd name="T0" fmla="*/ 0 w 47"/>
                <a:gd name="T1" fmla="*/ 127 h 127"/>
                <a:gd name="T2" fmla="*/ 47 w 47"/>
                <a:gd name="T3" fmla="*/ 0 h 127"/>
                <a:gd name="T4" fmla="*/ 0 w 47"/>
                <a:gd name="T5" fmla="*/ 0 h 127"/>
                <a:gd name="T6" fmla="*/ 0 w 47"/>
                <a:gd name="T7" fmla="*/ 127 h 127"/>
              </a:gdLst>
              <a:ahLst/>
              <a:cxnLst>
                <a:cxn ang="0">
                  <a:pos x="T0" y="T1"/>
                </a:cxn>
                <a:cxn ang="0">
                  <a:pos x="T2" y="T3"/>
                </a:cxn>
                <a:cxn ang="0">
                  <a:pos x="T4" y="T5"/>
                </a:cxn>
                <a:cxn ang="0">
                  <a:pos x="T6" y="T7"/>
                </a:cxn>
              </a:cxnLst>
              <a:rect l="0" t="0" r="r" b="b"/>
              <a:pathLst>
                <a:path w="47" h="127">
                  <a:moveTo>
                    <a:pt x="0" y="127"/>
                  </a:moveTo>
                  <a:lnTo>
                    <a:pt x="47" y="0"/>
                  </a:lnTo>
                  <a:lnTo>
                    <a:pt x="0" y="0"/>
                  </a:lnTo>
                  <a:lnTo>
                    <a:pt x="0" y="12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8" name="Freeform 13">
              <a:extLst>
                <a:ext uri="{FF2B5EF4-FFF2-40B4-BE49-F238E27FC236}">
                  <a16:creationId xmlns="" xmlns:a16="http://schemas.microsoft.com/office/drawing/2014/main" id="{341954E8-CB02-45E0-B5E1-DCBCB844F0B5}"/>
                </a:ext>
              </a:extLst>
            </p:cNvPr>
            <p:cNvSpPr>
              <a:spLocks/>
            </p:cNvSpPr>
            <p:nvPr userDrawn="1"/>
          </p:nvSpPr>
          <p:spPr bwMode="auto">
            <a:xfrm>
              <a:off x="6278563" y="5926138"/>
              <a:ext cx="74613" cy="219075"/>
            </a:xfrm>
            <a:custGeom>
              <a:avLst/>
              <a:gdLst>
                <a:gd name="T0" fmla="*/ 0 w 47"/>
                <a:gd name="T1" fmla="*/ 0 h 138"/>
                <a:gd name="T2" fmla="*/ 0 w 47"/>
                <a:gd name="T3" fmla="*/ 138 h 138"/>
                <a:gd name="T4" fmla="*/ 47 w 47"/>
                <a:gd name="T5" fmla="*/ 0 h 138"/>
                <a:gd name="T6" fmla="*/ 0 w 47"/>
                <a:gd name="T7" fmla="*/ 0 h 138"/>
              </a:gdLst>
              <a:ahLst/>
              <a:cxnLst>
                <a:cxn ang="0">
                  <a:pos x="T0" y="T1"/>
                </a:cxn>
                <a:cxn ang="0">
                  <a:pos x="T2" y="T3"/>
                </a:cxn>
                <a:cxn ang="0">
                  <a:pos x="T4" y="T5"/>
                </a:cxn>
                <a:cxn ang="0">
                  <a:pos x="T6" y="T7"/>
                </a:cxn>
              </a:cxnLst>
              <a:rect l="0" t="0" r="r" b="b"/>
              <a:pathLst>
                <a:path w="47" h="138">
                  <a:moveTo>
                    <a:pt x="0" y="0"/>
                  </a:moveTo>
                  <a:lnTo>
                    <a:pt x="0" y="138"/>
                  </a:lnTo>
                  <a:lnTo>
                    <a:pt x="47"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9" name="Freeform 14">
              <a:extLst>
                <a:ext uri="{FF2B5EF4-FFF2-40B4-BE49-F238E27FC236}">
                  <a16:creationId xmlns="" xmlns:a16="http://schemas.microsoft.com/office/drawing/2014/main" id="{B6BCA8A4-9679-45D2-9BA7-867A557EAEE6}"/>
                </a:ext>
              </a:extLst>
            </p:cNvPr>
            <p:cNvSpPr>
              <a:spLocks/>
            </p:cNvSpPr>
            <p:nvPr userDrawn="1"/>
          </p:nvSpPr>
          <p:spPr bwMode="auto">
            <a:xfrm>
              <a:off x="6278563" y="5926138"/>
              <a:ext cx="76200" cy="219075"/>
            </a:xfrm>
            <a:custGeom>
              <a:avLst/>
              <a:gdLst>
                <a:gd name="T0" fmla="*/ 48 w 48"/>
                <a:gd name="T1" fmla="*/ 0 h 138"/>
                <a:gd name="T2" fmla="*/ 47 w 48"/>
                <a:gd name="T3" fmla="*/ 0 h 138"/>
                <a:gd name="T4" fmla="*/ 0 w 48"/>
                <a:gd name="T5" fmla="*/ 138 h 138"/>
                <a:gd name="T6" fmla="*/ 48 w 48"/>
                <a:gd name="T7" fmla="*/ 138 h 138"/>
                <a:gd name="T8" fmla="*/ 48 w 48"/>
                <a:gd name="T9" fmla="*/ 0 h 138"/>
              </a:gdLst>
              <a:ahLst/>
              <a:cxnLst>
                <a:cxn ang="0">
                  <a:pos x="T0" y="T1"/>
                </a:cxn>
                <a:cxn ang="0">
                  <a:pos x="T2" y="T3"/>
                </a:cxn>
                <a:cxn ang="0">
                  <a:pos x="T4" y="T5"/>
                </a:cxn>
                <a:cxn ang="0">
                  <a:pos x="T6" y="T7"/>
                </a:cxn>
                <a:cxn ang="0">
                  <a:pos x="T8" y="T9"/>
                </a:cxn>
              </a:cxnLst>
              <a:rect l="0" t="0" r="r" b="b"/>
              <a:pathLst>
                <a:path w="48" h="138">
                  <a:moveTo>
                    <a:pt x="48" y="0"/>
                  </a:moveTo>
                  <a:lnTo>
                    <a:pt x="47" y="0"/>
                  </a:lnTo>
                  <a:lnTo>
                    <a:pt x="0" y="138"/>
                  </a:lnTo>
                  <a:lnTo>
                    <a:pt x="48" y="138"/>
                  </a:lnTo>
                  <a:lnTo>
                    <a:pt x="48"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0" name="Freeform 15">
              <a:extLst>
                <a:ext uri="{FF2B5EF4-FFF2-40B4-BE49-F238E27FC236}">
                  <a16:creationId xmlns="" xmlns:a16="http://schemas.microsoft.com/office/drawing/2014/main" id="{DAE3EE5D-1984-4901-9356-76E58A5ED791}"/>
                </a:ext>
              </a:extLst>
            </p:cNvPr>
            <p:cNvSpPr>
              <a:spLocks/>
            </p:cNvSpPr>
            <p:nvPr userDrawn="1"/>
          </p:nvSpPr>
          <p:spPr bwMode="auto">
            <a:xfrm>
              <a:off x="6061076" y="6181725"/>
              <a:ext cx="76200" cy="219075"/>
            </a:xfrm>
            <a:custGeom>
              <a:avLst/>
              <a:gdLst>
                <a:gd name="T0" fmla="*/ 0 w 48"/>
                <a:gd name="T1" fmla="*/ 138 h 138"/>
                <a:gd name="T2" fmla="*/ 48 w 48"/>
                <a:gd name="T3" fmla="*/ 138 h 138"/>
                <a:gd name="T4" fmla="*/ 48 w 48"/>
                <a:gd name="T5" fmla="*/ 0 h 138"/>
                <a:gd name="T6" fmla="*/ 0 w 48"/>
                <a:gd name="T7" fmla="*/ 134 h 138"/>
                <a:gd name="T8" fmla="*/ 0 w 48"/>
                <a:gd name="T9" fmla="*/ 138 h 138"/>
              </a:gdLst>
              <a:ahLst/>
              <a:cxnLst>
                <a:cxn ang="0">
                  <a:pos x="T0" y="T1"/>
                </a:cxn>
                <a:cxn ang="0">
                  <a:pos x="T2" y="T3"/>
                </a:cxn>
                <a:cxn ang="0">
                  <a:pos x="T4" y="T5"/>
                </a:cxn>
                <a:cxn ang="0">
                  <a:pos x="T6" y="T7"/>
                </a:cxn>
                <a:cxn ang="0">
                  <a:pos x="T8" y="T9"/>
                </a:cxn>
              </a:cxnLst>
              <a:rect l="0" t="0" r="r" b="b"/>
              <a:pathLst>
                <a:path w="48" h="138">
                  <a:moveTo>
                    <a:pt x="0" y="138"/>
                  </a:moveTo>
                  <a:lnTo>
                    <a:pt x="48" y="138"/>
                  </a:lnTo>
                  <a:lnTo>
                    <a:pt x="48" y="0"/>
                  </a:lnTo>
                  <a:lnTo>
                    <a:pt x="0" y="134"/>
                  </a:lnTo>
                  <a:lnTo>
                    <a:pt x="0"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Freeform 16">
              <a:extLst>
                <a:ext uri="{FF2B5EF4-FFF2-40B4-BE49-F238E27FC236}">
                  <a16:creationId xmlns="" xmlns:a16="http://schemas.microsoft.com/office/drawing/2014/main" id="{69318B6A-40DB-4EB3-86EF-F362739E906A}"/>
                </a:ext>
              </a:extLst>
            </p:cNvPr>
            <p:cNvSpPr>
              <a:spLocks/>
            </p:cNvSpPr>
            <p:nvPr userDrawn="1"/>
          </p:nvSpPr>
          <p:spPr bwMode="auto">
            <a:xfrm>
              <a:off x="6061076" y="6181725"/>
              <a:ext cx="76200" cy="212725"/>
            </a:xfrm>
            <a:custGeom>
              <a:avLst/>
              <a:gdLst>
                <a:gd name="T0" fmla="*/ 0 w 48"/>
                <a:gd name="T1" fmla="*/ 0 h 134"/>
                <a:gd name="T2" fmla="*/ 0 w 48"/>
                <a:gd name="T3" fmla="*/ 134 h 134"/>
                <a:gd name="T4" fmla="*/ 48 w 48"/>
                <a:gd name="T5" fmla="*/ 0 h 134"/>
                <a:gd name="T6" fmla="*/ 48 w 48"/>
                <a:gd name="T7" fmla="*/ 0 h 134"/>
                <a:gd name="T8" fmla="*/ 0 w 48"/>
                <a:gd name="T9" fmla="*/ 0 h 134"/>
              </a:gdLst>
              <a:ahLst/>
              <a:cxnLst>
                <a:cxn ang="0">
                  <a:pos x="T0" y="T1"/>
                </a:cxn>
                <a:cxn ang="0">
                  <a:pos x="T2" y="T3"/>
                </a:cxn>
                <a:cxn ang="0">
                  <a:pos x="T4" y="T5"/>
                </a:cxn>
                <a:cxn ang="0">
                  <a:pos x="T6" y="T7"/>
                </a:cxn>
                <a:cxn ang="0">
                  <a:pos x="T8" y="T9"/>
                </a:cxn>
              </a:cxnLst>
              <a:rect l="0" t="0" r="r" b="b"/>
              <a:pathLst>
                <a:path w="48" h="134">
                  <a:moveTo>
                    <a:pt x="0" y="0"/>
                  </a:moveTo>
                  <a:lnTo>
                    <a:pt x="0" y="134"/>
                  </a:lnTo>
                  <a:lnTo>
                    <a:pt x="48" y="0"/>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2" name="Freeform 17">
              <a:extLst>
                <a:ext uri="{FF2B5EF4-FFF2-40B4-BE49-F238E27FC236}">
                  <a16:creationId xmlns="" xmlns:a16="http://schemas.microsoft.com/office/drawing/2014/main" id="{C858E021-3176-4015-9554-84CACB635980}"/>
                </a:ext>
              </a:extLst>
            </p:cNvPr>
            <p:cNvSpPr>
              <a:spLocks/>
            </p:cNvSpPr>
            <p:nvPr userDrawn="1"/>
          </p:nvSpPr>
          <p:spPr bwMode="auto">
            <a:xfrm>
              <a:off x="6175376" y="6188075"/>
              <a:ext cx="76200" cy="212725"/>
            </a:xfrm>
            <a:custGeom>
              <a:avLst/>
              <a:gdLst>
                <a:gd name="T0" fmla="*/ 0 w 48"/>
                <a:gd name="T1" fmla="*/ 134 h 134"/>
                <a:gd name="T2" fmla="*/ 48 w 48"/>
                <a:gd name="T3" fmla="*/ 134 h 134"/>
                <a:gd name="T4" fmla="*/ 48 w 48"/>
                <a:gd name="T5" fmla="*/ 0 h 134"/>
                <a:gd name="T6" fmla="*/ 0 w 48"/>
                <a:gd name="T7" fmla="*/ 128 h 134"/>
                <a:gd name="T8" fmla="*/ 0 w 48"/>
                <a:gd name="T9" fmla="*/ 134 h 134"/>
              </a:gdLst>
              <a:ahLst/>
              <a:cxnLst>
                <a:cxn ang="0">
                  <a:pos x="T0" y="T1"/>
                </a:cxn>
                <a:cxn ang="0">
                  <a:pos x="T2" y="T3"/>
                </a:cxn>
                <a:cxn ang="0">
                  <a:pos x="T4" y="T5"/>
                </a:cxn>
                <a:cxn ang="0">
                  <a:pos x="T6" y="T7"/>
                </a:cxn>
                <a:cxn ang="0">
                  <a:pos x="T8" y="T9"/>
                </a:cxn>
              </a:cxnLst>
              <a:rect l="0" t="0" r="r" b="b"/>
              <a:pathLst>
                <a:path w="48" h="134">
                  <a:moveTo>
                    <a:pt x="0" y="134"/>
                  </a:moveTo>
                  <a:lnTo>
                    <a:pt x="48" y="134"/>
                  </a:lnTo>
                  <a:lnTo>
                    <a:pt x="48" y="0"/>
                  </a:lnTo>
                  <a:lnTo>
                    <a:pt x="0" y="128"/>
                  </a:lnTo>
                  <a:lnTo>
                    <a:pt x="0" y="134"/>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3" name="Freeform 18">
              <a:extLst>
                <a:ext uri="{FF2B5EF4-FFF2-40B4-BE49-F238E27FC236}">
                  <a16:creationId xmlns="" xmlns:a16="http://schemas.microsoft.com/office/drawing/2014/main" id="{8BFAAE98-BD09-44BD-A252-36A8C0172195}"/>
                </a:ext>
              </a:extLst>
            </p:cNvPr>
            <p:cNvSpPr>
              <a:spLocks/>
            </p:cNvSpPr>
            <p:nvPr userDrawn="1"/>
          </p:nvSpPr>
          <p:spPr bwMode="auto">
            <a:xfrm>
              <a:off x="6175376" y="6181725"/>
              <a:ext cx="76200" cy="209550"/>
            </a:xfrm>
            <a:custGeom>
              <a:avLst/>
              <a:gdLst>
                <a:gd name="T0" fmla="*/ 0 w 48"/>
                <a:gd name="T1" fmla="*/ 0 h 132"/>
                <a:gd name="T2" fmla="*/ 0 w 48"/>
                <a:gd name="T3" fmla="*/ 132 h 132"/>
                <a:gd name="T4" fmla="*/ 48 w 48"/>
                <a:gd name="T5" fmla="*/ 4 h 132"/>
                <a:gd name="T6" fmla="*/ 48 w 48"/>
                <a:gd name="T7" fmla="*/ 0 h 132"/>
                <a:gd name="T8" fmla="*/ 0 w 48"/>
                <a:gd name="T9" fmla="*/ 0 h 132"/>
              </a:gdLst>
              <a:ahLst/>
              <a:cxnLst>
                <a:cxn ang="0">
                  <a:pos x="T0" y="T1"/>
                </a:cxn>
                <a:cxn ang="0">
                  <a:pos x="T2" y="T3"/>
                </a:cxn>
                <a:cxn ang="0">
                  <a:pos x="T4" y="T5"/>
                </a:cxn>
                <a:cxn ang="0">
                  <a:pos x="T6" y="T7"/>
                </a:cxn>
                <a:cxn ang="0">
                  <a:pos x="T8" y="T9"/>
                </a:cxn>
              </a:cxnLst>
              <a:rect l="0" t="0" r="r" b="b"/>
              <a:pathLst>
                <a:path w="48" h="132">
                  <a:moveTo>
                    <a:pt x="0" y="0"/>
                  </a:moveTo>
                  <a:lnTo>
                    <a:pt x="0" y="132"/>
                  </a:lnTo>
                  <a:lnTo>
                    <a:pt x="48" y="4"/>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Freeform 19">
              <a:extLst>
                <a:ext uri="{FF2B5EF4-FFF2-40B4-BE49-F238E27FC236}">
                  <a16:creationId xmlns="" xmlns:a16="http://schemas.microsoft.com/office/drawing/2014/main" id="{3048F5D3-BBF2-45B2-8083-9DCB65E9A4EE}"/>
                </a:ext>
              </a:extLst>
            </p:cNvPr>
            <p:cNvSpPr>
              <a:spLocks/>
            </p:cNvSpPr>
            <p:nvPr userDrawn="1"/>
          </p:nvSpPr>
          <p:spPr bwMode="auto">
            <a:xfrm>
              <a:off x="6280151" y="6181725"/>
              <a:ext cx="74613" cy="211138"/>
            </a:xfrm>
            <a:custGeom>
              <a:avLst/>
              <a:gdLst>
                <a:gd name="T0" fmla="*/ 0 w 47"/>
                <a:gd name="T1" fmla="*/ 0 h 133"/>
                <a:gd name="T2" fmla="*/ 0 w 47"/>
                <a:gd name="T3" fmla="*/ 133 h 133"/>
                <a:gd name="T4" fmla="*/ 47 w 47"/>
                <a:gd name="T5" fmla="*/ 0 h 133"/>
                <a:gd name="T6" fmla="*/ 0 w 47"/>
                <a:gd name="T7" fmla="*/ 0 h 133"/>
              </a:gdLst>
              <a:ahLst/>
              <a:cxnLst>
                <a:cxn ang="0">
                  <a:pos x="T0" y="T1"/>
                </a:cxn>
                <a:cxn ang="0">
                  <a:pos x="T2" y="T3"/>
                </a:cxn>
                <a:cxn ang="0">
                  <a:pos x="T4" y="T5"/>
                </a:cxn>
                <a:cxn ang="0">
                  <a:pos x="T6" y="T7"/>
                </a:cxn>
              </a:cxnLst>
              <a:rect l="0" t="0" r="r" b="b"/>
              <a:pathLst>
                <a:path w="47" h="133">
                  <a:moveTo>
                    <a:pt x="0" y="0"/>
                  </a:moveTo>
                  <a:lnTo>
                    <a:pt x="0" y="133"/>
                  </a:lnTo>
                  <a:lnTo>
                    <a:pt x="47"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20">
              <a:extLst>
                <a:ext uri="{FF2B5EF4-FFF2-40B4-BE49-F238E27FC236}">
                  <a16:creationId xmlns="" xmlns:a16="http://schemas.microsoft.com/office/drawing/2014/main" id="{A16A4BDA-CD24-4C08-83A7-3FD4AAF69CBD}"/>
                </a:ext>
              </a:extLst>
            </p:cNvPr>
            <p:cNvSpPr>
              <a:spLocks/>
            </p:cNvSpPr>
            <p:nvPr userDrawn="1"/>
          </p:nvSpPr>
          <p:spPr bwMode="auto">
            <a:xfrm>
              <a:off x="6280151" y="6181725"/>
              <a:ext cx="76200" cy="219075"/>
            </a:xfrm>
            <a:custGeom>
              <a:avLst/>
              <a:gdLst>
                <a:gd name="T0" fmla="*/ 48 w 48"/>
                <a:gd name="T1" fmla="*/ 138 h 138"/>
                <a:gd name="T2" fmla="*/ 48 w 48"/>
                <a:gd name="T3" fmla="*/ 0 h 138"/>
                <a:gd name="T4" fmla="*/ 47 w 48"/>
                <a:gd name="T5" fmla="*/ 0 h 138"/>
                <a:gd name="T6" fmla="*/ 0 w 48"/>
                <a:gd name="T7" fmla="*/ 133 h 138"/>
                <a:gd name="T8" fmla="*/ 0 w 48"/>
                <a:gd name="T9" fmla="*/ 138 h 138"/>
                <a:gd name="T10" fmla="*/ 48 w 48"/>
                <a:gd name="T11" fmla="*/ 138 h 138"/>
              </a:gdLst>
              <a:ahLst/>
              <a:cxnLst>
                <a:cxn ang="0">
                  <a:pos x="T0" y="T1"/>
                </a:cxn>
                <a:cxn ang="0">
                  <a:pos x="T2" y="T3"/>
                </a:cxn>
                <a:cxn ang="0">
                  <a:pos x="T4" y="T5"/>
                </a:cxn>
                <a:cxn ang="0">
                  <a:pos x="T6" y="T7"/>
                </a:cxn>
                <a:cxn ang="0">
                  <a:pos x="T8" y="T9"/>
                </a:cxn>
                <a:cxn ang="0">
                  <a:pos x="T10" y="T11"/>
                </a:cxn>
              </a:cxnLst>
              <a:rect l="0" t="0" r="r" b="b"/>
              <a:pathLst>
                <a:path w="48" h="138">
                  <a:moveTo>
                    <a:pt x="48" y="138"/>
                  </a:moveTo>
                  <a:lnTo>
                    <a:pt x="48" y="0"/>
                  </a:lnTo>
                  <a:lnTo>
                    <a:pt x="47" y="0"/>
                  </a:lnTo>
                  <a:lnTo>
                    <a:pt x="0" y="133"/>
                  </a:lnTo>
                  <a:lnTo>
                    <a:pt x="0" y="138"/>
                  </a:lnTo>
                  <a:lnTo>
                    <a:pt x="48"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Freeform 21">
              <a:extLst>
                <a:ext uri="{FF2B5EF4-FFF2-40B4-BE49-F238E27FC236}">
                  <a16:creationId xmlns="" xmlns:a16="http://schemas.microsoft.com/office/drawing/2014/main" id="{2D9FE793-3DC2-46E5-9DA8-F0E5D394446E}"/>
                </a:ext>
              </a:extLst>
            </p:cNvPr>
            <p:cNvSpPr>
              <a:spLocks/>
            </p:cNvSpPr>
            <p:nvPr userDrawn="1"/>
          </p:nvSpPr>
          <p:spPr bwMode="auto">
            <a:xfrm>
              <a:off x="6061076" y="6448425"/>
              <a:ext cx="76200" cy="212725"/>
            </a:xfrm>
            <a:custGeom>
              <a:avLst/>
              <a:gdLst>
                <a:gd name="T0" fmla="*/ 48 w 48"/>
                <a:gd name="T1" fmla="*/ 134 h 134"/>
                <a:gd name="T2" fmla="*/ 48 w 48"/>
                <a:gd name="T3" fmla="*/ 0 h 134"/>
                <a:gd name="T4" fmla="*/ 0 w 48"/>
                <a:gd name="T5" fmla="*/ 134 h 134"/>
                <a:gd name="T6" fmla="*/ 48 w 48"/>
                <a:gd name="T7" fmla="*/ 134 h 134"/>
              </a:gdLst>
              <a:ahLst/>
              <a:cxnLst>
                <a:cxn ang="0">
                  <a:pos x="T0" y="T1"/>
                </a:cxn>
                <a:cxn ang="0">
                  <a:pos x="T2" y="T3"/>
                </a:cxn>
                <a:cxn ang="0">
                  <a:pos x="T4" y="T5"/>
                </a:cxn>
                <a:cxn ang="0">
                  <a:pos x="T6" y="T7"/>
                </a:cxn>
              </a:cxnLst>
              <a:rect l="0" t="0" r="r" b="b"/>
              <a:pathLst>
                <a:path w="48" h="134">
                  <a:moveTo>
                    <a:pt x="48" y="134"/>
                  </a:moveTo>
                  <a:lnTo>
                    <a:pt x="48" y="0"/>
                  </a:lnTo>
                  <a:lnTo>
                    <a:pt x="0" y="134"/>
                  </a:lnTo>
                  <a:lnTo>
                    <a:pt x="48" y="134"/>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22">
              <a:extLst>
                <a:ext uri="{FF2B5EF4-FFF2-40B4-BE49-F238E27FC236}">
                  <a16:creationId xmlns="" xmlns:a16="http://schemas.microsoft.com/office/drawing/2014/main" id="{A53F5818-C18D-4D2A-B853-DEBFEC6482AB}"/>
                </a:ext>
              </a:extLst>
            </p:cNvPr>
            <p:cNvSpPr>
              <a:spLocks/>
            </p:cNvSpPr>
            <p:nvPr userDrawn="1"/>
          </p:nvSpPr>
          <p:spPr bwMode="auto">
            <a:xfrm>
              <a:off x="6061076" y="6443663"/>
              <a:ext cx="76200" cy="217488"/>
            </a:xfrm>
            <a:custGeom>
              <a:avLst/>
              <a:gdLst>
                <a:gd name="T0" fmla="*/ 0 w 48"/>
                <a:gd name="T1" fmla="*/ 0 h 137"/>
                <a:gd name="T2" fmla="*/ 0 w 48"/>
                <a:gd name="T3" fmla="*/ 137 h 137"/>
                <a:gd name="T4" fmla="*/ 0 w 48"/>
                <a:gd name="T5" fmla="*/ 137 h 137"/>
                <a:gd name="T6" fmla="*/ 48 w 48"/>
                <a:gd name="T7" fmla="*/ 3 h 137"/>
                <a:gd name="T8" fmla="*/ 48 w 48"/>
                <a:gd name="T9" fmla="*/ 0 h 137"/>
                <a:gd name="T10" fmla="*/ 0 w 48"/>
                <a:gd name="T11" fmla="*/ 0 h 137"/>
              </a:gdLst>
              <a:ahLst/>
              <a:cxnLst>
                <a:cxn ang="0">
                  <a:pos x="T0" y="T1"/>
                </a:cxn>
                <a:cxn ang="0">
                  <a:pos x="T2" y="T3"/>
                </a:cxn>
                <a:cxn ang="0">
                  <a:pos x="T4" y="T5"/>
                </a:cxn>
                <a:cxn ang="0">
                  <a:pos x="T6" y="T7"/>
                </a:cxn>
                <a:cxn ang="0">
                  <a:pos x="T8" y="T9"/>
                </a:cxn>
                <a:cxn ang="0">
                  <a:pos x="T10" y="T11"/>
                </a:cxn>
              </a:cxnLst>
              <a:rect l="0" t="0" r="r" b="b"/>
              <a:pathLst>
                <a:path w="48" h="137">
                  <a:moveTo>
                    <a:pt x="0" y="0"/>
                  </a:moveTo>
                  <a:lnTo>
                    <a:pt x="0" y="137"/>
                  </a:lnTo>
                  <a:lnTo>
                    <a:pt x="0" y="137"/>
                  </a:lnTo>
                  <a:lnTo>
                    <a:pt x="48" y="3"/>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Freeform 23">
              <a:extLst>
                <a:ext uri="{FF2B5EF4-FFF2-40B4-BE49-F238E27FC236}">
                  <a16:creationId xmlns="" xmlns:a16="http://schemas.microsoft.com/office/drawing/2014/main" id="{53A13297-24B2-4802-B11C-C952594BDA0B}"/>
                </a:ext>
              </a:extLst>
            </p:cNvPr>
            <p:cNvSpPr>
              <a:spLocks/>
            </p:cNvSpPr>
            <p:nvPr userDrawn="1"/>
          </p:nvSpPr>
          <p:spPr bwMode="auto">
            <a:xfrm>
              <a:off x="6175376" y="6443663"/>
              <a:ext cx="76200" cy="212725"/>
            </a:xfrm>
            <a:custGeom>
              <a:avLst/>
              <a:gdLst>
                <a:gd name="T0" fmla="*/ 0 w 48"/>
                <a:gd name="T1" fmla="*/ 0 h 134"/>
                <a:gd name="T2" fmla="*/ 0 w 48"/>
                <a:gd name="T3" fmla="*/ 134 h 134"/>
                <a:gd name="T4" fmla="*/ 48 w 48"/>
                <a:gd name="T5" fmla="*/ 0 h 134"/>
                <a:gd name="T6" fmla="*/ 48 w 48"/>
                <a:gd name="T7" fmla="*/ 0 h 134"/>
                <a:gd name="T8" fmla="*/ 0 w 48"/>
                <a:gd name="T9" fmla="*/ 0 h 134"/>
              </a:gdLst>
              <a:ahLst/>
              <a:cxnLst>
                <a:cxn ang="0">
                  <a:pos x="T0" y="T1"/>
                </a:cxn>
                <a:cxn ang="0">
                  <a:pos x="T2" y="T3"/>
                </a:cxn>
                <a:cxn ang="0">
                  <a:pos x="T4" y="T5"/>
                </a:cxn>
                <a:cxn ang="0">
                  <a:pos x="T6" y="T7"/>
                </a:cxn>
                <a:cxn ang="0">
                  <a:pos x="T8" y="T9"/>
                </a:cxn>
              </a:cxnLst>
              <a:rect l="0" t="0" r="r" b="b"/>
              <a:pathLst>
                <a:path w="48" h="134">
                  <a:moveTo>
                    <a:pt x="0" y="0"/>
                  </a:moveTo>
                  <a:lnTo>
                    <a:pt x="0" y="134"/>
                  </a:lnTo>
                  <a:lnTo>
                    <a:pt x="48" y="0"/>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Freeform 24">
              <a:extLst>
                <a:ext uri="{FF2B5EF4-FFF2-40B4-BE49-F238E27FC236}">
                  <a16:creationId xmlns="" xmlns:a16="http://schemas.microsoft.com/office/drawing/2014/main" id="{58CC83D7-7722-4C6E-87A7-C45D6592932D}"/>
                </a:ext>
              </a:extLst>
            </p:cNvPr>
            <p:cNvSpPr>
              <a:spLocks/>
            </p:cNvSpPr>
            <p:nvPr userDrawn="1"/>
          </p:nvSpPr>
          <p:spPr bwMode="auto">
            <a:xfrm>
              <a:off x="6175376" y="6443663"/>
              <a:ext cx="76200" cy="217488"/>
            </a:xfrm>
            <a:custGeom>
              <a:avLst/>
              <a:gdLst>
                <a:gd name="T0" fmla="*/ 0 w 48"/>
                <a:gd name="T1" fmla="*/ 137 h 137"/>
                <a:gd name="T2" fmla="*/ 48 w 48"/>
                <a:gd name="T3" fmla="*/ 137 h 137"/>
                <a:gd name="T4" fmla="*/ 48 w 48"/>
                <a:gd name="T5" fmla="*/ 0 h 137"/>
                <a:gd name="T6" fmla="*/ 0 w 48"/>
                <a:gd name="T7" fmla="*/ 134 h 137"/>
                <a:gd name="T8" fmla="*/ 0 w 48"/>
                <a:gd name="T9" fmla="*/ 137 h 137"/>
              </a:gdLst>
              <a:ahLst/>
              <a:cxnLst>
                <a:cxn ang="0">
                  <a:pos x="T0" y="T1"/>
                </a:cxn>
                <a:cxn ang="0">
                  <a:pos x="T2" y="T3"/>
                </a:cxn>
                <a:cxn ang="0">
                  <a:pos x="T4" y="T5"/>
                </a:cxn>
                <a:cxn ang="0">
                  <a:pos x="T6" y="T7"/>
                </a:cxn>
                <a:cxn ang="0">
                  <a:pos x="T8" y="T9"/>
                </a:cxn>
              </a:cxnLst>
              <a:rect l="0" t="0" r="r" b="b"/>
              <a:pathLst>
                <a:path w="48" h="137">
                  <a:moveTo>
                    <a:pt x="0" y="137"/>
                  </a:moveTo>
                  <a:lnTo>
                    <a:pt x="48" y="137"/>
                  </a:lnTo>
                  <a:lnTo>
                    <a:pt x="48" y="0"/>
                  </a:lnTo>
                  <a:lnTo>
                    <a:pt x="0" y="134"/>
                  </a:lnTo>
                  <a:lnTo>
                    <a:pt x="0"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25">
              <a:extLst>
                <a:ext uri="{FF2B5EF4-FFF2-40B4-BE49-F238E27FC236}">
                  <a16:creationId xmlns="" xmlns:a16="http://schemas.microsoft.com/office/drawing/2014/main" id="{B631ABE6-A807-48A5-966A-735647B89093}"/>
                </a:ext>
              </a:extLst>
            </p:cNvPr>
            <p:cNvSpPr>
              <a:spLocks/>
            </p:cNvSpPr>
            <p:nvPr userDrawn="1"/>
          </p:nvSpPr>
          <p:spPr bwMode="auto">
            <a:xfrm>
              <a:off x="6280151" y="6443663"/>
              <a:ext cx="74613" cy="212725"/>
            </a:xfrm>
            <a:custGeom>
              <a:avLst/>
              <a:gdLst>
                <a:gd name="T0" fmla="*/ 0 w 47"/>
                <a:gd name="T1" fmla="*/ 134 h 134"/>
                <a:gd name="T2" fmla="*/ 47 w 47"/>
                <a:gd name="T3" fmla="*/ 0 h 134"/>
                <a:gd name="T4" fmla="*/ 0 w 47"/>
                <a:gd name="T5" fmla="*/ 0 h 134"/>
                <a:gd name="T6" fmla="*/ 0 w 47"/>
                <a:gd name="T7" fmla="*/ 134 h 134"/>
              </a:gdLst>
              <a:ahLst/>
              <a:cxnLst>
                <a:cxn ang="0">
                  <a:pos x="T0" y="T1"/>
                </a:cxn>
                <a:cxn ang="0">
                  <a:pos x="T2" y="T3"/>
                </a:cxn>
                <a:cxn ang="0">
                  <a:pos x="T4" y="T5"/>
                </a:cxn>
                <a:cxn ang="0">
                  <a:pos x="T6" y="T7"/>
                </a:cxn>
              </a:cxnLst>
              <a:rect l="0" t="0" r="r" b="b"/>
              <a:pathLst>
                <a:path w="47" h="134">
                  <a:moveTo>
                    <a:pt x="0" y="134"/>
                  </a:moveTo>
                  <a:lnTo>
                    <a:pt x="47" y="0"/>
                  </a:lnTo>
                  <a:lnTo>
                    <a:pt x="0" y="0"/>
                  </a:lnTo>
                  <a:lnTo>
                    <a:pt x="0" y="134"/>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Freeform 26">
              <a:extLst>
                <a:ext uri="{FF2B5EF4-FFF2-40B4-BE49-F238E27FC236}">
                  <a16:creationId xmlns="" xmlns:a16="http://schemas.microsoft.com/office/drawing/2014/main" id="{1C2B8CB9-8C8A-492C-AA3E-8DE87A8E3F59}"/>
                </a:ext>
              </a:extLst>
            </p:cNvPr>
            <p:cNvSpPr>
              <a:spLocks/>
            </p:cNvSpPr>
            <p:nvPr userDrawn="1"/>
          </p:nvSpPr>
          <p:spPr bwMode="auto">
            <a:xfrm>
              <a:off x="6280151" y="6443663"/>
              <a:ext cx="76200" cy="217488"/>
            </a:xfrm>
            <a:custGeom>
              <a:avLst/>
              <a:gdLst>
                <a:gd name="T0" fmla="*/ 0 w 48"/>
                <a:gd name="T1" fmla="*/ 137 h 137"/>
                <a:gd name="T2" fmla="*/ 48 w 48"/>
                <a:gd name="T3" fmla="*/ 137 h 137"/>
                <a:gd name="T4" fmla="*/ 48 w 48"/>
                <a:gd name="T5" fmla="*/ 0 h 137"/>
                <a:gd name="T6" fmla="*/ 47 w 48"/>
                <a:gd name="T7" fmla="*/ 0 h 137"/>
                <a:gd name="T8" fmla="*/ 0 w 48"/>
                <a:gd name="T9" fmla="*/ 134 h 137"/>
                <a:gd name="T10" fmla="*/ 0 w 48"/>
                <a:gd name="T11" fmla="*/ 137 h 137"/>
              </a:gdLst>
              <a:ahLst/>
              <a:cxnLst>
                <a:cxn ang="0">
                  <a:pos x="T0" y="T1"/>
                </a:cxn>
                <a:cxn ang="0">
                  <a:pos x="T2" y="T3"/>
                </a:cxn>
                <a:cxn ang="0">
                  <a:pos x="T4" y="T5"/>
                </a:cxn>
                <a:cxn ang="0">
                  <a:pos x="T6" y="T7"/>
                </a:cxn>
                <a:cxn ang="0">
                  <a:pos x="T8" y="T9"/>
                </a:cxn>
                <a:cxn ang="0">
                  <a:pos x="T10" y="T11"/>
                </a:cxn>
              </a:cxnLst>
              <a:rect l="0" t="0" r="r" b="b"/>
              <a:pathLst>
                <a:path w="48" h="137">
                  <a:moveTo>
                    <a:pt x="0" y="137"/>
                  </a:moveTo>
                  <a:lnTo>
                    <a:pt x="48" y="137"/>
                  </a:lnTo>
                  <a:lnTo>
                    <a:pt x="48" y="0"/>
                  </a:lnTo>
                  <a:lnTo>
                    <a:pt x="47" y="0"/>
                  </a:lnTo>
                  <a:lnTo>
                    <a:pt x="0" y="134"/>
                  </a:lnTo>
                  <a:lnTo>
                    <a:pt x="0"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Freeform 27">
              <a:extLst>
                <a:ext uri="{FF2B5EF4-FFF2-40B4-BE49-F238E27FC236}">
                  <a16:creationId xmlns="" xmlns:a16="http://schemas.microsoft.com/office/drawing/2014/main" id="{5FE24395-8D90-454D-8BA2-691C8D57FEC9}"/>
                </a:ext>
              </a:extLst>
            </p:cNvPr>
            <p:cNvSpPr>
              <a:spLocks/>
            </p:cNvSpPr>
            <p:nvPr userDrawn="1"/>
          </p:nvSpPr>
          <p:spPr bwMode="auto">
            <a:xfrm>
              <a:off x="6026151" y="5781675"/>
              <a:ext cx="358775" cy="80963"/>
            </a:xfrm>
            <a:custGeom>
              <a:avLst/>
              <a:gdLst>
                <a:gd name="T0" fmla="*/ 0 w 226"/>
                <a:gd name="T1" fmla="*/ 51 h 51"/>
                <a:gd name="T2" fmla="*/ 226 w 226"/>
                <a:gd name="T3" fmla="*/ 51 h 51"/>
                <a:gd name="T4" fmla="*/ 226 w 226"/>
                <a:gd name="T5" fmla="*/ 0 h 51"/>
                <a:gd name="T6" fmla="*/ 0 w 226"/>
                <a:gd name="T7" fmla="*/ 51 h 51"/>
              </a:gdLst>
              <a:ahLst/>
              <a:cxnLst>
                <a:cxn ang="0">
                  <a:pos x="T0" y="T1"/>
                </a:cxn>
                <a:cxn ang="0">
                  <a:pos x="T2" y="T3"/>
                </a:cxn>
                <a:cxn ang="0">
                  <a:pos x="T4" y="T5"/>
                </a:cxn>
                <a:cxn ang="0">
                  <a:pos x="T6" y="T7"/>
                </a:cxn>
              </a:cxnLst>
              <a:rect l="0" t="0" r="r" b="b"/>
              <a:pathLst>
                <a:path w="226" h="51">
                  <a:moveTo>
                    <a:pt x="0" y="51"/>
                  </a:moveTo>
                  <a:lnTo>
                    <a:pt x="226" y="51"/>
                  </a:lnTo>
                  <a:lnTo>
                    <a:pt x="226" y="0"/>
                  </a:lnTo>
                  <a:lnTo>
                    <a:pt x="0" y="51"/>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Freeform 28">
              <a:extLst>
                <a:ext uri="{FF2B5EF4-FFF2-40B4-BE49-F238E27FC236}">
                  <a16:creationId xmlns="" xmlns:a16="http://schemas.microsoft.com/office/drawing/2014/main" id="{2F43F465-E5FC-4263-8E78-C19A15F9D4E8}"/>
                </a:ext>
              </a:extLst>
            </p:cNvPr>
            <p:cNvSpPr>
              <a:spLocks/>
            </p:cNvSpPr>
            <p:nvPr userDrawn="1"/>
          </p:nvSpPr>
          <p:spPr bwMode="auto">
            <a:xfrm>
              <a:off x="8158163" y="5999163"/>
              <a:ext cx="358775" cy="838200"/>
            </a:xfrm>
            <a:custGeom>
              <a:avLst/>
              <a:gdLst>
                <a:gd name="T0" fmla="*/ 226 w 226"/>
                <a:gd name="T1" fmla="*/ 0 h 528"/>
                <a:gd name="T2" fmla="*/ 0 w 226"/>
                <a:gd name="T3" fmla="*/ 0 h 528"/>
                <a:gd name="T4" fmla="*/ 0 w 226"/>
                <a:gd name="T5" fmla="*/ 528 h 528"/>
                <a:gd name="T6" fmla="*/ 226 w 226"/>
                <a:gd name="T7" fmla="*/ 4 h 528"/>
                <a:gd name="T8" fmla="*/ 226 w 226"/>
                <a:gd name="T9" fmla="*/ 0 h 528"/>
              </a:gdLst>
              <a:ahLst/>
              <a:cxnLst>
                <a:cxn ang="0">
                  <a:pos x="T0" y="T1"/>
                </a:cxn>
                <a:cxn ang="0">
                  <a:pos x="T2" y="T3"/>
                </a:cxn>
                <a:cxn ang="0">
                  <a:pos x="T4" y="T5"/>
                </a:cxn>
                <a:cxn ang="0">
                  <a:pos x="T6" y="T7"/>
                </a:cxn>
                <a:cxn ang="0">
                  <a:pos x="T8" y="T9"/>
                </a:cxn>
              </a:cxnLst>
              <a:rect l="0" t="0" r="r" b="b"/>
              <a:pathLst>
                <a:path w="226" h="528">
                  <a:moveTo>
                    <a:pt x="226" y="0"/>
                  </a:moveTo>
                  <a:lnTo>
                    <a:pt x="0" y="0"/>
                  </a:lnTo>
                  <a:lnTo>
                    <a:pt x="0" y="528"/>
                  </a:lnTo>
                  <a:lnTo>
                    <a:pt x="226" y="4"/>
                  </a:lnTo>
                  <a:lnTo>
                    <a:pt x="226" y="0"/>
                  </a:lnTo>
                  <a:close/>
                </a:path>
              </a:pathLst>
            </a:custGeom>
            <a:solidFill>
              <a:srgbClr val="B0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29">
              <a:extLst>
                <a:ext uri="{FF2B5EF4-FFF2-40B4-BE49-F238E27FC236}">
                  <a16:creationId xmlns="" xmlns:a16="http://schemas.microsoft.com/office/drawing/2014/main" id="{B581B6E9-C449-4C09-8EA2-D71ED05BA6D3}"/>
                </a:ext>
              </a:extLst>
            </p:cNvPr>
            <p:cNvSpPr>
              <a:spLocks/>
            </p:cNvSpPr>
            <p:nvPr userDrawn="1"/>
          </p:nvSpPr>
          <p:spPr bwMode="auto">
            <a:xfrm>
              <a:off x="8158163" y="6005513"/>
              <a:ext cx="358775" cy="850900"/>
            </a:xfrm>
            <a:custGeom>
              <a:avLst/>
              <a:gdLst>
                <a:gd name="T0" fmla="*/ 0 w 226"/>
                <a:gd name="T1" fmla="*/ 524 h 536"/>
                <a:gd name="T2" fmla="*/ 0 w 226"/>
                <a:gd name="T3" fmla="*/ 536 h 536"/>
                <a:gd name="T4" fmla="*/ 226 w 226"/>
                <a:gd name="T5" fmla="*/ 536 h 536"/>
                <a:gd name="T6" fmla="*/ 226 w 226"/>
                <a:gd name="T7" fmla="*/ 0 h 536"/>
                <a:gd name="T8" fmla="*/ 0 w 226"/>
                <a:gd name="T9" fmla="*/ 524 h 536"/>
              </a:gdLst>
              <a:ahLst/>
              <a:cxnLst>
                <a:cxn ang="0">
                  <a:pos x="T0" y="T1"/>
                </a:cxn>
                <a:cxn ang="0">
                  <a:pos x="T2" y="T3"/>
                </a:cxn>
                <a:cxn ang="0">
                  <a:pos x="T4" y="T5"/>
                </a:cxn>
                <a:cxn ang="0">
                  <a:pos x="T6" y="T7"/>
                </a:cxn>
                <a:cxn ang="0">
                  <a:pos x="T8" y="T9"/>
                </a:cxn>
              </a:cxnLst>
              <a:rect l="0" t="0" r="r" b="b"/>
              <a:pathLst>
                <a:path w="226" h="536">
                  <a:moveTo>
                    <a:pt x="0" y="524"/>
                  </a:moveTo>
                  <a:lnTo>
                    <a:pt x="0" y="536"/>
                  </a:lnTo>
                  <a:lnTo>
                    <a:pt x="226" y="536"/>
                  </a:lnTo>
                  <a:lnTo>
                    <a:pt x="226" y="0"/>
                  </a:lnTo>
                  <a:lnTo>
                    <a:pt x="0" y="524"/>
                  </a:lnTo>
                  <a:close/>
                </a:path>
              </a:pathLst>
            </a:custGeom>
            <a:solidFill>
              <a:srgbClr val="B0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30">
              <a:extLst>
                <a:ext uri="{FF2B5EF4-FFF2-40B4-BE49-F238E27FC236}">
                  <a16:creationId xmlns="" xmlns:a16="http://schemas.microsoft.com/office/drawing/2014/main" id="{99B3E054-7693-4579-BCCF-B98C97A63908}"/>
                </a:ext>
              </a:extLst>
            </p:cNvPr>
            <p:cNvSpPr>
              <a:spLocks/>
            </p:cNvSpPr>
            <p:nvPr userDrawn="1"/>
          </p:nvSpPr>
          <p:spPr bwMode="auto">
            <a:xfrm>
              <a:off x="8189913" y="6062663"/>
              <a:ext cx="76200" cy="209550"/>
            </a:xfrm>
            <a:custGeom>
              <a:avLst/>
              <a:gdLst>
                <a:gd name="T0" fmla="*/ 0 w 48"/>
                <a:gd name="T1" fmla="*/ 0 h 132"/>
                <a:gd name="T2" fmla="*/ 0 w 48"/>
                <a:gd name="T3" fmla="*/ 132 h 132"/>
                <a:gd name="T4" fmla="*/ 48 w 48"/>
                <a:gd name="T5" fmla="*/ 0 h 132"/>
                <a:gd name="T6" fmla="*/ 48 w 48"/>
                <a:gd name="T7" fmla="*/ 0 h 132"/>
                <a:gd name="T8" fmla="*/ 0 w 48"/>
                <a:gd name="T9" fmla="*/ 0 h 132"/>
              </a:gdLst>
              <a:ahLst/>
              <a:cxnLst>
                <a:cxn ang="0">
                  <a:pos x="T0" y="T1"/>
                </a:cxn>
                <a:cxn ang="0">
                  <a:pos x="T2" y="T3"/>
                </a:cxn>
                <a:cxn ang="0">
                  <a:pos x="T4" y="T5"/>
                </a:cxn>
                <a:cxn ang="0">
                  <a:pos x="T6" y="T7"/>
                </a:cxn>
                <a:cxn ang="0">
                  <a:pos x="T8" y="T9"/>
                </a:cxn>
              </a:cxnLst>
              <a:rect l="0" t="0" r="r" b="b"/>
              <a:pathLst>
                <a:path w="48" h="132">
                  <a:moveTo>
                    <a:pt x="0" y="0"/>
                  </a:moveTo>
                  <a:lnTo>
                    <a:pt x="0" y="132"/>
                  </a:lnTo>
                  <a:lnTo>
                    <a:pt x="48" y="0"/>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Freeform 31">
              <a:extLst>
                <a:ext uri="{FF2B5EF4-FFF2-40B4-BE49-F238E27FC236}">
                  <a16:creationId xmlns="" xmlns:a16="http://schemas.microsoft.com/office/drawing/2014/main" id="{FD58474E-D1E5-4085-A376-8194D16D34B6}"/>
                </a:ext>
              </a:extLst>
            </p:cNvPr>
            <p:cNvSpPr>
              <a:spLocks/>
            </p:cNvSpPr>
            <p:nvPr userDrawn="1"/>
          </p:nvSpPr>
          <p:spPr bwMode="auto">
            <a:xfrm>
              <a:off x="8189913" y="6062663"/>
              <a:ext cx="76200" cy="219075"/>
            </a:xfrm>
            <a:custGeom>
              <a:avLst/>
              <a:gdLst>
                <a:gd name="T0" fmla="*/ 0 w 48"/>
                <a:gd name="T1" fmla="*/ 138 h 138"/>
                <a:gd name="T2" fmla="*/ 48 w 48"/>
                <a:gd name="T3" fmla="*/ 138 h 138"/>
                <a:gd name="T4" fmla="*/ 48 w 48"/>
                <a:gd name="T5" fmla="*/ 0 h 138"/>
                <a:gd name="T6" fmla="*/ 0 w 48"/>
                <a:gd name="T7" fmla="*/ 132 h 138"/>
                <a:gd name="T8" fmla="*/ 0 w 48"/>
                <a:gd name="T9" fmla="*/ 138 h 138"/>
              </a:gdLst>
              <a:ahLst/>
              <a:cxnLst>
                <a:cxn ang="0">
                  <a:pos x="T0" y="T1"/>
                </a:cxn>
                <a:cxn ang="0">
                  <a:pos x="T2" y="T3"/>
                </a:cxn>
                <a:cxn ang="0">
                  <a:pos x="T4" y="T5"/>
                </a:cxn>
                <a:cxn ang="0">
                  <a:pos x="T6" y="T7"/>
                </a:cxn>
                <a:cxn ang="0">
                  <a:pos x="T8" y="T9"/>
                </a:cxn>
              </a:cxnLst>
              <a:rect l="0" t="0" r="r" b="b"/>
              <a:pathLst>
                <a:path w="48" h="138">
                  <a:moveTo>
                    <a:pt x="0" y="138"/>
                  </a:moveTo>
                  <a:lnTo>
                    <a:pt x="48" y="138"/>
                  </a:lnTo>
                  <a:lnTo>
                    <a:pt x="48" y="0"/>
                  </a:lnTo>
                  <a:lnTo>
                    <a:pt x="0" y="132"/>
                  </a:lnTo>
                  <a:lnTo>
                    <a:pt x="0"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7" name="Freeform 32">
              <a:extLst>
                <a:ext uri="{FF2B5EF4-FFF2-40B4-BE49-F238E27FC236}">
                  <a16:creationId xmlns="" xmlns:a16="http://schemas.microsoft.com/office/drawing/2014/main" id="{1F7F94F9-5FD6-43F2-8FD9-ABECDFB3D419}"/>
                </a:ext>
              </a:extLst>
            </p:cNvPr>
            <p:cNvSpPr>
              <a:spLocks/>
            </p:cNvSpPr>
            <p:nvPr userDrawn="1"/>
          </p:nvSpPr>
          <p:spPr bwMode="auto">
            <a:xfrm>
              <a:off x="8302626" y="6062663"/>
              <a:ext cx="77788" cy="219075"/>
            </a:xfrm>
            <a:custGeom>
              <a:avLst/>
              <a:gdLst>
                <a:gd name="T0" fmla="*/ 0 w 49"/>
                <a:gd name="T1" fmla="*/ 138 h 138"/>
                <a:gd name="T2" fmla="*/ 49 w 49"/>
                <a:gd name="T3" fmla="*/ 138 h 138"/>
                <a:gd name="T4" fmla="*/ 49 w 49"/>
                <a:gd name="T5" fmla="*/ 0 h 138"/>
                <a:gd name="T6" fmla="*/ 48 w 49"/>
                <a:gd name="T7" fmla="*/ 0 h 138"/>
                <a:gd name="T8" fmla="*/ 0 w 49"/>
                <a:gd name="T9" fmla="*/ 128 h 138"/>
                <a:gd name="T10" fmla="*/ 0 w 49"/>
                <a:gd name="T11" fmla="*/ 138 h 138"/>
              </a:gdLst>
              <a:ahLst/>
              <a:cxnLst>
                <a:cxn ang="0">
                  <a:pos x="T0" y="T1"/>
                </a:cxn>
                <a:cxn ang="0">
                  <a:pos x="T2" y="T3"/>
                </a:cxn>
                <a:cxn ang="0">
                  <a:pos x="T4" y="T5"/>
                </a:cxn>
                <a:cxn ang="0">
                  <a:pos x="T6" y="T7"/>
                </a:cxn>
                <a:cxn ang="0">
                  <a:pos x="T8" y="T9"/>
                </a:cxn>
                <a:cxn ang="0">
                  <a:pos x="T10" y="T11"/>
                </a:cxn>
              </a:cxnLst>
              <a:rect l="0" t="0" r="r" b="b"/>
              <a:pathLst>
                <a:path w="49" h="138">
                  <a:moveTo>
                    <a:pt x="0" y="138"/>
                  </a:moveTo>
                  <a:lnTo>
                    <a:pt x="49" y="138"/>
                  </a:lnTo>
                  <a:lnTo>
                    <a:pt x="49" y="0"/>
                  </a:lnTo>
                  <a:lnTo>
                    <a:pt x="48" y="0"/>
                  </a:lnTo>
                  <a:lnTo>
                    <a:pt x="0" y="128"/>
                  </a:lnTo>
                  <a:lnTo>
                    <a:pt x="0"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33">
              <a:extLst>
                <a:ext uri="{FF2B5EF4-FFF2-40B4-BE49-F238E27FC236}">
                  <a16:creationId xmlns="" xmlns:a16="http://schemas.microsoft.com/office/drawing/2014/main" id="{0C880A0A-B99F-4FA6-BC9D-EAF698ABB03B}"/>
                </a:ext>
              </a:extLst>
            </p:cNvPr>
            <p:cNvSpPr>
              <a:spLocks/>
            </p:cNvSpPr>
            <p:nvPr userDrawn="1"/>
          </p:nvSpPr>
          <p:spPr bwMode="auto">
            <a:xfrm>
              <a:off x="8302626" y="6062663"/>
              <a:ext cx="76200" cy="203200"/>
            </a:xfrm>
            <a:custGeom>
              <a:avLst/>
              <a:gdLst>
                <a:gd name="T0" fmla="*/ 0 w 48"/>
                <a:gd name="T1" fmla="*/ 128 h 128"/>
                <a:gd name="T2" fmla="*/ 48 w 48"/>
                <a:gd name="T3" fmla="*/ 0 h 128"/>
                <a:gd name="T4" fmla="*/ 0 w 48"/>
                <a:gd name="T5" fmla="*/ 0 h 128"/>
                <a:gd name="T6" fmla="*/ 0 w 48"/>
                <a:gd name="T7" fmla="*/ 128 h 128"/>
              </a:gdLst>
              <a:ahLst/>
              <a:cxnLst>
                <a:cxn ang="0">
                  <a:pos x="T0" y="T1"/>
                </a:cxn>
                <a:cxn ang="0">
                  <a:pos x="T2" y="T3"/>
                </a:cxn>
                <a:cxn ang="0">
                  <a:pos x="T4" y="T5"/>
                </a:cxn>
                <a:cxn ang="0">
                  <a:pos x="T6" y="T7"/>
                </a:cxn>
              </a:cxnLst>
              <a:rect l="0" t="0" r="r" b="b"/>
              <a:pathLst>
                <a:path w="48" h="128">
                  <a:moveTo>
                    <a:pt x="0" y="128"/>
                  </a:moveTo>
                  <a:lnTo>
                    <a:pt x="48" y="0"/>
                  </a:lnTo>
                  <a:lnTo>
                    <a:pt x="0" y="0"/>
                  </a:lnTo>
                  <a:lnTo>
                    <a:pt x="0" y="12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34">
              <a:extLst>
                <a:ext uri="{FF2B5EF4-FFF2-40B4-BE49-F238E27FC236}">
                  <a16:creationId xmlns="" xmlns:a16="http://schemas.microsoft.com/office/drawing/2014/main" id="{94E2CF9A-145B-4909-863E-BE698DAA7219}"/>
                </a:ext>
              </a:extLst>
            </p:cNvPr>
            <p:cNvSpPr>
              <a:spLocks/>
            </p:cNvSpPr>
            <p:nvPr userDrawn="1"/>
          </p:nvSpPr>
          <p:spPr bwMode="auto">
            <a:xfrm>
              <a:off x="8408988" y="6062663"/>
              <a:ext cx="74613" cy="219075"/>
            </a:xfrm>
            <a:custGeom>
              <a:avLst/>
              <a:gdLst>
                <a:gd name="T0" fmla="*/ 0 w 47"/>
                <a:gd name="T1" fmla="*/ 0 h 138"/>
                <a:gd name="T2" fmla="*/ 0 w 47"/>
                <a:gd name="T3" fmla="*/ 138 h 138"/>
                <a:gd name="T4" fmla="*/ 47 w 47"/>
                <a:gd name="T5" fmla="*/ 0 h 138"/>
                <a:gd name="T6" fmla="*/ 0 w 47"/>
                <a:gd name="T7" fmla="*/ 0 h 138"/>
              </a:gdLst>
              <a:ahLst/>
              <a:cxnLst>
                <a:cxn ang="0">
                  <a:pos x="T0" y="T1"/>
                </a:cxn>
                <a:cxn ang="0">
                  <a:pos x="T2" y="T3"/>
                </a:cxn>
                <a:cxn ang="0">
                  <a:pos x="T4" y="T5"/>
                </a:cxn>
                <a:cxn ang="0">
                  <a:pos x="T6" y="T7"/>
                </a:cxn>
              </a:cxnLst>
              <a:rect l="0" t="0" r="r" b="b"/>
              <a:pathLst>
                <a:path w="47" h="138">
                  <a:moveTo>
                    <a:pt x="0" y="0"/>
                  </a:moveTo>
                  <a:lnTo>
                    <a:pt x="0" y="138"/>
                  </a:lnTo>
                  <a:lnTo>
                    <a:pt x="47"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0" name="Freeform 35">
              <a:extLst>
                <a:ext uri="{FF2B5EF4-FFF2-40B4-BE49-F238E27FC236}">
                  <a16:creationId xmlns="" xmlns:a16="http://schemas.microsoft.com/office/drawing/2014/main" id="{3A5BB9E9-DC56-47B3-8CEF-D9F1B95F648D}"/>
                </a:ext>
              </a:extLst>
            </p:cNvPr>
            <p:cNvSpPr>
              <a:spLocks/>
            </p:cNvSpPr>
            <p:nvPr userDrawn="1"/>
          </p:nvSpPr>
          <p:spPr bwMode="auto">
            <a:xfrm>
              <a:off x="8408988" y="6062663"/>
              <a:ext cx="77788" cy="219075"/>
            </a:xfrm>
            <a:custGeom>
              <a:avLst/>
              <a:gdLst>
                <a:gd name="T0" fmla="*/ 49 w 49"/>
                <a:gd name="T1" fmla="*/ 0 h 138"/>
                <a:gd name="T2" fmla="*/ 47 w 49"/>
                <a:gd name="T3" fmla="*/ 0 h 138"/>
                <a:gd name="T4" fmla="*/ 0 w 49"/>
                <a:gd name="T5" fmla="*/ 138 h 138"/>
                <a:gd name="T6" fmla="*/ 49 w 49"/>
                <a:gd name="T7" fmla="*/ 138 h 138"/>
                <a:gd name="T8" fmla="*/ 49 w 49"/>
                <a:gd name="T9" fmla="*/ 0 h 138"/>
              </a:gdLst>
              <a:ahLst/>
              <a:cxnLst>
                <a:cxn ang="0">
                  <a:pos x="T0" y="T1"/>
                </a:cxn>
                <a:cxn ang="0">
                  <a:pos x="T2" y="T3"/>
                </a:cxn>
                <a:cxn ang="0">
                  <a:pos x="T4" y="T5"/>
                </a:cxn>
                <a:cxn ang="0">
                  <a:pos x="T6" y="T7"/>
                </a:cxn>
                <a:cxn ang="0">
                  <a:pos x="T8" y="T9"/>
                </a:cxn>
              </a:cxnLst>
              <a:rect l="0" t="0" r="r" b="b"/>
              <a:pathLst>
                <a:path w="49" h="138">
                  <a:moveTo>
                    <a:pt x="49" y="0"/>
                  </a:moveTo>
                  <a:lnTo>
                    <a:pt x="47" y="0"/>
                  </a:lnTo>
                  <a:lnTo>
                    <a:pt x="0" y="138"/>
                  </a:lnTo>
                  <a:lnTo>
                    <a:pt x="49" y="138"/>
                  </a:lnTo>
                  <a:lnTo>
                    <a:pt x="49"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Freeform 36">
              <a:extLst>
                <a:ext uri="{FF2B5EF4-FFF2-40B4-BE49-F238E27FC236}">
                  <a16:creationId xmlns="" xmlns:a16="http://schemas.microsoft.com/office/drawing/2014/main" id="{C0A65902-C1FE-42E9-95C2-75FD1855FF16}"/>
                </a:ext>
              </a:extLst>
            </p:cNvPr>
            <p:cNvSpPr>
              <a:spLocks/>
            </p:cNvSpPr>
            <p:nvPr userDrawn="1"/>
          </p:nvSpPr>
          <p:spPr bwMode="auto">
            <a:xfrm>
              <a:off x="8191501" y="6319838"/>
              <a:ext cx="77788" cy="217488"/>
            </a:xfrm>
            <a:custGeom>
              <a:avLst/>
              <a:gdLst>
                <a:gd name="T0" fmla="*/ 0 w 49"/>
                <a:gd name="T1" fmla="*/ 137 h 137"/>
                <a:gd name="T2" fmla="*/ 49 w 49"/>
                <a:gd name="T3" fmla="*/ 137 h 137"/>
                <a:gd name="T4" fmla="*/ 49 w 49"/>
                <a:gd name="T5" fmla="*/ 0 h 137"/>
                <a:gd name="T6" fmla="*/ 0 w 49"/>
                <a:gd name="T7" fmla="*/ 133 h 137"/>
                <a:gd name="T8" fmla="*/ 0 w 49"/>
                <a:gd name="T9" fmla="*/ 137 h 137"/>
              </a:gdLst>
              <a:ahLst/>
              <a:cxnLst>
                <a:cxn ang="0">
                  <a:pos x="T0" y="T1"/>
                </a:cxn>
                <a:cxn ang="0">
                  <a:pos x="T2" y="T3"/>
                </a:cxn>
                <a:cxn ang="0">
                  <a:pos x="T4" y="T5"/>
                </a:cxn>
                <a:cxn ang="0">
                  <a:pos x="T6" y="T7"/>
                </a:cxn>
                <a:cxn ang="0">
                  <a:pos x="T8" y="T9"/>
                </a:cxn>
              </a:cxnLst>
              <a:rect l="0" t="0" r="r" b="b"/>
              <a:pathLst>
                <a:path w="49" h="137">
                  <a:moveTo>
                    <a:pt x="0" y="137"/>
                  </a:moveTo>
                  <a:lnTo>
                    <a:pt x="49" y="137"/>
                  </a:lnTo>
                  <a:lnTo>
                    <a:pt x="49" y="0"/>
                  </a:lnTo>
                  <a:lnTo>
                    <a:pt x="0" y="133"/>
                  </a:lnTo>
                  <a:lnTo>
                    <a:pt x="0"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Freeform 37">
              <a:extLst>
                <a:ext uri="{FF2B5EF4-FFF2-40B4-BE49-F238E27FC236}">
                  <a16:creationId xmlns="" xmlns:a16="http://schemas.microsoft.com/office/drawing/2014/main" id="{998F41AD-A4F6-4FD2-B9DF-AE7A8F92A9AC}"/>
                </a:ext>
              </a:extLst>
            </p:cNvPr>
            <p:cNvSpPr>
              <a:spLocks/>
            </p:cNvSpPr>
            <p:nvPr userDrawn="1"/>
          </p:nvSpPr>
          <p:spPr bwMode="auto">
            <a:xfrm>
              <a:off x="8191501" y="6319838"/>
              <a:ext cx="77788" cy="211138"/>
            </a:xfrm>
            <a:custGeom>
              <a:avLst/>
              <a:gdLst>
                <a:gd name="T0" fmla="*/ 0 w 49"/>
                <a:gd name="T1" fmla="*/ 0 h 133"/>
                <a:gd name="T2" fmla="*/ 0 w 49"/>
                <a:gd name="T3" fmla="*/ 133 h 133"/>
                <a:gd name="T4" fmla="*/ 49 w 49"/>
                <a:gd name="T5" fmla="*/ 0 h 133"/>
                <a:gd name="T6" fmla="*/ 49 w 49"/>
                <a:gd name="T7" fmla="*/ 0 h 133"/>
                <a:gd name="T8" fmla="*/ 0 w 49"/>
                <a:gd name="T9" fmla="*/ 0 h 133"/>
              </a:gdLst>
              <a:ahLst/>
              <a:cxnLst>
                <a:cxn ang="0">
                  <a:pos x="T0" y="T1"/>
                </a:cxn>
                <a:cxn ang="0">
                  <a:pos x="T2" y="T3"/>
                </a:cxn>
                <a:cxn ang="0">
                  <a:pos x="T4" y="T5"/>
                </a:cxn>
                <a:cxn ang="0">
                  <a:pos x="T6" y="T7"/>
                </a:cxn>
                <a:cxn ang="0">
                  <a:pos x="T8" y="T9"/>
                </a:cxn>
              </a:cxnLst>
              <a:rect l="0" t="0" r="r" b="b"/>
              <a:pathLst>
                <a:path w="49" h="133">
                  <a:moveTo>
                    <a:pt x="0" y="0"/>
                  </a:moveTo>
                  <a:lnTo>
                    <a:pt x="0" y="133"/>
                  </a:lnTo>
                  <a:lnTo>
                    <a:pt x="49" y="0"/>
                  </a:lnTo>
                  <a:lnTo>
                    <a:pt x="49"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Freeform 38">
              <a:extLst>
                <a:ext uri="{FF2B5EF4-FFF2-40B4-BE49-F238E27FC236}">
                  <a16:creationId xmlns="" xmlns:a16="http://schemas.microsoft.com/office/drawing/2014/main" id="{AFAC03A7-C037-4864-B540-3E45D1034279}"/>
                </a:ext>
              </a:extLst>
            </p:cNvPr>
            <p:cNvSpPr>
              <a:spLocks/>
            </p:cNvSpPr>
            <p:nvPr userDrawn="1"/>
          </p:nvSpPr>
          <p:spPr bwMode="auto">
            <a:xfrm>
              <a:off x="8305801" y="6324600"/>
              <a:ext cx="77788" cy="212725"/>
            </a:xfrm>
            <a:custGeom>
              <a:avLst/>
              <a:gdLst>
                <a:gd name="T0" fmla="*/ 0 w 49"/>
                <a:gd name="T1" fmla="*/ 134 h 134"/>
                <a:gd name="T2" fmla="*/ 49 w 49"/>
                <a:gd name="T3" fmla="*/ 134 h 134"/>
                <a:gd name="T4" fmla="*/ 49 w 49"/>
                <a:gd name="T5" fmla="*/ 0 h 134"/>
                <a:gd name="T6" fmla="*/ 0 w 49"/>
                <a:gd name="T7" fmla="*/ 129 h 134"/>
                <a:gd name="T8" fmla="*/ 0 w 49"/>
                <a:gd name="T9" fmla="*/ 134 h 134"/>
              </a:gdLst>
              <a:ahLst/>
              <a:cxnLst>
                <a:cxn ang="0">
                  <a:pos x="T0" y="T1"/>
                </a:cxn>
                <a:cxn ang="0">
                  <a:pos x="T2" y="T3"/>
                </a:cxn>
                <a:cxn ang="0">
                  <a:pos x="T4" y="T5"/>
                </a:cxn>
                <a:cxn ang="0">
                  <a:pos x="T6" y="T7"/>
                </a:cxn>
                <a:cxn ang="0">
                  <a:pos x="T8" y="T9"/>
                </a:cxn>
              </a:cxnLst>
              <a:rect l="0" t="0" r="r" b="b"/>
              <a:pathLst>
                <a:path w="49" h="134">
                  <a:moveTo>
                    <a:pt x="0" y="134"/>
                  </a:moveTo>
                  <a:lnTo>
                    <a:pt x="49" y="134"/>
                  </a:lnTo>
                  <a:lnTo>
                    <a:pt x="49" y="0"/>
                  </a:lnTo>
                  <a:lnTo>
                    <a:pt x="0" y="129"/>
                  </a:lnTo>
                  <a:lnTo>
                    <a:pt x="0" y="134"/>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Freeform 39">
              <a:extLst>
                <a:ext uri="{FF2B5EF4-FFF2-40B4-BE49-F238E27FC236}">
                  <a16:creationId xmlns="" xmlns:a16="http://schemas.microsoft.com/office/drawing/2014/main" id="{C998CCC5-A0E7-455B-A46F-B59A18553BB6}"/>
                </a:ext>
              </a:extLst>
            </p:cNvPr>
            <p:cNvSpPr>
              <a:spLocks/>
            </p:cNvSpPr>
            <p:nvPr userDrawn="1"/>
          </p:nvSpPr>
          <p:spPr bwMode="auto">
            <a:xfrm>
              <a:off x="8305801" y="6319838"/>
              <a:ext cx="77788" cy="209550"/>
            </a:xfrm>
            <a:custGeom>
              <a:avLst/>
              <a:gdLst>
                <a:gd name="T0" fmla="*/ 0 w 49"/>
                <a:gd name="T1" fmla="*/ 0 h 132"/>
                <a:gd name="T2" fmla="*/ 0 w 49"/>
                <a:gd name="T3" fmla="*/ 132 h 132"/>
                <a:gd name="T4" fmla="*/ 49 w 49"/>
                <a:gd name="T5" fmla="*/ 3 h 132"/>
                <a:gd name="T6" fmla="*/ 49 w 49"/>
                <a:gd name="T7" fmla="*/ 0 h 132"/>
                <a:gd name="T8" fmla="*/ 0 w 49"/>
                <a:gd name="T9" fmla="*/ 0 h 132"/>
              </a:gdLst>
              <a:ahLst/>
              <a:cxnLst>
                <a:cxn ang="0">
                  <a:pos x="T0" y="T1"/>
                </a:cxn>
                <a:cxn ang="0">
                  <a:pos x="T2" y="T3"/>
                </a:cxn>
                <a:cxn ang="0">
                  <a:pos x="T4" y="T5"/>
                </a:cxn>
                <a:cxn ang="0">
                  <a:pos x="T6" y="T7"/>
                </a:cxn>
                <a:cxn ang="0">
                  <a:pos x="T8" y="T9"/>
                </a:cxn>
              </a:cxnLst>
              <a:rect l="0" t="0" r="r" b="b"/>
              <a:pathLst>
                <a:path w="49" h="132">
                  <a:moveTo>
                    <a:pt x="0" y="0"/>
                  </a:moveTo>
                  <a:lnTo>
                    <a:pt x="0" y="132"/>
                  </a:lnTo>
                  <a:lnTo>
                    <a:pt x="49" y="3"/>
                  </a:lnTo>
                  <a:lnTo>
                    <a:pt x="49"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Freeform 40">
              <a:extLst>
                <a:ext uri="{FF2B5EF4-FFF2-40B4-BE49-F238E27FC236}">
                  <a16:creationId xmlns="" xmlns:a16="http://schemas.microsoft.com/office/drawing/2014/main" id="{FC76216E-C999-48E1-BA4F-01FE875DF94C}"/>
                </a:ext>
              </a:extLst>
            </p:cNvPr>
            <p:cNvSpPr>
              <a:spLocks/>
            </p:cNvSpPr>
            <p:nvPr userDrawn="1"/>
          </p:nvSpPr>
          <p:spPr bwMode="auto">
            <a:xfrm>
              <a:off x="8410576" y="6319838"/>
              <a:ext cx="76200" cy="209550"/>
            </a:xfrm>
            <a:custGeom>
              <a:avLst/>
              <a:gdLst>
                <a:gd name="T0" fmla="*/ 0 w 48"/>
                <a:gd name="T1" fmla="*/ 0 h 132"/>
                <a:gd name="T2" fmla="*/ 0 w 48"/>
                <a:gd name="T3" fmla="*/ 132 h 132"/>
                <a:gd name="T4" fmla="*/ 48 w 48"/>
                <a:gd name="T5" fmla="*/ 0 h 132"/>
                <a:gd name="T6" fmla="*/ 0 w 48"/>
                <a:gd name="T7" fmla="*/ 0 h 132"/>
              </a:gdLst>
              <a:ahLst/>
              <a:cxnLst>
                <a:cxn ang="0">
                  <a:pos x="T0" y="T1"/>
                </a:cxn>
                <a:cxn ang="0">
                  <a:pos x="T2" y="T3"/>
                </a:cxn>
                <a:cxn ang="0">
                  <a:pos x="T4" y="T5"/>
                </a:cxn>
                <a:cxn ang="0">
                  <a:pos x="T6" y="T7"/>
                </a:cxn>
              </a:cxnLst>
              <a:rect l="0" t="0" r="r" b="b"/>
              <a:pathLst>
                <a:path w="48" h="132">
                  <a:moveTo>
                    <a:pt x="0" y="0"/>
                  </a:moveTo>
                  <a:lnTo>
                    <a:pt x="0" y="132"/>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6" name="Freeform 41">
              <a:extLst>
                <a:ext uri="{FF2B5EF4-FFF2-40B4-BE49-F238E27FC236}">
                  <a16:creationId xmlns="" xmlns:a16="http://schemas.microsoft.com/office/drawing/2014/main" id="{30F10EBF-0B37-46A4-989D-3BEFC3090F16}"/>
                </a:ext>
              </a:extLst>
            </p:cNvPr>
            <p:cNvSpPr>
              <a:spLocks/>
            </p:cNvSpPr>
            <p:nvPr userDrawn="1"/>
          </p:nvSpPr>
          <p:spPr bwMode="auto">
            <a:xfrm>
              <a:off x="8410576" y="6319838"/>
              <a:ext cx="76200" cy="217488"/>
            </a:xfrm>
            <a:custGeom>
              <a:avLst/>
              <a:gdLst>
                <a:gd name="T0" fmla="*/ 48 w 48"/>
                <a:gd name="T1" fmla="*/ 137 h 137"/>
                <a:gd name="T2" fmla="*/ 48 w 48"/>
                <a:gd name="T3" fmla="*/ 0 h 137"/>
                <a:gd name="T4" fmla="*/ 48 w 48"/>
                <a:gd name="T5" fmla="*/ 0 h 137"/>
                <a:gd name="T6" fmla="*/ 0 w 48"/>
                <a:gd name="T7" fmla="*/ 132 h 137"/>
                <a:gd name="T8" fmla="*/ 0 w 48"/>
                <a:gd name="T9" fmla="*/ 137 h 137"/>
                <a:gd name="T10" fmla="*/ 48 w 48"/>
                <a:gd name="T11" fmla="*/ 137 h 137"/>
              </a:gdLst>
              <a:ahLst/>
              <a:cxnLst>
                <a:cxn ang="0">
                  <a:pos x="T0" y="T1"/>
                </a:cxn>
                <a:cxn ang="0">
                  <a:pos x="T2" y="T3"/>
                </a:cxn>
                <a:cxn ang="0">
                  <a:pos x="T4" y="T5"/>
                </a:cxn>
                <a:cxn ang="0">
                  <a:pos x="T6" y="T7"/>
                </a:cxn>
                <a:cxn ang="0">
                  <a:pos x="T8" y="T9"/>
                </a:cxn>
                <a:cxn ang="0">
                  <a:pos x="T10" y="T11"/>
                </a:cxn>
              </a:cxnLst>
              <a:rect l="0" t="0" r="r" b="b"/>
              <a:pathLst>
                <a:path w="48" h="137">
                  <a:moveTo>
                    <a:pt x="48" y="137"/>
                  </a:moveTo>
                  <a:lnTo>
                    <a:pt x="48" y="0"/>
                  </a:lnTo>
                  <a:lnTo>
                    <a:pt x="48" y="0"/>
                  </a:lnTo>
                  <a:lnTo>
                    <a:pt x="0" y="132"/>
                  </a:lnTo>
                  <a:lnTo>
                    <a:pt x="0" y="137"/>
                  </a:lnTo>
                  <a:lnTo>
                    <a:pt x="48"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7" name="Freeform 42">
              <a:extLst>
                <a:ext uri="{FF2B5EF4-FFF2-40B4-BE49-F238E27FC236}">
                  <a16:creationId xmlns="" xmlns:a16="http://schemas.microsoft.com/office/drawing/2014/main" id="{BA47E35A-54B2-4C47-B4B7-7FC6D78EC3F3}"/>
                </a:ext>
              </a:extLst>
            </p:cNvPr>
            <p:cNvSpPr>
              <a:spLocks/>
            </p:cNvSpPr>
            <p:nvPr userDrawn="1"/>
          </p:nvSpPr>
          <p:spPr bwMode="auto">
            <a:xfrm>
              <a:off x="8193088" y="6584950"/>
              <a:ext cx="76200" cy="212725"/>
            </a:xfrm>
            <a:custGeom>
              <a:avLst/>
              <a:gdLst>
                <a:gd name="T0" fmla="*/ 48 w 48"/>
                <a:gd name="T1" fmla="*/ 134 h 134"/>
                <a:gd name="T2" fmla="*/ 48 w 48"/>
                <a:gd name="T3" fmla="*/ 0 h 134"/>
                <a:gd name="T4" fmla="*/ 0 w 48"/>
                <a:gd name="T5" fmla="*/ 134 h 134"/>
                <a:gd name="T6" fmla="*/ 48 w 48"/>
                <a:gd name="T7" fmla="*/ 134 h 134"/>
              </a:gdLst>
              <a:ahLst/>
              <a:cxnLst>
                <a:cxn ang="0">
                  <a:pos x="T0" y="T1"/>
                </a:cxn>
                <a:cxn ang="0">
                  <a:pos x="T2" y="T3"/>
                </a:cxn>
                <a:cxn ang="0">
                  <a:pos x="T4" y="T5"/>
                </a:cxn>
                <a:cxn ang="0">
                  <a:pos x="T6" y="T7"/>
                </a:cxn>
              </a:cxnLst>
              <a:rect l="0" t="0" r="r" b="b"/>
              <a:pathLst>
                <a:path w="48" h="134">
                  <a:moveTo>
                    <a:pt x="48" y="134"/>
                  </a:moveTo>
                  <a:lnTo>
                    <a:pt x="48" y="0"/>
                  </a:lnTo>
                  <a:lnTo>
                    <a:pt x="0" y="134"/>
                  </a:lnTo>
                  <a:lnTo>
                    <a:pt x="48" y="134"/>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8" name="Freeform 43">
              <a:extLst>
                <a:ext uri="{FF2B5EF4-FFF2-40B4-BE49-F238E27FC236}">
                  <a16:creationId xmlns="" xmlns:a16="http://schemas.microsoft.com/office/drawing/2014/main" id="{F3959DC6-C504-462C-B5DF-E975436CE945}"/>
                </a:ext>
              </a:extLst>
            </p:cNvPr>
            <p:cNvSpPr>
              <a:spLocks/>
            </p:cNvSpPr>
            <p:nvPr userDrawn="1"/>
          </p:nvSpPr>
          <p:spPr bwMode="auto">
            <a:xfrm>
              <a:off x="8191501" y="6580188"/>
              <a:ext cx="77788" cy="217488"/>
            </a:xfrm>
            <a:custGeom>
              <a:avLst/>
              <a:gdLst>
                <a:gd name="T0" fmla="*/ 0 w 49"/>
                <a:gd name="T1" fmla="*/ 0 h 137"/>
                <a:gd name="T2" fmla="*/ 0 w 49"/>
                <a:gd name="T3" fmla="*/ 137 h 137"/>
                <a:gd name="T4" fmla="*/ 1 w 49"/>
                <a:gd name="T5" fmla="*/ 137 h 137"/>
                <a:gd name="T6" fmla="*/ 49 w 49"/>
                <a:gd name="T7" fmla="*/ 3 h 137"/>
                <a:gd name="T8" fmla="*/ 49 w 49"/>
                <a:gd name="T9" fmla="*/ 0 h 137"/>
                <a:gd name="T10" fmla="*/ 0 w 49"/>
                <a:gd name="T11" fmla="*/ 0 h 137"/>
              </a:gdLst>
              <a:ahLst/>
              <a:cxnLst>
                <a:cxn ang="0">
                  <a:pos x="T0" y="T1"/>
                </a:cxn>
                <a:cxn ang="0">
                  <a:pos x="T2" y="T3"/>
                </a:cxn>
                <a:cxn ang="0">
                  <a:pos x="T4" y="T5"/>
                </a:cxn>
                <a:cxn ang="0">
                  <a:pos x="T6" y="T7"/>
                </a:cxn>
                <a:cxn ang="0">
                  <a:pos x="T8" y="T9"/>
                </a:cxn>
                <a:cxn ang="0">
                  <a:pos x="T10" y="T11"/>
                </a:cxn>
              </a:cxnLst>
              <a:rect l="0" t="0" r="r" b="b"/>
              <a:pathLst>
                <a:path w="49" h="137">
                  <a:moveTo>
                    <a:pt x="0" y="0"/>
                  </a:moveTo>
                  <a:lnTo>
                    <a:pt x="0" y="137"/>
                  </a:lnTo>
                  <a:lnTo>
                    <a:pt x="1" y="137"/>
                  </a:lnTo>
                  <a:lnTo>
                    <a:pt x="49" y="3"/>
                  </a:lnTo>
                  <a:lnTo>
                    <a:pt x="49"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9" name="Freeform 44">
              <a:extLst>
                <a:ext uri="{FF2B5EF4-FFF2-40B4-BE49-F238E27FC236}">
                  <a16:creationId xmlns="" xmlns:a16="http://schemas.microsoft.com/office/drawing/2014/main" id="{E90199C4-53C7-4388-AE3B-834C839818EF}"/>
                </a:ext>
              </a:extLst>
            </p:cNvPr>
            <p:cNvSpPr>
              <a:spLocks/>
            </p:cNvSpPr>
            <p:nvPr userDrawn="1"/>
          </p:nvSpPr>
          <p:spPr bwMode="auto">
            <a:xfrm>
              <a:off x="8305801" y="6580188"/>
              <a:ext cx="77788" cy="212725"/>
            </a:xfrm>
            <a:custGeom>
              <a:avLst/>
              <a:gdLst>
                <a:gd name="T0" fmla="*/ 0 w 49"/>
                <a:gd name="T1" fmla="*/ 0 h 134"/>
                <a:gd name="T2" fmla="*/ 0 w 49"/>
                <a:gd name="T3" fmla="*/ 134 h 134"/>
                <a:gd name="T4" fmla="*/ 49 w 49"/>
                <a:gd name="T5" fmla="*/ 1 h 134"/>
                <a:gd name="T6" fmla="*/ 49 w 49"/>
                <a:gd name="T7" fmla="*/ 0 h 134"/>
                <a:gd name="T8" fmla="*/ 0 w 49"/>
                <a:gd name="T9" fmla="*/ 0 h 134"/>
              </a:gdLst>
              <a:ahLst/>
              <a:cxnLst>
                <a:cxn ang="0">
                  <a:pos x="T0" y="T1"/>
                </a:cxn>
                <a:cxn ang="0">
                  <a:pos x="T2" y="T3"/>
                </a:cxn>
                <a:cxn ang="0">
                  <a:pos x="T4" y="T5"/>
                </a:cxn>
                <a:cxn ang="0">
                  <a:pos x="T6" y="T7"/>
                </a:cxn>
                <a:cxn ang="0">
                  <a:pos x="T8" y="T9"/>
                </a:cxn>
              </a:cxnLst>
              <a:rect l="0" t="0" r="r" b="b"/>
              <a:pathLst>
                <a:path w="49" h="134">
                  <a:moveTo>
                    <a:pt x="0" y="0"/>
                  </a:moveTo>
                  <a:lnTo>
                    <a:pt x="0" y="134"/>
                  </a:lnTo>
                  <a:lnTo>
                    <a:pt x="49" y="1"/>
                  </a:lnTo>
                  <a:lnTo>
                    <a:pt x="49"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0" name="Freeform 45">
              <a:extLst>
                <a:ext uri="{FF2B5EF4-FFF2-40B4-BE49-F238E27FC236}">
                  <a16:creationId xmlns="" xmlns:a16="http://schemas.microsoft.com/office/drawing/2014/main" id="{5301F6B2-586B-4AB9-86B6-231C0D178496}"/>
                </a:ext>
              </a:extLst>
            </p:cNvPr>
            <p:cNvSpPr>
              <a:spLocks/>
            </p:cNvSpPr>
            <p:nvPr userDrawn="1"/>
          </p:nvSpPr>
          <p:spPr bwMode="auto">
            <a:xfrm>
              <a:off x="8305801" y="6581775"/>
              <a:ext cx="77788" cy="215900"/>
            </a:xfrm>
            <a:custGeom>
              <a:avLst/>
              <a:gdLst>
                <a:gd name="T0" fmla="*/ 0 w 49"/>
                <a:gd name="T1" fmla="*/ 136 h 136"/>
                <a:gd name="T2" fmla="*/ 49 w 49"/>
                <a:gd name="T3" fmla="*/ 136 h 136"/>
                <a:gd name="T4" fmla="*/ 49 w 49"/>
                <a:gd name="T5" fmla="*/ 0 h 136"/>
                <a:gd name="T6" fmla="*/ 0 w 49"/>
                <a:gd name="T7" fmla="*/ 133 h 136"/>
                <a:gd name="T8" fmla="*/ 0 w 49"/>
                <a:gd name="T9" fmla="*/ 136 h 136"/>
              </a:gdLst>
              <a:ahLst/>
              <a:cxnLst>
                <a:cxn ang="0">
                  <a:pos x="T0" y="T1"/>
                </a:cxn>
                <a:cxn ang="0">
                  <a:pos x="T2" y="T3"/>
                </a:cxn>
                <a:cxn ang="0">
                  <a:pos x="T4" y="T5"/>
                </a:cxn>
                <a:cxn ang="0">
                  <a:pos x="T6" y="T7"/>
                </a:cxn>
                <a:cxn ang="0">
                  <a:pos x="T8" y="T9"/>
                </a:cxn>
              </a:cxnLst>
              <a:rect l="0" t="0" r="r" b="b"/>
              <a:pathLst>
                <a:path w="49" h="136">
                  <a:moveTo>
                    <a:pt x="0" y="136"/>
                  </a:moveTo>
                  <a:lnTo>
                    <a:pt x="49" y="136"/>
                  </a:lnTo>
                  <a:lnTo>
                    <a:pt x="49" y="0"/>
                  </a:lnTo>
                  <a:lnTo>
                    <a:pt x="0" y="133"/>
                  </a:lnTo>
                  <a:lnTo>
                    <a:pt x="0" y="136"/>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46">
              <a:extLst>
                <a:ext uri="{FF2B5EF4-FFF2-40B4-BE49-F238E27FC236}">
                  <a16:creationId xmlns="" xmlns:a16="http://schemas.microsoft.com/office/drawing/2014/main" id="{08A2C96A-4C1B-437E-8BFB-6709F70BDC52}"/>
                </a:ext>
              </a:extLst>
            </p:cNvPr>
            <p:cNvSpPr>
              <a:spLocks/>
            </p:cNvSpPr>
            <p:nvPr userDrawn="1"/>
          </p:nvSpPr>
          <p:spPr bwMode="auto">
            <a:xfrm>
              <a:off x="8410576" y="6580188"/>
              <a:ext cx="76200" cy="214313"/>
            </a:xfrm>
            <a:custGeom>
              <a:avLst/>
              <a:gdLst>
                <a:gd name="T0" fmla="*/ 0 w 48"/>
                <a:gd name="T1" fmla="*/ 135 h 135"/>
                <a:gd name="T2" fmla="*/ 48 w 48"/>
                <a:gd name="T3" fmla="*/ 0 h 135"/>
                <a:gd name="T4" fmla="*/ 0 w 48"/>
                <a:gd name="T5" fmla="*/ 0 h 135"/>
                <a:gd name="T6" fmla="*/ 0 w 48"/>
                <a:gd name="T7" fmla="*/ 135 h 135"/>
              </a:gdLst>
              <a:ahLst/>
              <a:cxnLst>
                <a:cxn ang="0">
                  <a:pos x="T0" y="T1"/>
                </a:cxn>
                <a:cxn ang="0">
                  <a:pos x="T2" y="T3"/>
                </a:cxn>
                <a:cxn ang="0">
                  <a:pos x="T4" y="T5"/>
                </a:cxn>
                <a:cxn ang="0">
                  <a:pos x="T6" y="T7"/>
                </a:cxn>
              </a:cxnLst>
              <a:rect l="0" t="0" r="r" b="b"/>
              <a:pathLst>
                <a:path w="48" h="135">
                  <a:moveTo>
                    <a:pt x="0" y="135"/>
                  </a:moveTo>
                  <a:lnTo>
                    <a:pt x="48" y="0"/>
                  </a:lnTo>
                  <a:lnTo>
                    <a:pt x="0" y="0"/>
                  </a:lnTo>
                  <a:lnTo>
                    <a:pt x="0" y="135"/>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47">
              <a:extLst>
                <a:ext uri="{FF2B5EF4-FFF2-40B4-BE49-F238E27FC236}">
                  <a16:creationId xmlns="" xmlns:a16="http://schemas.microsoft.com/office/drawing/2014/main" id="{4D0D2E24-DE07-464F-8997-9475E95831A9}"/>
                </a:ext>
              </a:extLst>
            </p:cNvPr>
            <p:cNvSpPr>
              <a:spLocks/>
            </p:cNvSpPr>
            <p:nvPr userDrawn="1"/>
          </p:nvSpPr>
          <p:spPr bwMode="auto">
            <a:xfrm>
              <a:off x="8410576" y="6580188"/>
              <a:ext cx="76200" cy="217488"/>
            </a:xfrm>
            <a:custGeom>
              <a:avLst/>
              <a:gdLst>
                <a:gd name="T0" fmla="*/ 0 w 48"/>
                <a:gd name="T1" fmla="*/ 137 h 137"/>
                <a:gd name="T2" fmla="*/ 48 w 48"/>
                <a:gd name="T3" fmla="*/ 137 h 137"/>
                <a:gd name="T4" fmla="*/ 48 w 48"/>
                <a:gd name="T5" fmla="*/ 0 h 137"/>
                <a:gd name="T6" fmla="*/ 48 w 48"/>
                <a:gd name="T7" fmla="*/ 0 h 137"/>
                <a:gd name="T8" fmla="*/ 0 w 48"/>
                <a:gd name="T9" fmla="*/ 135 h 137"/>
                <a:gd name="T10" fmla="*/ 0 w 48"/>
                <a:gd name="T11" fmla="*/ 137 h 137"/>
              </a:gdLst>
              <a:ahLst/>
              <a:cxnLst>
                <a:cxn ang="0">
                  <a:pos x="T0" y="T1"/>
                </a:cxn>
                <a:cxn ang="0">
                  <a:pos x="T2" y="T3"/>
                </a:cxn>
                <a:cxn ang="0">
                  <a:pos x="T4" y="T5"/>
                </a:cxn>
                <a:cxn ang="0">
                  <a:pos x="T6" y="T7"/>
                </a:cxn>
                <a:cxn ang="0">
                  <a:pos x="T8" y="T9"/>
                </a:cxn>
                <a:cxn ang="0">
                  <a:pos x="T10" y="T11"/>
                </a:cxn>
              </a:cxnLst>
              <a:rect l="0" t="0" r="r" b="b"/>
              <a:pathLst>
                <a:path w="48" h="137">
                  <a:moveTo>
                    <a:pt x="0" y="137"/>
                  </a:moveTo>
                  <a:lnTo>
                    <a:pt x="48" y="137"/>
                  </a:lnTo>
                  <a:lnTo>
                    <a:pt x="48" y="0"/>
                  </a:lnTo>
                  <a:lnTo>
                    <a:pt x="48" y="0"/>
                  </a:lnTo>
                  <a:lnTo>
                    <a:pt x="0" y="135"/>
                  </a:lnTo>
                  <a:lnTo>
                    <a:pt x="0"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3" name="Freeform 48">
              <a:extLst>
                <a:ext uri="{FF2B5EF4-FFF2-40B4-BE49-F238E27FC236}">
                  <a16:creationId xmlns="" xmlns:a16="http://schemas.microsoft.com/office/drawing/2014/main" id="{018DE24F-F960-4D75-AADE-8F8F9EA57374}"/>
                </a:ext>
              </a:extLst>
            </p:cNvPr>
            <p:cNvSpPr>
              <a:spLocks/>
            </p:cNvSpPr>
            <p:nvPr userDrawn="1"/>
          </p:nvSpPr>
          <p:spPr bwMode="auto">
            <a:xfrm>
              <a:off x="8158163" y="5918200"/>
              <a:ext cx="358775" cy="80963"/>
            </a:xfrm>
            <a:custGeom>
              <a:avLst/>
              <a:gdLst>
                <a:gd name="T0" fmla="*/ 0 w 226"/>
                <a:gd name="T1" fmla="*/ 51 h 51"/>
                <a:gd name="T2" fmla="*/ 226 w 226"/>
                <a:gd name="T3" fmla="*/ 51 h 51"/>
                <a:gd name="T4" fmla="*/ 226 w 226"/>
                <a:gd name="T5" fmla="*/ 0 h 51"/>
                <a:gd name="T6" fmla="*/ 0 w 226"/>
                <a:gd name="T7" fmla="*/ 51 h 51"/>
              </a:gdLst>
              <a:ahLst/>
              <a:cxnLst>
                <a:cxn ang="0">
                  <a:pos x="T0" y="T1"/>
                </a:cxn>
                <a:cxn ang="0">
                  <a:pos x="T2" y="T3"/>
                </a:cxn>
                <a:cxn ang="0">
                  <a:pos x="T4" y="T5"/>
                </a:cxn>
                <a:cxn ang="0">
                  <a:pos x="T6" y="T7"/>
                </a:cxn>
              </a:cxnLst>
              <a:rect l="0" t="0" r="r" b="b"/>
              <a:pathLst>
                <a:path w="226" h="51">
                  <a:moveTo>
                    <a:pt x="0" y="51"/>
                  </a:moveTo>
                  <a:lnTo>
                    <a:pt x="226" y="51"/>
                  </a:lnTo>
                  <a:lnTo>
                    <a:pt x="226" y="0"/>
                  </a:lnTo>
                  <a:lnTo>
                    <a:pt x="0" y="51"/>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4" name="Freeform 49">
              <a:extLst>
                <a:ext uri="{FF2B5EF4-FFF2-40B4-BE49-F238E27FC236}">
                  <a16:creationId xmlns="" xmlns:a16="http://schemas.microsoft.com/office/drawing/2014/main" id="{C6AF8F8E-3BF7-46FB-9F01-CA39DE957967}"/>
                </a:ext>
              </a:extLst>
            </p:cNvPr>
            <p:cNvSpPr>
              <a:spLocks/>
            </p:cNvSpPr>
            <p:nvPr userDrawn="1"/>
          </p:nvSpPr>
          <p:spPr bwMode="auto">
            <a:xfrm>
              <a:off x="5027613" y="5884863"/>
              <a:ext cx="357188" cy="836613"/>
            </a:xfrm>
            <a:custGeom>
              <a:avLst/>
              <a:gdLst>
                <a:gd name="T0" fmla="*/ 0 w 225"/>
                <a:gd name="T1" fmla="*/ 0 h 527"/>
                <a:gd name="T2" fmla="*/ 225 w 225"/>
                <a:gd name="T3" fmla="*/ 0 h 527"/>
                <a:gd name="T4" fmla="*/ 225 w 225"/>
                <a:gd name="T5" fmla="*/ 527 h 527"/>
                <a:gd name="T6" fmla="*/ 0 w 225"/>
                <a:gd name="T7" fmla="*/ 4 h 527"/>
                <a:gd name="T8" fmla="*/ 0 w 225"/>
                <a:gd name="T9" fmla="*/ 0 h 527"/>
              </a:gdLst>
              <a:ahLst/>
              <a:cxnLst>
                <a:cxn ang="0">
                  <a:pos x="T0" y="T1"/>
                </a:cxn>
                <a:cxn ang="0">
                  <a:pos x="T2" y="T3"/>
                </a:cxn>
                <a:cxn ang="0">
                  <a:pos x="T4" y="T5"/>
                </a:cxn>
                <a:cxn ang="0">
                  <a:pos x="T6" y="T7"/>
                </a:cxn>
                <a:cxn ang="0">
                  <a:pos x="T8" y="T9"/>
                </a:cxn>
              </a:cxnLst>
              <a:rect l="0" t="0" r="r" b="b"/>
              <a:pathLst>
                <a:path w="225" h="527">
                  <a:moveTo>
                    <a:pt x="0" y="0"/>
                  </a:moveTo>
                  <a:lnTo>
                    <a:pt x="225" y="0"/>
                  </a:lnTo>
                  <a:lnTo>
                    <a:pt x="225" y="527"/>
                  </a:lnTo>
                  <a:lnTo>
                    <a:pt x="0" y="4"/>
                  </a:lnTo>
                  <a:lnTo>
                    <a:pt x="0" y="0"/>
                  </a:lnTo>
                  <a:close/>
                </a:path>
              </a:pathLst>
            </a:custGeom>
            <a:solidFill>
              <a:srgbClr val="B0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50">
              <a:extLst>
                <a:ext uri="{FF2B5EF4-FFF2-40B4-BE49-F238E27FC236}">
                  <a16:creationId xmlns="" xmlns:a16="http://schemas.microsoft.com/office/drawing/2014/main" id="{6803FC54-6D8E-4BFF-B0E0-A892AB75E8DC}"/>
                </a:ext>
              </a:extLst>
            </p:cNvPr>
            <p:cNvSpPr>
              <a:spLocks/>
            </p:cNvSpPr>
            <p:nvPr userDrawn="1"/>
          </p:nvSpPr>
          <p:spPr bwMode="auto">
            <a:xfrm>
              <a:off x="5027613" y="5891213"/>
              <a:ext cx="357188" cy="850900"/>
            </a:xfrm>
            <a:custGeom>
              <a:avLst/>
              <a:gdLst>
                <a:gd name="T0" fmla="*/ 225 w 225"/>
                <a:gd name="T1" fmla="*/ 523 h 536"/>
                <a:gd name="T2" fmla="*/ 225 w 225"/>
                <a:gd name="T3" fmla="*/ 536 h 536"/>
                <a:gd name="T4" fmla="*/ 0 w 225"/>
                <a:gd name="T5" fmla="*/ 536 h 536"/>
                <a:gd name="T6" fmla="*/ 0 w 225"/>
                <a:gd name="T7" fmla="*/ 0 h 536"/>
                <a:gd name="T8" fmla="*/ 225 w 225"/>
                <a:gd name="T9" fmla="*/ 523 h 536"/>
              </a:gdLst>
              <a:ahLst/>
              <a:cxnLst>
                <a:cxn ang="0">
                  <a:pos x="T0" y="T1"/>
                </a:cxn>
                <a:cxn ang="0">
                  <a:pos x="T2" y="T3"/>
                </a:cxn>
                <a:cxn ang="0">
                  <a:pos x="T4" y="T5"/>
                </a:cxn>
                <a:cxn ang="0">
                  <a:pos x="T6" y="T7"/>
                </a:cxn>
                <a:cxn ang="0">
                  <a:pos x="T8" y="T9"/>
                </a:cxn>
              </a:cxnLst>
              <a:rect l="0" t="0" r="r" b="b"/>
              <a:pathLst>
                <a:path w="225" h="536">
                  <a:moveTo>
                    <a:pt x="225" y="523"/>
                  </a:moveTo>
                  <a:lnTo>
                    <a:pt x="225" y="536"/>
                  </a:lnTo>
                  <a:lnTo>
                    <a:pt x="0" y="536"/>
                  </a:lnTo>
                  <a:lnTo>
                    <a:pt x="0" y="0"/>
                  </a:lnTo>
                  <a:lnTo>
                    <a:pt x="225" y="523"/>
                  </a:lnTo>
                  <a:close/>
                </a:path>
              </a:pathLst>
            </a:custGeom>
            <a:solidFill>
              <a:srgbClr val="B0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51">
              <a:extLst>
                <a:ext uri="{FF2B5EF4-FFF2-40B4-BE49-F238E27FC236}">
                  <a16:creationId xmlns="" xmlns:a16="http://schemas.microsoft.com/office/drawing/2014/main" id="{CA0786C9-5998-4F00-A2A0-CA7BB81C44DD}"/>
                </a:ext>
              </a:extLst>
            </p:cNvPr>
            <p:cNvSpPr>
              <a:spLocks/>
            </p:cNvSpPr>
            <p:nvPr userDrawn="1"/>
          </p:nvSpPr>
          <p:spPr bwMode="auto">
            <a:xfrm>
              <a:off x="5276851" y="5948363"/>
              <a:ext cx="77788" cy="207963"/>
            </a:xfrm>
            <a:custGeom>
              <a:avLst/>
              <a:gdLst>
                <a:gd name="T0" fmla="*/ 49 w 49"/>
                <a:gd name="T1" fmla="*/ 0 h 131"/>
                <a:gd name="T2" fmla="*/ 49 w 49"/>
                <a:gd name="T3" fmla="*/ 131 h 131"/>
                <a:gd name="T4" fmla="*/ 0 w 49"/>
                <a:gd name="T5" fmla="*/ 0 h 131"/>
                <a:gd name="T6" fmla="*/ 0 w 49"/>
                <a:gd name="T7" fmla="*/ 0 h 131"/>
                <a:gd name="T8" fmla="*/ 49 w 49"/>
                <a:gd name="T9" fmla="*/ 0 h 131"/>
              </a:gdLst>
              <a:ahLst/>
              <a:cxnLst>
                <a:cxn ang="0">
                  <a:pos x="T0" y="T1"/>
                </a:cxn>
                <a:cxn ang="0">
                  <a:pos x="T2" y="T3"/>
                </a:cxn>
                <a:cxn ang="0">
                  <a:pos x="T4" y="T5"/>
                </a:cxn>
                <a:cxn ang="0">
                  <a:pos x="T6" y="T7"/>
                </a:cxn>
                <a:cxn ang="0">
                  <a:pos x="T8" y="T9"/>
                </a:cxn>
              </a:cxnLst>
              <a:rect l="0" t="0" r="r" b="b"/>
              <a:pathLst>
                <a:path w="49" h="131">
                  <a:moveTo>
                    <a:pt x="49" y="0"/>
                  </a:moveTo>
                  <a:lnTo>
                    <a:pt x="49" y="131"/>
                  </a:lnTo>
                  <a:lnTo>
                    <a:pt x="0" y="0"/>
                  </a:lnTo>
                  <a:lnTo>
                    <a:pt x="0" y="0"/>
                  </a:lnTo>
                  <a:lnTo>
                    <a:pt x="49"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7" name="Freeform 52">
              <a:extLst>
                <a:ext uri="{FF2B5EF4-FFF2-40B4-BE49-F238E27FC236}">
                  <a16:creationId xmlns="" xmlns:a16="http://schemas.microsoft.com/office/drawing/2014/main" id="{42BC9BE1-587B-4A99-A3A8-B63796BD44CF}"/>
                </a:ext>
              </a:extLst>
            </p:cNvPr>
            <p:cNvSpPr>
              <a:spLocks/>
            </p:cNvSpPr>
            <p:nvPr userDrawn="1"/>
          </p:nvSpPr>
          <p:spPr bwMode="auto">
            <a:xfrm>
              <a:off x="5276851" y="5948363"/>
              <a:ext cx="77788" cy="219075"/>
            </a:xfrm>
            <a:custGeom>
              <a:avLst/>
              <a:gdLst>
                <a:gd name="T0" fmla="*/ 49 w 49"/>
                <a:gd name="T1" fmla="*/ 138 h 138"/>
                <a:gd name="T2" fmla="*/ 0 w 49"/>
                <a:gd name="T3" fmla="*/ 138 h 138"/>
                <a:gd name="T4" fmla="*/ 0 w 49"/>
                <a:gd name="T5" fmla="*/ 0 h 138"/>
                <a:gd name="T6" fmla="*/ 49 w 49"/>
                <a:gd name="T7" fmla="*/ 131 h 138"/>
                <a:gd name="T8" fmla="*/ 49 w 49"/>
                <a:gd name="T9" fmla="*/ 138 h 138"/>
              </a:gdLst>
              <a:ahLst/>
              <a:cxnLst>
                <a:cxn ang="0">
                  <a:pos x="T0" y="T1"/>
                </a:cxn>
                <a:cxn ang="0">
                  <a:pos x="T2" y="T3"/>
                </a:cxn>
                <a:cxn ang="0">
                  <a:pos x="T4" y="T5"/>
                </a:cxn>
                <a:cxn ang="0">
                  <a:pos x="T6" y="T7"/>
                </a:cxn>
                <a:cxn ang="0">
                  <a:pos x="T8" y="T9"/>
                </a:cxn>
              </a:cxnLst>
              <a:rect l="0" t="0" r="r" b="b"/>
              <a:pathLst>
                <a:path w="49" h="138">
                  <a:moveTo>
                    <a:pt x="49" y="138"/>
                  </a:moveTo>
                  <a:lnTo>
                    <a:pt x="0" y="138"/>
                  </a:lnTo>
                  <a:lnTo>
                    <a:pt x="0" y="0"/>
                  </a:lnTo>
                  <a:lnTo>
                    <a:pt x="49" y="131"/>
                  </a:lnTo>
                  <a:lnTo>
                    <a:pt x="49"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8" name="Freeform 53">
              <a:extLst>
                <a:ext uri="{FF2B5EF4-FFF2-40B4-BE49-F238E27FC236}">
                  <a16:creationId xmlns="" xmlns:a16="http://schemas.microsoft.com/office/drawing/2014/main" id="{91099C42-345F-4871-9E0B-49A4ABB5306F}"/>
                </a:ext>
              </a:extLst>
            </p:cNvPr>
            <p:cNvSpPr>
              <a:spLocks/>
            </p:cNvSpPr>
            <p:nvPr userDrawn="1"/>
          </p:nvSpPr>
          <p:spPr bwMode="auto">
            <a:xfrm>
              <a:off x="5162551" y="5948363"/>
              <a:ext cx="77788" cy="219075"/>
            </a:xfrm>
            <a:custGeom>
              <a:avLst/>
              <a:gdLst>
                <a:gd name="T0" fmla="*/ 49 w 49"/>
                <a:gd name="T1" fmla="*/ 138 h 138"/>
                <a:gd name="T2" fmla="*/ 0 w 49"/>
                <a:gd name="T3" fmla="*/ 138 h 138"/>
                <a:gd name="T4" fmla="*/ 0 w 49"/>
                <a:gd name="T5" fmla="*/ 0 h 138"/>
                <a:gd name="T6" fmla="*/ 1 w 49"/>
                <a:gd name="T7" fmla="*/ 0 h 138"/>
                <a:gd name="T8" fmla="*/ 49 w 49"/>
                <a:gd name="T9" fmla="*/ 127 h 138"/>
                <a:gd name="T10" fmla="*/ 49 w 49"/>
                <a:gd name="T11" fmla="*/ 138 h 138"/>
              </a:gdLst>
              <a:ahLst/>
              <a:cxnLst>
                <a:cxn ang="0">
                  <a:pos x="T0" y="T1"/>
                </a:cxn>
                <a:cxn ang="0">
                  <a:pos x="T2" y="T3"/>
                </a:cxn>
                <a:cxn ang="0">
                  <a:pos x="T4" y="T5"/>
                </a:cxn>
                <a:cxn ang="0">
                  <a:pos x="T6" y="T7"/>
                </a:cxn>
                <a:cxn ang="0">
                  <a:pos x="T8" y="T9"/>
                </a:cxn>
                <a:cxn ang="0">
                  <a:pos x="T10" y="T11"/>
                </a:cxn>
              </a:cxnLst>
              <a:rect l="0" t="0" r="r" b="b"/>
              <a:pathLst>
                <a:path w="49" h="138">
                  <a:moveTo>
                    <a:pt x="49" y="138"/>
                  </a:moveTo>
                  <a:lnTo>
                    <a:pt x="0" y="138"/>
                  </a:lnTo>
                  <a:lnTo>
                    <a:pt x="0" y="0"/>
                  </a:lnTo>
                  <a:lnTo>
                    <a:pt x="1" y="0"/>
                  </a:lnTo>
                  <a:lnTo>
                    <a:pt x="49" y="127"/>
                  </a:lnTo>
                  <a:lnTo>
                    <a:pt x="49"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54">
              <a:extLst>
                <a:ext uri="{FF2B5EF4-FFF2-40B4-BE49-F238E27FC236}">
                  <a16:creationId xmlns="" xmlns:a16="http://schemas.microsoft.com/office/drawing/2014/main" id="{68607FAC-DD9A-42CF-B909-E3527965D819}"/>
                </a:ext>
              </a:extLst>
            </p:cNvPr>
            <p:cNvSpPr>
              <a:spLocks/>
            </p:cNvSpPr>
            <p:nvPr userDrawn="1"/>
          </p:nvSpPr>
          <p:spPr bwMode="auto">
            <a:xfrm>
              <a:off x="5164138" y="5948363"/>
              <a:ext cx="76200" cy="201613"/>
            </a:xfrm>
            <a:custGeom>
              <a:avLst/>
              <a:gdLst>
                <a:gd name="T0" fmla="*/ 48 w 48"/>
                <a:gd name="T1" fmla="*/ 127 h 127"/>
                <a:gd name="T2" fmla="*/ 0 w 48"/>
                <a:gd name="T3" fmla="*/ 0 h 127"/>
                <a:gd name="T4" fmla="*/ 48 w 48"/>
                <a:gd name="T5" fmla="*/ 0 h 127"/>
                <a:gd name="T6" fmla="*/ 48 w 48"/>
                <a:gd name="T7" fmla="*/ 127 h 127"/>
              </a:gdLst>
              <a:ahLst/>
              <a:cxnLst>
                <a:cxn ang="0">
                  <a:pos x="T0" y="T1"/>
                </a:cxn>
                <a:cxn ang="0">
                  <a:pos x="T2" y="T3"/>
                </a:cxn>
                <a:cxn ang="0">
                  <a:pos x="T4" y="T5"/>
                </a:cxn>
                <a:cxn ang="0">
                  <a:pos x="T6" y="T7"/>
                </a:cxn>
              </a:cxnLst>
              <a:rect l="0" t="0" r="r" b="b"/>
              <a:pathLst>
                <a:path w="48" h="127">
                  <a:moveTo>
                    <a:pt x="48" y="127"/>
                  </a:moveTo>
                  <a:lnTo>
                    <a:pt x="0" y="0"/>
                  </a:lnTo>
                  <a:lnTo>
                    <a:pt x="48" y="0"/>
                  </a:lnTo>
                  <a:lnTo>
                    <a:pt x="48" y="12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55">
              <a:extLst>
                <a:ext uri="{FF2B5EF4-FFF2-40B4-BE49-F238E27FC236}">
                  <a16:creationId xmlns="" xmlns:a16="http://schemas.microsoft.com/office/drawing/2014/main" id="{93CDF5A2-4CF4-4589-96F9-7EED1B56E5E3}"/>
                </a:ext>
              </a:extLst>
            </p:cNvPr>
            <p:cNvSpPr>
              <a:spLocks/>
            </p:cNvSpPr>
            <p:nvPr userDrawn="1"/>
          </p:nvSpPr>
          <p:spPr bwMode="auto">
            <a:xfrm>
              <a:off x="5059363" y="5948363"/>
              <a:ext cx="76200" cy="219075"/>
            </a:xfrm>
            <a:custGeom>
              <a:avLst/>
              <a:gdLst>
                <a:gd name="T0" fmla="*/ 48 w 48"/>
                <a:gd name="T1" fmla="*/ 0 h 138"/>
                <a:gd name="T2" fmla="*/ 48 w 48"/>
                <a:gd name="T3" fmla="*/ 138 h 138"/>
                <a:gd name="T4" fmla="*/ 0 w 48"/>
                <a:gd name="T5" fmla="*/ 0 h 138"/>
                <a:gd name="T6" fmla="*/ 48 w 48"/>
                <a:gd name="T7" fmla="*/ 0 h 138"/>
              </a:gdLst>
              <a:ahLst/>
              <a:cxnLst>
                <a:cxn ang="0">
                  <a:pos x="T0" y="T1"/>
                </a:cxn>
                <a:cxn ang="0">
                  <a:pos x="T2" y="T3"/>
                </a:cxn>
                <a:cxn ang="0">
                  <a:pos x="T4" y="T5"/>
                </a:cxn>
                <a:cxn ang="0">
                  <a:pos x="T6" y="T7"/>
                </a:cxn>
              </a:cxnLst>
              <a:rect l="0" t="0" r="r" b="b"/>
              <a:pathLst>
                <a:path w="48" h="138">
                  <a:moveTo>
                    <a:pt x="48" y="0"/>
                  </a:moveTo>
                  <a:lnTo>
                    <a:pt x="48" y="138"/>
                  </a:lnTo>
                  <a:lnTo>
                    <a:pt x="0" y="0"/>
                  </a:lnTo>
                  <a:lnTo>
                    <a:pt x="48"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1" name="Freeform 56">
              <a:extLst>
                <a:ext uri="{FF2B5EF4-FFF2-40B4-BE49-F238E27FC236}">
                  <a16:creationId xmlns="" xmlns:a16="http://schemas.microsoft.com/office/drawing/2014/main" id="{6301FFAD-019C-434B-A5C4-A80CABF4FB33}"/>
                </a:ext>
              </a:extLst>
            </p:cNvPr>
            <p:cNvSpPr>
              <a:spLocks/>
            </p:cNvSpPr>
            <p:nvPr userDrawn="1"/>
          </p:nvSpPr>
          <p:spPr bwMode="auto">
            <a:xfrm>
              <a:off x="5057776" y="5948363"/>
              <a:ext cx="77788" cy="219075"/>
            </a:xfrm>
            <a:custGeom>
              <a:avLst/>
              <a:gdLst>
                <a:gd name="T0" fmla="*/ 0 w 49"/>
                <a:gd name="T1" fmla="*/ 0 h 138"/>
                <a:gd name="T2" fmla="*/ 1 w 49"/>
                <a:gd name="T3" fmla="*/ 0 h 138"/>
                <a:gd name="T4" fmla="*/ 49 w 49"/>
                <a:gd name="T5" fmla="*/ 138 h 138"/>
                <a:gd name="T6" fmla="*/ 0 w 49"/>
                <a:gd name="T7" fmla="*/ 138 h 138"/>
                <a:gd name="T8" fmla="*/ 0 w 49"/>
                <a:gd name="T9" fmla="*/ 0 h 138"/>
              </a:gdLst>
              <a:ahLst/>
              <a:cxnLst>
                <a:cxn ang="0">
                  <a:pos x="T0" y="T1"/>
                </a:cxn>
                <a:cxn ang="0">
                  <a:pos x="T2" y="T3"/>
                </a:cxn>
                <a:cxn ang="0">
                  <a:pos x="T4" y="T5"/>
                </a:cxn>
                <a:cxn ang="0">
                  <a:pos x="T6" y="T7"/>
                </a:cxn>
                <a:cxn ang="0">
                  <a:pos x="T8" y="T9"/>
                </a:cxn>
              </a:cxnLst>
              <a:rect l="0" t="0" r="r" b="b"/>
              <a:pathLst>
                <a:path w="49" h="138">
                  <a:moveTo>
                    <a:pt x="0" y="0"/>
                  </a:moveTo>
                  <a:lnTo>
                    <a:pt x="1" y="0"/>
                  </a:lnTo>
                  <a:lnTo>
                    <a:pt x="49" y="138"/>
                  </a:lnTo>
                  <a:lnTo>
                    <a:pt x="0" y="138"/>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2" name="Freeform 57">
              <a:extLst>
                <a:ext uri="{FF2B5EF4-FFF2-40B4-BE49-F238E27FC236}">
                  <a16:creationId xmlns="" xmlns:a16="http://schemas.microsoft.com/office/drawing/2014/main" id="{5410A7E0-002D-4F76-BCA4-AC478A49F9F4}"/>
                </a:ext>
              </a:extLst>
            </p:cNvPr>
            <p:cNvSpPr>
              <a:spLocks/>
            </p:cNvSpPr>
            <p:nvPr userDrawn="1"/>
          </p:nvSpPr>
          <p:spPr bwMode="auto">
            <a:xfrm>
              <a:off x="5275263" y="6203950"/>
              <a:ext cx="76200" cy="217488"/>
            </a:xfrm>
            <a:custGeom>
              <a:avLst/>
              <a:gdLst>
                <a:gd name="T0" fmla="*/ 48 w 48"/>
                <a:gd name="T1" fmla="*/ 137 h 137"/>
                <a:gd name="T2" fmla="*/ 0 w 48"/>
                <a:gd name="T3" fmla="*/ 137 h 137"/>
                <a:gd name="T4" fmla="*/ 0 w 48"/>
                <a:gd name="T5" fmla="*/ 0 h 137"/>
                <a:gd name="T6" fmla="*/ 48 w 48"/>
                <a:gd name="T7" fmla="*/ 134 h 137"/>
                <a:gd name="T8" fmla="*/ 48 w 48"/>
                <a:gd name="T9" fmla="*/ 137 h 137"/>
              </a:gdLst>
              <a:ahLst/>
              <a:cxnLst>
                <a:cxn ang="0">
                  <a:pos x="T0" y="T1"/>
                </a:cxn>
                <a:cxn ang="0">
                  <a:pos x="T2" y="T3"/>
                </a:cxn>
                <a:cxn ang="0">
                  <a:pos x="T4" y="T5"/>
                </a:cxn>
                <a:cxn ang="0">
                  <a:pos x="T6" y="T7"/>
                </a:cxn>
                <a:cxn ang="0">
                  <a:pos x="T8" y="T9"/>
                </a:cxn>
              </a:cxnLst>
              <a:rect l="0" t="0" r="r" b="b"/>
              <a:pathLst>
                <a:path w="48" h="137">
                  <a:moveTo>
                    <a:pt x="48" y="137"/>
                  </a:moveTo>
                  <a:lnTo>
                    <a:pt x="0" y="137"/>
                  </a:lnTo>
                  <a:lnTo>
                    <a:pt x="0" y="0"/>
                  </a:lnTo>
                  <a:lnTo>
                    <a:pt x="48" y="134"/>
                  </a:lnTo>
                  <a:lnTo>
                    <a:pt x="48"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3" name="Freeform 58">
              <a:extLst>
                <a:ext uri="{FF2B5EF4-FFF2-40B4-BE49-F238E27FC236}">
                  <a16:creationId xmlns="" xmlns:a16="http://schemas.microsoft.com/office/drawing/2014/main" id="{F755F83A-A3E8-411E-9C13-FE330610EDAA}"/>
                </a:ext>
              </a:extLst>
            </p:cNvPr>
            <p:cNvSpPr>
              <a:spLocks/>
            </p:cNvSpPr>
            <p:nvPr userDrawn="1"/>
          </p:nvSpPr>
          <p:spPr bwMode="auto">
            <a:xfrm>
              <a:off x="5275263" y="6203950"/>
              <a:ext cx="76200" cy="212725"/>
            </a:xfrm>
            <a:custGeom>
              <a:avLst/>
              <a:gdLst>
                <a:gd name="T0" fmla="*/ 48 w 48"/>
                <a:gd name="T1" fmla="*/ 0 h 134"/>
                <a:gd name="T2" fmla="*/ 48 w 48"/>
                <a:gd name="T3" fmla="*/ 134 h 134"/>
                <a:gd name="T4" fmla="*/ 0 w 48"/>
                <a:gd name="T5" fmla="*/ 0 h 134"/>
                <a:gd name="T6" fmla="*/ 0 w 48"/>
                <a:gd name="T7" fmla="*/ 0 h 134"/>
                <a:gd name="T8" fmla="*/ 48 w 48"/>
                <a:gd name="T9" fmla="*/ 0 h 134"/>
              </a:gdLst>
              <a:ahLst/>
              <a:cxnLst>
                <a:cxn ang="0">
                  <a:pos x="T0" y="T1"/>
                </a:cxn>
                <a:cxn ang="0">
                  <a:pos x="T2" y="T3"/>
                </a:cxn>
                <a:cxn ang="0">
                  <a:pos x="T4" y="T5"/>
                </a:cxn>
                <a:cxn ang="0">
                  <a:pos x="T6" y="T7"/>
                </a:cxn>
                <a:cxn ang="0">
                  <a:pos x="T8" y="T9"/>
                </a:cxn>
              </a:cxnLst>
              <a:rect l="0" t="0" r="r" b="b"/>
              <a:pathLst>
                <a:path w="48" h="134">
                  <a:moveTo>
                    <a:pt x="48" y="0"/>
                  </a:moveTo>
                  <a:lnTo>
                    <a:pt x="48" y="134"/>
                  </a:lnTo>
                  <a:lnTo>
                    <a:pt x="0" y="0"/>
                  </a:lnTo>
                  <a:lnTo>
                    <a:pt x="0" y="0"/>
                  </a:lnTo>
                  <a:lnTo>
                    <a:pt x="48"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4" name="Freeform 59">
              <a:extLst>
                <a:ext uri="{FF2B5EF4-FFF2-40B4-BE49-F238E27FC236}">
                  <a16:creationId xmlns="" xmlns:a16="http://schemas.microsoft.com/office/drawing/2014/main" id="{F6F69336-F713-4C09-BE56-73D8977ACA55}"/>
                </a:ext>
              </a:extLst>
            </p:cNvPr>
            <p:cNvSpPr>
              <a:spLocks/>
            </p:cNvSpPr>
            <p:nvPr userDrawn="1"/>
          </p:nvSpPr>
          <p:spPr bwMode="auto">
            <a:xfrm>
              <a:off x="5160963" y="6210300"/>
              <a:ext cx="77788" cy="211138"/>
            </a:xfrm>
            <a:custGeom>
              <a:avLst/>
              <a:gdLst>
                <a:gd name="T0" fmla="*/ 49 w 49"/>
                <a:gd name="T1" fmla="*/ 133 h 133"/>
                <a:gd name="T2" fmla="*/ 0 w 49"/>
                <a:gd name="T3" fmla="*/ 133 h 133"/>
                <a:gd name="T4" fmla="*/ 0 w 49"/>
                <a:gd name="T5" fmla="*/ 0 h 133"/>
                <a:gd name="T6" fmla="*/ 49 w 49"/>
                <a:gd name="T7" fmla="*/ 128 h 133"/>
                <a:gd name="T8" fmla="*/ 49 w 49"/>
                <a:gd name="T9" fmla="*/ 133 h 133"/>
              </a:gdLst>
              <a:ahLst/>
              <a:cxnLst>
                <a:cxn ang="0">
                  <a:pos x="T0" y="T1"/>
                </a:cxn>
                <a:cxn ang="0">
                  <a:pos x="T2" y="T3"/>
                </a:cxn>
                <a:cxn ang="0">
                  <a:pos x="T4" y="T5"/>
                </a:cxn>
                <a:cxn ang="0">
                  <a:pos x="T6" y="T7"/>
                </a:cxn>
                <a:cxn ang="0">
                  <a:pos x="T8" y="T9"/>
                </a:cxn>
              </a:cxnLst>
              <a:rect l="0" t="0" r="r" b="b"/>
              <a:pathLst>
                <a:path w="49" h="133">
                  <a:moveTo>
                    <a:pt x="49" y="133"/>
                  </a:moveTo>
                  <a:lnTo>
                    <a:pt x="0" y="133"/>
                  </a:lnTo>
                  <a:lnTo>
                    <a:pt x="0" y="0"/>
                  </a:lnTo>
                  <a:lnTo>
                    <a:pt x="49" y="128"/>
                  </a:lnTo>
                  <a:lnTo>
                    <a:pt x="49" y="133"/>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5" name="Freeform 60">
              <a:extLst>
                <a:ext uri="{FF2B5EF4-FFF2-40B4-BE49-F238E27FC236}">
                  <a16:creationId xmlns="" xmlns:a16="http://schemas.microsoft.com/office/drawing/2014/main" id="{AF48FC49-F1BB-4CC1-A353-F1DC3686562E}"/>
                </a:ext>
              </a:extLst>
            </p:cNvPr>
            <p:cNvSpPr>
              <a:spLocks/>
            </p:cNvSpPr>
            <p:nvPr userDrawn="1"/>
          </p:nvSpPr>
          <p:spPr bwMode="auto">
            <a:xfrm>
              <a:off x="5160963" y="6203950"/>
              <a:ext cx="77788" cy="209550"/>
            </a:xfrm>
            <a:custGeom>
              <a:avLst/>
              <a:gdLst>
                <a:gd name="T0" fmla="*/ 49 w 49"/>
                <a:gd name="T1" fmla="*/ 0 h 132"/>
                <a:gd name="T2" fmla="*/ 49 w 49"/>
                <a:gd name="T3" fmla="*/ 132 h 132"/>
                <a:gd name="T4" fmla="*/ 0 w 49"/>
                <a:gd name="T5" fmla="*/ 4 h 132"/>
                <a:gd name="T6" fmla="*/ 0 w 49"/>
                <a:gd name="T7" fmla="*/ 0 h 132"/>
                <a:gd name="T8" fmla="*/ 49 w 49"/>
                <a:gd name="T9" fmla="*/ 0 h 132"/>
              </a:gdLst>
              <a:ahLst/>
              <a:cxnLst>
                <a:cxn ang="0">
                  <a:pos x="T0" y="T1"/>
                </a:cxn>
                <a:cxn ang="0">
                  <a:pos x="T2" y="T3"/>
                </a:cxn>
                <a:cxn ang="0">
                  <a:pos x="T4" y="T5"/>
                </a:cxn>
                <a:cxn ang="0">
                  <a:pos x="T6" y="T7"/>
                </a:cxn>
                <a:cxn ang="0">
                  <a:pos x="T8" y="T9"/>
                </a:cxn>
              </a:cxnLst>
              <a:rect l="0" t="0" r="r" b="b"/>
              <a:pathLst>
                <a:path w="49" h="132">
                  <a:moveTo>
                    <a:pt x="49" y="0"/>
                  </a:moveTo>
                  <a:lnTo>
                    <a:pt x="49" y="132"/>
                  </a:lnTo>
                  <a:lnTo>
                    <a:pt x="0" y="4"/>
                  </a:lnTo>
                  <a:lnTo>
                    <a:pt x="0" y="0"/>
                  </a:lnTo>
                  <a:lnTo>
                    <a:pt x="49"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61">
              <a:extLst>
                <a:ext uri="{FF2B5EF4-FFF2-40B4-BE49-F238E27FC236}">
                  <a16:creationId xmlns="" xmlns:a16="http://schemas.microsoft.com/office/drawing/2014/main" id="{8F6851C7-0654-4A10-9DD9-439663E98F9D}"/>
                </a:ext>
              </a:extLst>
            </p:cNvPr>
            <p:cNvSpPr>
              <a:spLocks/>
            </p:cNvSpPr>
            <p:nvPr userDrawn="1"/>
          </p:nvSpPr>
          <p:spPr bwMode="auto">
            <a:xfrm>
              <a:off x="5056188" y="6203950"/>
              <a:ext cx="76200" cy="211138"/>
            </a:xfrm>
            <a:custGeom>
              <a:avLst/>
              <a:gdLst>
                <a:gd name="T0" fmla="*/ 48 w 48"/>
                <a:gd name="T1" fmla="*/ 0 h 133"/>
                <a:gd name="T2" fmla="*/ 48 w 48"/>
                <a:gd name="T3" fmla="*/ 133 h 133"/>
                <a:gd name="T4" fmla="*/ 0 w 48"/>
                <a:gd name="T5" fmla="*/ 0 h 133"/>
                <a:gd name="T6" fmla="*/ 48 w 48"/>
                <a:gd name="T7" fmla="*/ 0 h 133"/>
              </a:gdLst>
              <a:ahLst/>
              <a:cxnLst>
                <a:cxn ang="0">
                  <a:pos x="T0" y="T1"/>
                </a:cxn>
                <a:cxn ang="0">
                  <a:pos x="T2" y="T3"/>
                </a:cxn>
                <a:cxn ang="0">
                  <a:pos x="T4" y="T5"/>
                </a:cxn>
                <a:cxn ang="0">
                  <a:pos x="T6" y="T7"/>
                </a:cxn>
              </a:cxnLst>
              <a:rect l="0" t="0" r="r" b="b"/>
              <a:pathLst>
                <a:path w="48" h="133">
                  <a:moveTo>
                    <a:pt x="48" y="0"/>
                  </a:moveTo>
                  <a:lnTo>
                    <a:pt x="48" y="133"/>
                  </a:lnTo>
                  <a:lnTo>
                    <a:pt x="0" y="0"/>
                  </a:lnTo>
                  <a:lnTo>
                    <a:pt x="48"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7" name="Freeform 62">
              <a:extLst>
                <a:ext uri="{FF2B5EF4-FFF2-40B4-BE49-F238E27FC236}">
                  <a16:creationId xmlns="" xmlns:a16="http://schemas.microsoft.com/office/drawing/2014/main" id="{C823E95F-1E03-4751-BEEB-DBE412C6E451}"/>
                </a:ext>
              </a:extLst>
            </p:cNvPr>
            <p:cNvSpPr>
              <a:spLocks/>
            </p:cNvSpPr>
            <p:nvPr userDrawn="1"/>
          </p:nvSpPr>
          <p:spPr bwMode="auto">
            <a:xfrm>
              <a:off x="5054601" y="6203950"/>
              <a:ext cx="77788" cy="217488"/>
            </a:xfrm>
            <a:custGeom>
              <a:avLst/>
              <a:gdLst>
                <a:gd name="T0" fmla="*/ 0 w 49"/>
                <a:gd name="T1" fmla="*/ 137 h 137"/>
                <a:gd name="T2" fmla="*/ 0 w 49"/>
                <a:gd name="T3" fmla="*/ 0 h 137"/>
                <a:gd name="T4" fmla="*/ 1 w 49"/>
                <a:gd name="T5" fmla="*/ 0 h 137"/>
                <a:gd name="T6" fmla="*/ 49 w 49"/>
                <a:gd name="T7" fmla="*/ 133 h 137"/>
                <a:gd name="T8" fmla="*/ 49 w 49"/>
                <a:gd name="T9" fmla="*/ 137 h 137"/>
                <a:gd name="T10" fmla="*/ 0 w 49"/>
                <a:gd name="T11" fmla="*/ 137 h 137"/>
              </a:gdLst>
              <a:ahLst/>
              <a:cxnLst>
                <a:cxn ang="0">
                  <a:pos x="T0" y="T1"/>
                </a:cxn>
                <a:cxn ang="0">
                  <a:pos x="T2" y="T3"/>
                </a:cxn>
                <a:cxn ang="0">
                  <a:pos x="T4" y="T5"/>
                </a:cxn>
                <a:cxn ang="0">
                  <a:pos x="T6" y="T7"/>
                </a:cxn>
                <a:cxn ang="0">
                  <a:pos x="T8" y="T9"/>
                </a:cxn>
                <a:cxn ang="0">
                  <a:pos x="T10" y="T11"/>
                </a:cxn>
              </a:cxnLst>
              <a:rect l="0" t="0" r="r" b="b"/>
              <a:pathLst>
                <a:path w="49" h="137">
                  <a:moveTo>
                    <a:pt x="0" y="137"/>
                  </a:moveTo>
                  <a:lnTo>
                    <a:pt x="0" y="0"/>
                  </a:lnTo>
                  <a:lnTo>
                    <a:pt x="1" y="0"/>
                  </a:lnTo>
                  <a:lnTo>
                    <a:pt x="49" y="133"/>
                  </a:lnTo>
                  <a:lnTo>
                    <a:pt x="49" y="137"/>
                  </a:lnTo>
                  <a:lnTo>
                    <a:pt x="0"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8" name="Freeform 63">
              <a:extLst>
                <a:ext uri="{FF2B5EF4-FFF2-40B4-BE49-F238E27FC236}">
                  <a16:creationId xmlns="" xmlns:a16="http://schemas.microsoft.com/office/drawing/2014/main" id="{47361883-9D13-41ED-8501-F87DEE048B8F}"/>
                </a:ext>
              </a:extLst>
            </p:cNvPr>
            <p:cNvSpPr>
              <a:spLocks/>
            </p:cNvSpPr>
            <p:nvPr userDrawn="1"/>
          </p:nvSpPr>
          <p:spPr bwMode="auto">
            <a:xfrm>
              <a:off x="5275263" y="6469063"/>
              <a:ext cx="76200" cy="214313"/>
            </a:xfrm>
            <a:custGeom>
              <a:avLst/>
              <a:gdLst>
                <a:gd name="T0" fmla="*/ 0 w 48"/>
                <a:gd name="T1" fmla="*/ 135 h 135"/>
                <a:gd name="T2" fmla="*/ 0 w 48"/>
                <a:gd name="T3" fmla="*/ 0 h 135"/>
                <a:gd name="T4" fmla="*/ 48 w 48"/>
                <a:gd name="T5" fmla="*/ 135 h 135"/>
                <a:gd name="T6" fmla="*/ 0 w 48"/>
                <a:gd name="T7" fmla="*/ 135 h 135"/>
              </a:gdLst>
              <a:ahLst/>
              <a:cxnLst>
                <a:cxn ang="0">
                  <a:pos x="T0" y="T1"/>
                </a:cxn>
                <a:cxn ang="0">
                  <a:pos x="T2" y="T3"/>
                </a:cxn>
                <a:cxn ang="0">
                  <a:pos x="T4" y="T5"/>
                </a:cxn>
                <a:cxn ang="0">
                  <a:pos x="T6" y="T7"/>
                </a:cxn>
              </a:cxnLst>
              <a:rect l="0" t="0" r="r" b="b"/>
              <a:pathLst>
                <a:path w="48" h="135">
                  <a:moveTo>
                    <a:pt x="0" y="135"/>
                  </a:moveTo>
                  <a:lnTo>
                    <a:pt x="0" y="0"/>
                  </a:lnTo>
                  <a:lnTo>
                    <a:pt x="48" y="135"/>
                  </a:lnTo>
                  <a:lnTo>
                    <a:pt x="0" y="135"/>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9" name="Freeform 64">
              <a:extLst>
                <a:ext uri="{FF2B5EF4-FFF2-40B4-BE49-F238E27FC236}">
                  <a16:creationId xmlns="" xmlns:a16="http://schemas.microsoft.com/office/drawing/2014/main" id="{4E96506E-977E-4D6C-B14E-009C53C630CB}"/>
                </a:ext>
              </a:extLst>
            </p:cNvPr>
            <p:cNvSpPr>
              <a:spLocks/>
            </p:cNvSpPr>
            <p:nvPr userDrawn="1"/>
          </p:nvSpPr>
          <p:spPr bwMode="auto">
            <a:xfrm>
              <a:off x="5275263" y="6464300"/>
              <a:ext cx="76200" cy="219075"/>
            </a:xfrm>
            <a:custGeom>
              <a:avLst/>
              <a:gdLst>
                <a:gd name="T0" fmla="*/ 48 w 48"/>
                <a:gd name="T1" fmla="*/ 0 h 138"/>
                <a:gd name="T2" fmla="*/ 48 w 48"/>
                <a:gd name="T3" fmla="*/ 138 h 138"/>
                <a:gd name="T4" fmla="*/ 48 w 48"/>
                <a:gd name="T5" fmla="*/ 138 h 138"/>
                <a:gd name="T6" fmla="*/ 0 w 48"/>
                <a:gd name="T7" fmla="*/ 3 h 138"/>
                <a:gd name="T8" fmla="*/ 0 w 48"/>
                <a:gd name="T9" fmla="*/ 0 h 138"/>
                <a:gd name="T10" fmla="*/ 48 w 48"/>
                <a:gd name="T11" fmla="*/ 0 h 138"/>
              </a:gdLst>
              <a:ahLst/>
              <a:cxnLst>
                <a:cxn ang="0">
                  <a:pos x="T0" y="T1"/>
                </a:cxn>
                <a:cxn ang="0">
                  <a:pos x="T2" y="T3"/>
                </a:cxn>
                <a:cxn ang="0">
                  <a:pos x="T4" y="T5"/>
                </a:cxn>
                <a:cxn ang="0">
                  <a:pos x="T6" y="T7"/>
                </a:cxn>
                <a:cxn ang="0">
                  <a:pos x="T8" y="T9"/>
                </a:cxn>
                <a:cxn ang="0">
                  <a:pos x="T10" y="T11"/>
                </a:cxn>
              </a:cxnLst>
              <a:rect l="0" t="0" r="r" b="b"/>
              <a:pathLst>
                <a:path w="48" h="138">
                  <a:moveTo>
                    <a:pt x="48" y="0"/>
                  </a:moveTo>
                  <a:lnTo>
                    <a:pt x="48" y="138"/>
                  </a:lnTo>
                  <a:lnTo>
                    <a:pt x="48" y="138"/>
                  </a:lnTo>
                  <a:lnTo>
                    <a:pt x="0" y="3"/>
                  </a:lnTo>
                  <a:lnTo>
                    <a:pt x="0" y="0"/>
                  </a:lnTo>
                  <a:lnTo>
                    <a:pt x="48"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0" name="Freeform 65">
              <a:extLst>
                <a:ext uri="{FF2B5EF4-FFF2-40B4-BE49-F238E27FC236}">
                  <a16:creationId xmlns="" xmlns:a16="http://schemas.microsoft.com/office/drawing/2014/main" id="{F6E951D0-F906-476C-BAF9-AC9B2687CCCC}"/>
                </a:ext>
              </a:extLst>
            </p:cNvPr>
            <p:cNvSpPr>
              <a:spLocks/>
            </p:cNvSpPr>
            <p:nvPr userDrawn="1"/>
          </p:nvSpPr>
          <p:spPr bwMode="auto">
            <a:xfrm>
              <a:off x="5160963" y="6464300"/>
              <a:ext cx="77788" cy="214313"/>
            </a:xfrm>
            <a:custGeom>
              <a:avLst/>
              <a:gdLst>
                <a:gd name="T0" fmla="*/ 49 w 49"/>
                <a:gd name="T1" fmla="*/ 0 h 135"/>
                <a:gd name="T2" fmla="*/ 49 w 49"/>
                <a:gd name="T3" fmla="*/ 135 h 135"/>
                <a:gd name="T4" fmla="*/ 0 w 49"/>
                <a:gd name="T5" fmla="*/ 1 h 135"/>
                <a:gd name="T6" fmla="*/ 0 w 49"/>
                <a:gd name="T7" fmla="*/ 0 h 135"/>
                <a:gd name="T8" fmla="*/ 49 w 49"/>
                <a:gd name="T9" fmla="*/ 0 h 135"/>
              </a:gdLst>
              <a:ahLst/>
              <a:cxnLst>
                <a:cxn ang="0">
                  <a:pos x="T0" y="T1"/>
                </a:cxn>
                <a:cxn ang="0">
                  <a:pos x="T2" y="T3"/>
                </a:cxn>
                <a:cxn ang="0">
                  <a:pos x="T4" y="T5"/>
                </a:cxn>
                <a:cxn ang="0">
                  <a:pos x="T6" y="T7"/>
                </a:cxn>
                <a:cxn ang="0">
                  <a:pos x="T8" y="T9"/>
                </a:cxn>
              </a:cxnLst>
              <a:rect l="0" t="0" r="r" b="b"/>
              <a:pathLst>
                <a:path w="49" h="135">
                  <a:moveTo>
                    <a:pt x="49" y="0"/>
                  </a:moveTo>
                  <a:lnTo>
                    <a:pt x="49" y="135"/>
                  </a:lnTo>
                  <a:lnTo>
                    <a:pt x="0" y="1"/>
                  </a:lnTo>
                  <a:lnTo>
                    <a:pt x="0" y="0"/>
                  </a:lnTo>
                  <a:lnTo>
                    <a:pt x="49"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1" name="Freeform 66">
              <a:extLst>
                <a:ext uri="{FF2B5EF4-FFF2-40B4-BE49-F238E27FC236}">
                  <a16:creationId xmlns="" xmlns:a16="http://schemas.microsoft.com/office/drawing/2014/main" id="{29EDEAF5-A023-4D92-AE99-75AB490837F5}"/>
                </a:ext>
              </a:extLst>
            </p:cNvPr>
            <p:cNvSpPr>
              <a:spLocks/>
            </p:cNvSpPr>
            <p:nvPr userDrawn="1"/>
          </p:nvSpPr>
          <p:spPr bwMode="auto">
            <a:xfrm>
              <a:off x="5160963" y="6465888"/>
              <a:ext cx="77788" cy="217488"/>
            </a:xfrm>
            <a:custGeom>
              <a:avLst/>
              <a:gdLst>
                <a:gd name="T0" fmla="*/ 49 w 49"/>
                <a:gd name="T1" fmla="*/ 137 h 137"/>
                <a:gd name="T2" fmla="*/ 0 w 49"/>
                <a:gd name="T3" fmla="*/ 137 h 137"/>
                <a:gd name="T4" fmla="*/ 0 w 49"/>
                <a:gd name="T5" fmla="*/ 0 h 137"/>
                <a:gd name="T6" fmla="*/ 49 w 49"/>
                <a:gd name="T7" fmla="*/ 134 h 137"/>
                <a:gd name="T8" fmla="*/ 49 w 49"/>
                <a:gd name="T9" fmla="*/ 137 h 137"/>
              </a:gdLst>
              <a:ahLst/>
              <a:cxnLst>
                <a:cxn ang="0">
                  <a:pos x="T0" y="T1"/>
                </a:cxn>
                <a:cxn ang="0">
                  <a:pos x="T2" y="T3"/>
                </a:cxn>
                <a:cxn ang="0">
                  <a:pos x="T4" y="T5"/>
                </a:cxn>
                <a:cxn ang="0">
                  <a:pos x="T6" y="T7"/>
                </a:cxn>
                <a:cxn ang="0">
                  <a:pos x="T8" y="T9"/>
                </a:cxn>
              </a:cxnLst>
              <a:rect l="0" t="0" r="r" b="b"/>
              <a:pathLst>
                <a:path w="49" h="137">
                  <a:moveTo>
                    <a:pt x="49" y="137"/>
                  </a:moveTo>
                  <a:lnTo>
                    <a:pt x="0" y="137"/>
                  </a:lnTo>
                  <a:lnTo>
                    <a:pt x="0" y="0"/>
                  </a:lnTo>
                  <a:lnTo>
                    <a:pt x="49" y="134"/>
                  </a:lnTo>
                  <a:lnTo>
                    <a:pt x="49"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2" name="Freeform 67">
              <a:extLst>
                <a:ext uri="{FF2B5EF4-FFF2-40B4-BE49-F238E27FC236}">
                  <a16:creationId xmlns="" xmlns:a16="http://schemas.microsoft.com/office/drawing/2014/main" id="{5B303352-3CDA-44B7-99D0-A0787DC76F50}"/>
                </a:ext>
              </a:extLst>
            </p:cNvPr>
            <p:cNvSpPr>
              <a:spLocks/>
            </p:cNvSpPr>
            <p:nvPr userDrawn="1"/>
          </p:nvSpPr>
          <p:spPr bwMode="auto">
            <a:xfrm>
              <a:off x="5057776" y="6464300"/>
              <a:ext cx="74613" cy="214313"/>
            </a:xfrm>
            <a:custGeom>
              <a:avLst/>
              <a:gdLst>
                <a:gd name="T0" fmla="*/ 47 w 47"/>
                <a:gd name="T1" fmla="*/ 135 h 135"/>
                <a:gd name="T2" fmla="*/ 0 w 47"/>
                <a:gd name="T3" fmla="*/ 0 h 135"/>
                <a:gd name="T4" fmla="*/ 47 w 47"/>
                <a:gd name="T5" fmla="*/ 0 h 135"/>
                <a:gd name="T6" fmla="*/ 47 w 47"/>
                <a:gd name="T7" fmla="*/ 135 h 135"/>
              </a:gdLst>
              <a:ahLst/>
              <a:cxnLst>
                <a:cxn ang="0">
                  <a:pos x="T0" y="T1"/>
                </a:cxn>
                <a:cxn ang="0">
                  <a:pos x="T2" y="T3"/>
                </a:cxn>
                <a:cxn ang="0">
                  <a:pos x="T4" y="T5"/>
                </a:cxn>
                <a:cxn ang="0">
                  <a:pos x="T6" y="T7"/>
                </a:cxn>
              </a:cxnLst>
              <a:rect l="0" t="0" r="r" b="b"/>
              <a:pathLst>
                <a:path w="47" h="135">
                  <a:moveTo>
                    <a:pt x="47" y="135"/>
                  </a:moveTo>
                  <a:lnTo>
                    <a:pt x="0" y="0"/>
                  </a:lnTo>
                  <a:lnTo>
                    <a:pt x="47" y="0"/>
                  </a:lnTo>
                  <a:lnTo>
                    <a:pt x="47" y="135"/>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3" name="Freeform 68">
              <a:extLst>
                <a:ext uri="{FF2B5EF4-FFF2-40B4-BE49-F238E27FC236}">
                  <a16:creationId xmlns="" xmlns:a16="http://schemas.microsoft.com/office/drawing/2014/main" id="{123B5079-1AD5-4441-AA25-4D33C190E1AA}"/>
                </a:ext>
              </a:extLst>
            </p:cNvPr>
            <p:cNvSpPr>
              <a:spLocks/>
            </p:cNvSpPr>
            <p:nvPr userDrawn="1"/>
          </p:nvSpPr>
          <p:spPr bwMode="auto">
            <a:xfrm>
              <a:off x="5054601" y="6464300"/>
              <a:ext cx="77788" cy="219075"/>
            </a:xfrm>
            <a:custGeom>
              <a:avLst/>
              <a:gdLst>
                <a:gd name="T0" fmla="*/ 49 w 49"/>
                <a:gd name="T1" fmla="*/ 138 h 138"/>
                <a:gd name="T2" fmla="*/ 0 w 49"/>
                <a:gd name="T3" fmla="*/ 138 h 138"/>
                <a:gd name="T4" fmla="*/ 0 w 49"/>
                <a:gd name="T5" fmla="*/ 0 h 138"/>
                <a:gd name="T6" fmla="*/ 2 w 49"/>
                <a:gd name="T7" fmla="*/ 0 h 138"/>
                <a:gd name="T8" fmla="*/ 49 w 49"/>
                <a:gd name="T9" fmla="*/ 135 h 138"/>
                <a:gd name="T10" fmla="*/ 49 w 49"/>
                <a:gd name="T11" fmla="*/ 138 h 138"/>
              </a:gdLst>
              <a:ahLst/>
              <a:cxnLst>
                <a:cxn ang="0">
                  <a:pos x="T0" y="T1"/>
                </a:cxn>
                <a:cxn ang="0">
                  <a:pos x="T2" y="T3"/>
                </a:cxn>
                <a:cxn ang="0">
                  <a:pos x="T4" y="T5"/>
                </a:cxn>
                <a:cxn ang="0">
                  <a:pos x="T6" y="T7"/>
                </a:cxn>
                <a:cxn ang="0">
                  <a:pos x="T8" y="T9"/>
                </a:cxn>
                <a:cxn ang="0">
                  <a:pos x="T10" y="T11"/>
                </a:cxn>
              </a:cxnLst>
              <a:rect l="0" t="0" r="r" b="b"/>
              <a:pathLst>
                <a:path w="49" h="138">
                  <a:moveTo>
                    <a:pt x="49" y="138"/>
                  </a:moveTo>
                  <a:lnTo>
                    <a:pt x="0" y="138"/>
                  </a:lnTo>
                  <a:lnTo>
                    <a:pt x="0" y="0"/>
                  </a:lnTo>
                  <a:lnTo>
                    <a:pt x="2" y="0"/>
                  </a:lnTo>
                  <a:lnTo>
                    <a:pt x="49" y="135"/>
                  </a:lnTo>
                  <a:lnTo>
                    <a:pt x="49"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4" name="Freeform 69">
              <a:extLst>
                <a:ext uri="{FF2B5EF4-FFF2-40B4-BE49-F238E27FC236}">
                  <a16:creationId xmlns="" xmlns:a16="http://schemas.microsoft.com/office/drawing/2014/main" id="{FD51B941-77DD-4AB9-A272-C7053F44D8BF}"/>
                </a:ext>
              </a:extLst>
            </p:cNvPr>
            <p:cNvSpPr>
              <a:spLocks/>
            </p:cNvSpPr>
            <p:nvPr userDrawn="1"/>
          </p:nvSpPr>
          <p:spPr bwMode="auto">
            <a:xfrm>
              <a:off x="5027613" y="5803900"/>
              <a:ext cx="357188" cy="80963"/>
            </a:xfrm>
            <a:custGeom>
              <a:avLst/>
              <a:gdLst>
                <a:gd name="T0" fmla="*/ 225 w 225"/>
                <a:gd name="T1" fmla="*/ 51 h 51"/>
                <a:gd name="T2" fmla="*/ 0 w 225"/>
                <a:gd name="T3" fmla="*/ 51 h 51"/>
                <a:gd name="T4" fmla="*/ 0 w 225"/>
                <a:gd name="T5" fmla="*/ 0 h 51"/>
                <a:gd name="T6" fmla="*/ 225 w 225"/>
                <a:gd name="T7" fmla="*/ 51 h 51"/>
              </a:gdLst>
              <a:ahLst/>
              <a:cxnLst>
                <a:cxn ang="0">
                  <a:pos x="T0" y="T1"/>
                </a:cxn>
                <a:cxn ang="0">
                  <a:pos x="T2" y="T3"/>
                </a:cxn>
                <a:cxn ang="0">
                  <a:pos x="T4" y="T5"/>
                </a:cxn>
                <a:cxn ang="0">
                  <a:pos x="T6" y="T7"/>
                </a:cxn>
              </a:cxnLst>
              <a:rect l="0" t="0" r="r" b="b"/>
              <a:pathLst>
                <a:path w="225" h="51">
                  <a:moveTo>
                    <a:pt x="225" y="51"/>
                  </a:moveTo>
                  <a:lnTo>
                    <a:pt x="0" y="51"/>
                  </a:lnTo>
                  <a:lnTo>
                    <a:pt x="0" y="0"/>
                  </a:lnTo>
                  <a:lnTo>
                    <a:pt x="225" y="51"/>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5" name="Freeform 70">
              <a:extLst>
                <a:ext uri="{FF2B5EF4-FFF2-40B4-BE49-F238E27FC236}">
                  <a16:creationId xmlns="" xmlns:a16="http://schemas.microsoft.com/office/drawing/2014/main" id="{43EFAED8-496E-4BA4-AE08-92B27E11B632}"/>
                </a:ext>
              </a:extLst>
            </p:cNvPr>
            <p:cNvSpPr>
              <a:spLocks/>
            </p:cNvSpPr>
            <p:nvPr userDrawn="1"/>
          </p:nvSpPr>
          <p:spPr bwMode="auto">
            <a:xfrm>
              <a:off x="6786563" y="5868988"/>
              <a:ext cx="358775" cy="774700"/>
            </a:xfrm>
            <a:custGeom>
              <a:avLst/>
              <a:gdLst>
                <a:gd name="T0" fmla="*/ 0 w 226"/>
                <a:gd name="T1" fmla="*/ 0 h 488"/>
                <a:gd name="T2" fmla="*/ 226 w 226"/>
                <a:gd name="T3" fmla="*/ 0 h 488"/>
                <a:gd name="T4" fmla="*/ 226 w 226"/>
                <a:gd name="T5" fmla="*/ 488 h 488"/>
                <a:gd name="T6" fmla="*/ 0 w 226"/>
                <a:gd name="T7" fmla="*/ 4 h 488"/>
                <a:gd name="T8" fmla="*/ 0 w 226"/>
                <a:gd name="T9" fmla="*/ 0 h 488"/>
              </a:gdLst>
              <a:ahLst/>
              <a:cxnLst>
                <a:cxn ang="0">
                  <a:pos x="T0" y="T1"/>
                </a:cxn>
                <a:cxn ang="0">
                  <a:pos x="T2" y="T3"/>
                </a:cxn>
                <a:cxn ang="0">
                  <a:pos x="T4" y="T5"/>
                </a:cxn>
                <a:cxn ang="0">
                  <a:pos x="T6" y="T7"/>
                </a:cxn>
                <a:cxn ang="0">
                  <a:pos x="T8" y="T9"/>
                </a:cxn>
              </a:cxnLst>
              <a:rect l="0" t="0" r="r" b="b"/>
              <a:pathLst>
                <a:path w="226" h="488">
                  <a:moveTo>
                    <a:pt x="0" y="0"/>
                  </a:moveTo>
                  <a:lnTo>
                    <a:pt x="226" y="0"/>
                  </a:lnTo>
                  <a:lnTo>
                    <a:pt x="226" y="488"/>
                  </a:lnTo>
                  <a:lnTo>
                    <a:pt x="0" y="4"/>
                  </a:lnTo>
                  <a:lnTo>
                    <a:pt x="0" y="0"/>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6" name="Freeform 71">
              <a:extLst>
                <a:ext uri="{FF2B5EF4-FFF2-40B4-BE49-F238E27FC236}">
                  <a16:creationId xmlns="" xmlns:a16="http://schemas.microsoft.com/office/drawing/2014/main" id="{141670CC-93F3-48D6-9AEA-1E89A54BAD98}"/>
                </a:ext>
              </a:extLst>
            </p:cNvPr>
            <p:cNvSpPr>
              <a:spLocks/>
            </p:cNvSpPr>
            <p:nvPr userDrawn="1"/>
          </p:nvSpPr>
          <p:spPr bwMode="auto">
            <a:xfrm>
              <a:off x="6786563" y="5875338"/>
              <a:ext cx="358775" cy="785813"/>
            </a:xfrm>
            <a:custGeom>
              <a:avLst/>
              <a:gdLst>
                <a:gd name="T0" fmla="*/ 226 w 226"/>
                <a:gd name="T1" fmla="*/ 484 h 495"/>
                <a:gd name="T2" fmla="*/ 226 w 226"/>
                <a:gd name="T3" fmla="*/ 495 h 495"/>
                <a:gd name="T4" fmla="*/ 0 w 226"/>
                <a:gd name="T5" fmla="*/ 495 h 495"/>
                <a:gd name="T6" fmla="*/ 0 w 226"/>
                <a:gd name="T7" fmla="*/ 0 h 495"/>
                <a:gd name="T8" fmla="*/ 226 w 226"/>
                <a:gd name="T9" fmla="*/ 484 h 495"/>
              </a:gdLst>
              <a:ahLst/>
              <a:cxnLst>
                <a:cxn ang="0">
                  <a:pos x="T0" y="T1"/>
                </a:cxn>
                <a:cxn ang="0">
                  <a:pos x="T2" y="T3"/>
                </a:cxn>
                <a:cxn ang="0">
                  <a:pos x="T4" y="T5"/>
                </a:cxn>
                <a:cxn ang="0">
                  <a:pos x="T6" y="T7"/>
                </a:cxn>
                <a:cxn ang="0">
                  <a:pos x="T8" y="T9"/>
                </a:cxn>
              </a:cxnLst>
              <a:rect l="0" t="0" r="r" b="b"/>
              <a:pathLst>
                <a:path w="226" h="495">
                  <a:moveTo>
                    <a:pt x="226" y="484"/>
                  </a:moveTo>
                  <a:lnTo>
                    <a:pt x="226" y="495"/>
                  </a:lnTo>
                  <a:lnTo>
                    <a:pt x="0" y="495"/>
                  </a:lnTo>
                  <a:lnTo>
                    <a:pt x="0" y="0"/>
                  </a:lnTo>
                  <a:lnTo>
                    <a:pt x="226" y="484"/>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7" name="Freeform 72">
              <a:extLst>
                <a:ext uri="{FF2B5EF4-FFF2-40B4-BE49-F238E27FC236}">
                  <a16:creationId xmlns="" xmlns:a16="http://schemas.microsoft.com/office/drawing/2014/main" id="{F881D587-93C9-48FA-ABD8-D25DF8C9F1AE}"/>
                </a:ext>
              </a:extLst>
            </p:cNvPr>
            <p:cNvSpPr>
              <a:spLocks/>
            </p:cNvSpPr>
            <p:nvPr userDrawn="1"/>
          </p:nvSpPr>
          <p:spPr bwMode="auto">
            <a:xfrm>
              <a:off x="7037388" y="5927725"/>
              <a:ext cx="76200" cy="192088"/>
            </a:xfrm>
            <a:custGeom>
              <a:avLst/>
              <a:gdLst>
                <a:gd name="T0" fmla="*/ 48 w 48"/>
                <a:gd name="T1" fmla="*/ 0 h 121"/>
                <a:gd name="T2" fmla="*/ 48 w 48"/>
                <a:gd name="T3" fmla="*/ 121 h 121"/>
                <a:gd name="T4" fmla="*/ 0 w 48"/>
                <a:gd name="T5" fmla="*/ 0 h 121"/>
                <a:gd name="T6" fmla="*/ 0 w 48"/>
                <a:gd name="T7" fmla="*/ 0 h 121"/>
                <a:gd name="T8" fmla="*/ 48 w 48"/>
                <a:gd name="T9" fmla="*/ 0 h 121"/>
              </a:gdLst>
              <a:ahLst/>
              <a:cxnLst>
                <a:cxn ang="0">
                  <a:pos x="T0" y="T1"/>
                </a:cxn>
                <a:cxn ang="0">
                  <a:pos x="T2" y="T3"/>
                </a:cxn>
                <a:cxn ang="0">
                  <a:pos x="T4" y="T5"/>
                </a:cxn>
                <a:cxn ang="0">
                  <a:pos x="T6" y="T7"/>
                </a:cxn>
                <a:cxn ang="0">
                  <a:pos x="T8" y="T9"/>
                </a:cxn>
              </a:cxnLst>
              <a:rect l="0" t="0" r="r" b="b"/>
              <a:pathLst>
                <a:path w="48" h="121">
                  <a:moveTo>
                    <a:pt x="48" y="0"/>
                  </a:moveTo>
                  <a:lnTo>
                    <a:pt x="48" y="121"/>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8" name="Freeform 73">
              <a:extLst>
                <a:ext uri="{FF2B5EF4-FFF2-40B4-BE49-F238E27FC236}">
                  <a16:creationId xmlns="" xmlns:a16="http://schemas.microsoft.com/office/drawing/2014/main" id="{7DBB90DF-42D5-4E74-ADE0-967C9A8F333E}"/>
                </a:ext>
              </a:extLst>
            </p:cNvPr>
            <p:cNvSpPr>
              <a:spLocks/>
            </p:cNvSpPr>
            <p:nvPr userDrawn="1"/>
          </p:nvSpPr>
          <p:spPr bwMode="auto">
            <a:xfrm>
              <a:off x="7037388" y="5927725"/>
              <a:ext cx="76200" cy="203200"/>
            </a:xfrm>
            <a:custGeom>
              <a:avLst/>
              <a:gdLst>
                <a:gd name="T0" fmla="*/ 48 w 48"/>
                <a:gd name="T1" fmla="*/ 128 h 128"/>
                <a:gd name="T2" fmla="*/ 0 w 48"/>
                <a:gd name="T3" fmla="*/ 128 h 128"/>
                <a:gd name="T4" fmla="*/ 0 w 48"/>
                <a:gd name="T5" fmla="*/ 0 h 128"/>
                <a:gd name="T6" fmla="*/ 48 w 48"/>
                <a:gd name="T7" fmla="*/ 121 h 128"/>
                <a:gd name="T8" fmla="*/ 48 w 48"/>
                <a:gd name="T9" fmla="*/ 128 h 128"/>
              </a:gdLst>
              <a:ahLst/>
              <a:cxnLst>
                <a:cxn ang="0">
                  <a:pos x="T0" y="T1"/>
                </a:cxn>
                <a:cxn ang="0">
                  <a:pos x="T2" y="T3"/>
                </a:cxn>
                <a:cxn ang="0">
                  <a:pos x="T4" y="T5"/>
                </a:cxn>
                <a:cxn ang="0">
                  <a:pos x="T6" y="T7"/>
                </a:cxn>
                <a:cxn ang="0">
                  <a:pos x="T8" y="T9"/>
                </a:cxn>
              </a:cxnLst>
              <a:rect l="0" t="0" r="r" b="b"/>
              <a:pathLst>
                <a:path w="48" h="128">
                  <a:moveTo>
                    <a:pt x="48" y="128"/>
                  </a:moveTo>
                  <a:lnTo>
                    <a:pt x="0" y="128"/>
                  </a:lnTo>
                  <a:lnTo>
                    <a:pt x="0" y="0"/>
                  </a:lnTo>
                  <a:lnTo>
                    <a:pt x="48" y="121"/>
                  </a:lnTo>
                  <a:lnTo>
                    <a:pt x="48" y="12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9" name="Freeform 74">
              <a:extLst>
                <a:ext uri="{FF2B5EF4-FFF2-40B4-BE49-F238E27FC236}">
                  <a16:creationId xmlns="" xmlns:a16="http://schemas.microsoft.com/office/drawing/2014/main" id="{C460707A-2308-4565-9528-840760FC2AA6}"/>
                </a:ext>
              </a:extLst>
            </p:cNvPr>
            <p:cNvSpPr>
              <a:spLocks/>
            </p:cNvSpPr>
            <p:nvPr userDrawn="1"/>
          </p:nvSpPr>
          <p:spPr bwMode="auto">
            <a:xfrm>
              <a:off x="6923088" y="5927725"/>
              <a:ext cx="76200" cy="203200"/>
            </a:xfrm>
            <a:custGeom>
              <a:avLst/>
              <a:gdLst>
                <a:gd name="T0" fmla="*/ 48 w 48"/>
                <a:gd name="T1" fmla="*/ 128 h 128"/>
                <a:gd name="T2" fmla="*/ 0 w 48"/>
                <a:gd name="T3" fmla="*/ 128 h 128"/>
                <a:gd name="T4" fmla="*/ 0 w 48"/>
                <a:gd name="T5" fmla="*/ 0 h 128"/>
                <a:gd name="T6" fmla="*/ 1 w 48"/>
                <a:gd name="T7" fmla="*/ 0 h 128"/>
                <a:gd name="T8" fmla="*/ 48 w 48"/>
                <a:gd name="T9" fmla="*/ 118 h 128"/>
                <a:gd name="T10" fmla="*/ 48 w 48"/>
                <a:gd name="T11" fmla="*/ 128 h 128"/>
              </a:gdLst>
              <a:ahLst/>
              <a:cxnLst>
                <a:cxn ang="0">
                  <a:pos x="T0" y="T1"/>
                </a:cxn>
                <a:cxn ang="0">
                  <a:pos x="T2" y="T3"/>
                </a:cxn>
                <a:cxn ang="0">
                  <a:pos x="T4" y="T5"/>
                </a:cxn>
                <a:cxn ang="0">
                  <a:pos x="T6" y="T7"/>
                </a:cxn>
                <a:cxn ang="0">
                  <a:pos x="T8" y="T9"/>
                </a:cxn>
                <a:cxn ang="0">
                  <a:pos x="T10" y="T11"/>
                </a:cxn>
              </a:cxnLst>
              <a:rect l="0" t="0" r="r" b="b"/>
              <a:pathLst>
                <a:path w="48" h="128">
                  <a:moveTo>
                    <a:pt x="48" y="128"/>
                  </a:moveTo>
                  <a:lnTo>
                    <a:pt x="0" y="128"/>
                  </a:lnTo>
                  <a:lnTo>
                    <a:pt x="0" y="0"/>
                  </a:lnTo>
                  <a:lnTo>
                    <a:pt x="1" y="0"/>
                  </a:lnTo>
                  <a:lnTo>
                    <a:pt x="48" y="118"/>
                  </a:lnTo>
                  <a:lnTo>
                    <a:pt x="48" y="12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0" name="Freeform 75">
              <a:extLst>
                <a:ext uri="{FF2B5EF4-FFF2-40B4-BE49-F238E27FC236}">
                  <a16:creationId xmlns="" xmlns:a16="http://schemas.microsoft.com/office/drawing/2014/main" id="{31A4B1F8-CD50-49FC-A8C3-338AC49ABF81}"/>
                </a:ext>
              </a:extLst>
            </p:cNvPr>
            <p:cNvSpPr>
              <a:spLocks/>
            </p:cNvSpPr>
            <p:nvPr userDrawn="1"/>
          </p:nvSpPr>
          <p:spPr bwMode="auto">
            <a:xfrm>
              <a:off x="6924676" y="5927725"/>
              <a:ext cx="74613" cy="187325"/>
            </a:xfrm>
            <a:custGeom>
              <a:avLst/>
              <a:gdLst>
                <a:gd name="T0" fmla="*/ 47 w 47"/>
                <a:gd name="T1" fmla="*/ 118 h 118"/>
                <a:gd name="T2" fmla="*/ 0 w 47"/>
                <a:gd name="T3" fmla="*/ 0 h 118"/>
                <a:gd name="T4" fmla="*/ 47 w 47"/>
                <a:gd name="T5" fmla="*/ 0 h 118"/>
                <a:gd name="T6" fmla="*/ 47 w 47"/>
                <a:gd name="T7" fmla="*/ 118 h 118"/>
              </a:gdLst>
              <a:ahLst/>
              <a:cxnLst>
                <a:cxn ang="0">
                  <a:pos x="T0" y="T1"/>
                </a:cxn>
                <a:cxn ang="0">
                  <a:pos x="T2" y="T3"/>
                </a:cxn>
                <a:cxn ang="0">
                  <a:pos x="T4" y="T5"/>
                </a:cxn>
                <a:cxn ang="0">
                  <a:pos x="T6" y="T7"/>
                </a:cxn>
              </a:cxnLst>
              <a:rect l="0" t="0" r="r" b="b"/>
              <a:pathLst>
                <a:path w="47" h="118">
                  <a:moveTo>
                    <a:pt x="47" y="118"/>
                  </a:moveTo>
                  <a:lnTo>
                    <a:pt x="0" y="0"/>
                  </a:lnTo>
                  <a:lnTo>
                    <a:pt x="47" y="0"/>
                  </a:lnTo>
                  <a:lnTo>
                    <a:pt x="47" y="11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1" name="Freeform 76">
              <a:extLst>
                <a:ext uri="{FF2B5EF4-FFF2-40B4-BE49-F238E27FC236}">
                  <a16:creationId xmlns="" xmlns:a16="http://schemas.microsoft.com/office/drawing/2014/main" id="{888971D9-5FEB-4749-8062-577CE38ABE00}"/>
                </a:ext>
              </a:extLst>
            </p:cNvPr>
            <p:cNvSpPr>
              <a:spLocks/>
            </p:cNvSpPr>
            <p:nvPr userDrawn="1"/>
          </p:nvSpPr>
          <p:spPr bwMode="auto">
            <a:xfrm>
              <a:off x="6819901" y="5927725"/>
              <a:ext cx="74613" cy="203200"/>
            </a:xfrm>
            <a:custGeom>
              <a:avLst/>
              <a:gdLst>
                <a:gd name="T0" fmla="*/ 47 w 47"/>
                <a:gd name="T1" fmla="*/ 0 h 128"/>
                <a:gd name="T2" fmla="*/ 47 w 47"/>
                <a:gd name="T3" fmla="*/ 128 h 128"/>
                <a:gd name="T4" fmla="*/ 0 w 47"/>
                <a:gd name="T5" fmla="*/ 0 h 128"/>
                <a:gd name="T6" fmla="*/ 47 w 47"/>
                <a:gd name="T7" fmla="*/ 0 h 128"/>
              </a:gdLst>
              <a:ahLst/>
              <a:cxnLst>
                <a:cxn ang="0">
                  <a:pos x="T0" y="T1"/>
                </a:cxn>
                <a:cxn ang="0">
                  <a:pos x="T2" y="T3"/>
                </a:cxn>
                <a:cxn ang="0">
                  <a:pos x="T4" y="T5"/>
                </a:cxn>
                <a:cxn ang="0">
                  <a:pos x="T6" y="T7"/>
                </a:cxn>
              </a:cxnLst>
              <a:rect l="0" t="0" r="r" b="b"/>
              <a:pathLst>
                <a:path w="47" h="128">
                  <a:moveTo>
                    <a:pt x="47" y="0"/>
                  </a:moveTo>
                  <a:lnTo>
                    <a:pt x="47" y="128"/>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2" name="Freeform 77">
              <a:extLst>
                <a:ext uri="{FF2B5EF4-FFF2-40B4-BE49-F238E27FC236}">
                  <a16:creationId xmlns="" xmlns:a16="http://schemas.microsoft.com/office/drawing/2014/main" id="{21B7C5D3-40F1-4521-A8A4-F4795813E648}"/>
                </a:ext>
              </a:extLst>
            </p:cNvPr>
            <p:cNvSpPr>
              <a:spLocks/>
            </p:cNvSpPr>
            <p:nvPr userDrawn="1"/>
          </p:nvSpPr>
          <p:spPr bwMode="auto">
            <a:xfrm>
              <a:off x="6818313" y="5927725"/>
              <a:ext cx="76200" cy="203200"/>
            </a:xfrm>
            <a:custGeom>
              <a:avLst/>
              <a:gdLst>
                <a:gd name="T0" fmla="*/ 0 w 48"/>
                <a:gd name="T1" fmla="*/ 0 h 128"/>
                <a:gd name="T2" fmla="*/ 1 w 48"/>
                <a:gd name="T3" fmla="*/ 0 h 128"/>
                <a:gd name="T4" fmla="*/ 48 w 48"/>
                <a:gd name="T5" fmla="*/ 128 h 128"/>
                <a:gd name="T6" fmla="*/ 0 w 48"/>
                <a:gd name="T7" fmla="*/ 128 h 128"/>
                <a:gd name="T8" fmla="*/ 0 w 48"/>
                <a:gd name="T9" fmla="*/ 0 h 128"/>
              </a:gdLst>
              <a:ahLst/>
              <a:cxnLst>
                <a:cxn ang="0">
                  <a:pos x="T0" y="T1"/>
                </a:cxn>
                <a:cxn ang="0">
                  <a:pos x="T2" y="T3"/>
                </a:cxn>
                <a:cxn ang="0">
                  <a:pos x="T4" y="T5"/>
                </a:cxn>
                <a:cxn ang="0">
                  <a:pos x="T6" y="T7"/>
                </a:cxn>
                <a:cxn ang="0">
                  <a:pos x="T8" y="T9"/>
                </a:cxn>
              </a:cxnLst>
              <a:rect l="0" t="0" r="r" b="b"/>
              <a:pathLst>
                <a:path w="48" h="128">
                  <a:moveTo>
                    <a:pt x="0" y="0"/>
                  </a:moveTo>
                  <a:lnTo>
                    <a:pt x="1" y="0"/>
                  </a:lnTo>
                  <a:lnTo>
                    <a:pt x="48" y="128"/>
                  </a:lnTo>
                  <a:lnTo>
                    <a:pt x="0" y="128"/>
                  </a:lnTo>
                  <a:lnTo>
                    <a:pt x="0"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3" name="Freeform 78">
              <a:extLst>
                <a:ext uri="{FF2B5EF4-FFF2-40B4-BE49-F238E27FC236}">
                  <a16:creationId xmlns="" xmlns:a16="http://schemas.microsoft.com/office/drawing/2014/main" id="{C8AF2F53-C7AD-407E-95BD-44A0361C1B49}"/>
                </a:ext>
              </a:extLst>
            </p:cNvPr>
            <p:cNvSpPr>
              <a:spLocks/>
            </p:cNvSpPr>
            <p:nvPr userDrawn="1"/>
          </p:nvSpPr>
          <p:spPr bwMode="auto">
            <a:xfrm>
              <a:off x="7035801" y="6164263"/>
              <a:ext cx="74613" cy="201613"/>
            </a:xfrm>
            <a:custGeom>
              <a:avLst/>
              <a:gdLst>
                <a:gd name="T0" fmla="*/ 47 w 47"/>
                <a:gd name="T1" fmla="*/ 127 h 127"/>
                <a:gd name="T2" fmla="*/ 0 w 47"/>
                <a:gd name="T3" fmla="*/ 127 h 127"/>
                <a:gd name="T4" fmla="*/ 0 w 47"/>
                <a:gd name="T5" fmla="*/ 0 h 127"/>
                <a:gd name="T6" fmla="*/ 47 w 47"/>
                <a:gd name="T7" fmla="*/ 124 h 127"/>
                <a:gd name="T8" fmla="*/ 47 w 47"/>
                <a:gd name="T9" fmla="*/ 127 h 127"/>
              </a:gdLst>
              <a:ahLst/>
              <a:cxnLst>
                <a:cxn ang="0">
                  <a:pos x="T0" y="T1"/>
                </a:cxn>
                <a:cxn ang="0">
                  <a:pos x="T2" y="T3"/>
                </a:cxn>
                <a:cxn ang="0">
                  <a:pos x="T4" y="T5"/>
                </a:cxn>
                <a:cxn ang="0">
                  <a:pos x="T6" y="T7"/>
                </a:cxn>
                <a:cxn ang="0">
                  <a:pos x="T8" y="T9"/>
                </a:cxn>
              </a:cxnLst>
              <a:rect l="0" t="0" r="r" b="b"/>
              <a:pathLst>
                <a:path w="47" h="127">
                  <a:moveTo>
                    <a:pt x="47" y="127"/>
                  </a:moveTo>
                  <a:lnTo>
                    <a:pt x="0" y="127"/>
                  </a:lnTo>
                  <a:lnTo>
                    <a:pt x="0" y="0"/>
                  </a:lnTo>
                  <a:lnTo>
                    <a:pt x="47" y="124"/>
                  </a:lnTo>
                  <a:lnTo>
                    <a:pt x="47"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4" name="Freeform 79">
              <a:extLst>
                <a:ext uri="{FF2B5EF4-FFF2-40B4-BE49-F238E27FC236}">
                  <a16:creationId xmlns="" xmlns:a16="http://schemas.microsoft.com/office/drawing/2014/main" id="{AEEA3A5A-3520-43E8-BD56-74071874D176}"/>
                </a:ext>
              </a:extLst>
            </p:cNvPr>
            <p:cNvSpPr>
              <a:spLocks/>
            </p:cNvSpPr>
            <p:nvPr userDrawn="1"/>
          </p:nvSpPr>
          <p:spPr bwMode="auto">
            <a:xfrm>
              <a:off x="7035801" y="6164263"/>
              <a:ext cx="74613" cy="196850"/>
            </a:xfrm>
            <a:custGeom>
              <a:avLst/>
              <a:gdLst>
                <a:gd name="T0" fmla="*/ 47 w 47"/>
                <a:gd name="T1" fmla="*/ 0 h 124"/>
                <a:gd name="T2" fmla="*/ 47 w 47"/>
                <a:gd name="T3" fmla="*/ 124 h 124"/>
                <a:gd name="T4" fmla="*/ 0 w 47"/>
                <a:gd name="T5" fmla="*/ 0 h 124"/>
                <a:gd name="T6" fmla="*/ 0 w 47"/>
                <a:gd name="T7" fmla="*/ 0 h 124"/>
                <a:gd name="T8" fmla="*/ 47 w 47"/>
                <a:gd name="T9" fmla="*/ 0 h 124"/>
              </a:gdLst>
              <a:ahLst/>
              <a:cxnLst>
                <a:cxn ang="0">
                  <a:pos x="T0" y="T1"/>
                </a:cxn>
                <a:cxn ang="0">
                  <a:pos x="T2" y="T3"/>
                </a:cxn>
                <a:cxn ang="0">
                  <a:pos x="T4" y="T5"/>
                </a:cxn>
                <a:cxn ang="0">
                  <a:pos x="T6" y="T7"/>
                </a:cxn>
                <a:cxn ang="0">
                  <a:pos x="T8" y="T9"/>
                </a:cxn>
              </a:cxnLst>
              <a:rect l="0" t="0" r="r" b="b"/>
              <a:pathLst>
                <a:path w="47" h="124">
                  <a:moveTo>
                    <a:pt x="47" y="0"/>
                  </a:moveTo>
                  <a:lnTo>
                    <a:pt x="47" y="124"/>
                  </a:lnTo>
                  <a:lnTo>
                    <a:pt x="0" y="0"/>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5" name="Freeform 80">
              <a:extLst>
                <a:ext uri="{FF2B5EF4-FFF2-40B4-BE49-F238E27FC236}">
                  <a16:creationId xmlns="" xmlns:a16="http://schemas.microsoft.com/office/drawing/2014/main" id="{BD885017-A785-4717-A0D7-BDA496CC6A92}"/>
                </a:ext>
              </a:extLst>
            </p:cNvPr>
            <p:cNvSpPr>
              <a:spLocks/>
            </p:cNvSpPr>
            <p:nvPr userDrawn="1"/>
          </p:nvSpPr>
          <p:spPr bwMode="auto">
            <a:xfrm>
              <a:off x="6921501" y="6170613"/>
              <a:ext cx="76200" cy="195263"/>
            </a:xfrm>
            <a:custGeom>
              <a:avLst/>
              <a:gdLst>
                <a:gd name="T0" fmla="*/ 48 w 48"/>
                <a:gd name="T1" fmla="*/ 123 h 123"/>
                <a:gd name="T2" fmla="*/ 0 w 48"/>
                <a:gd name="T3" fmla="*/ 123 h 123"/>
                <a:gd name="T4" fmla="*/ 0 w 48"/>
                <a:gd name="T5" fmla="*/ 0 h 123"/>
                <a:gd name="T6" fmla="*/ 48 w 48"/>
                <a:gd name="T7" fmla="*/ 118 h 123"/>
                <a:gd name="T8" fmla="*/ 48 w 48"/>
                <a:gd name="T9" fmla="*/ 123 h 123"/>
              </a:gdLst>
              <a:ahLst/>
              <a:cxnLst>
                <a:cxn ang="0">
                  <a:pos x="T0" y="T1"/>
                </a:cxn>
                <a:cxn ang="0">
                  <a:pos x="T2" y="T3"/>
                </a:cxn>
                <a:cxn ang="0">
                  <a:pos x="T4" y="T5"/>
                </a:cxn>
                <a:cxn ang="0">
                  <a:pos x="T6" y="T7"/>
                </a:cxn>
                <a:cxn ang="0">
                  <a:pos x="T8" y="T9"/>
                </a:cxn>
              </a:cxnLst>
              <a:rect l="0" t="0" r="r" b="b"/>
              <a:pathLst>
                <a:path w="48" h="123">
                  <a:moveTo>
                    <a:pt x="48" y="123"/>
                  </a:moveTo>
                  <a:lnTo>
                    <a:pt x="0" y="123"/>
                  </a:lnTo>
                  <a:lnTo>
                    <a:pt x="0" y="0"/>
                  </a:lnTo>
                  <a:lnTo>
                    <a:pt x="48" y="118"/>
                  </a:lnTo>
                  <a:lnTo>
                    <a:pt x="48" y="123"/>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6" name="Freeform 81">
              <a:extLst>
                <a:ext uri="{FF2B5EF4-FFF2-40B4-BE49-F238E27FC236}">
                  <a16:creationId xmlns="" xmlns:a16="http://schemas.microsoft.com/office/drawing/2014/main" id="{C4D09FBB-79F6-4B6F-9373-8E53771818AC}"/>
                </a:ext>
              </a:extLst>
            </p:cNvPr>
            <p:cNvSpPr>
              <a:spLocks/>
            </p:cNvSpPr>
            <p:nvPr userDrawn="1"/>
          </p:nvSpPr>
          <p:spPr bwMode="auto">
            <a:xfrm>
              <a:off x="6921501" y="6164263"/>
              <a:ext cx="76200" cy="193675"/>
            </a:xfrm>
            <a:custGeom>
              <a:avLst/>
              <a:gdLst>
                <a:gd name="T0" fmla="*/ 48 w 48"/>
                <a:gd name="T1" fmla="*/ 0 h 122"/>
                <a:gd name="T2" fmla="*/ 48 w 48"/>
                <a:gd name="T3" fmla="*/ 122 h 122"/>
                <a:gd name="T4" fmla="*/ 0 w 48"/>
                <a:gd name="T5" fmla="*/ 4 h 122"/>
                <a:gd name="T6" fmla="*/ 0 w 48"/>
                <a:gd name="T7" fmla="*/ 0 h 122"/>
                <a:gd name="T8" fmla="*/ 48 w 48"/>
                <a:gd name="T9" fmla="*/ 0 h 122"/>
              </a:gdLst>
              <a:ahLst/>
              <a:cxnLst>
                <a:cxn ang="0">
                  <a:pos x="T0" y="T1"/>
                </a:cxn>
                <a:cxn ang="0">
                  <a:pos x="T2" y="T3"/>
                </a:cxn>
                <a:cxn ang="0">
                  <a:pos x="T4" y="T5"/>
                </a:cxn>
                <a:cxn ang="0">
                  <a:pos x="T6" y="T7"/>
                </a:cxn>
                <a:cxn ang="0">
                  <a:pos x="T8" y="T9"/>
                </a:cxn>
              </a:cxnLst>
              <a:rect l="0" t="0" r="r" b="b"/>
              <a:pathLst>
                <a:path w="48" h="122">
                  <a:moveTo>
                    <a:pt x="48" y="0"/>
                  </a:moveTo>
                  <a:lnTo>
                    <a:pt x="48" y="122"/>
                  </a:lnTo>
                  <a:lnTo>
                    <a:pt x="0" y="4"/>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82">
              <a:extLst>
                <a:ext uri="{FF2B5EF4-FFF2-40B4-BE49-F238E27FC236}">
                  <a16:creationId xmlns="" xmlns:a16="http://schemas.microsoft.com/office/drawing/2014/main" id="{FA960A37-F87E-4C93-99A1-A7560AED58D2}"/>
                </a:ext>
              </a:extLst>
            </p:cNvPr>
            <p:cNvSpPr>
              <a:spLocks/>
            </p:cNvSpPr>
            <p:nvPr userDrawn="1"/>
          </p:nvSpPr>
          <p:spPr bwMode="auto">
            <a:xfrm>
              <a:off x="6816726" y="6164263"/>
              <a:ext cx="76200" cy="193675"/>
            </a:xfrm>
            <a:custGeom>
              <a:avLst/>
              <a:gdLst>
                <a:gd name="T0" fmla="*/ 48 w 48"/>
                <a:gd name="T1" fmla="*/ 0 h 122"/>
                <a:gd name="T2" fmla="*/ 48 w 48"/>
                <a:gd name="T3" fmla="*/ 122 h 122"/>
                <a:gd name="T4" fmla="*/ 0 w 48"/>
                <a:gd name="T5" fmla="*/ 0 h 122"/>
                <a:gd name="T6" fmla="*/ 48 w 48"/>
                <a:gd name="T7" fmla="*/ 0 h 122"/>
              </a:gdLst>
              <a:ahLst/>
              <a:cxnLst>
                <a:cxn ang="0">
                  <a:pos x="T0" y="T1"/>
                </a:cxn>
                <a:cxn ang="0">
                  <a:pos x="T2" y="T3"/>
                </a:cxn>
                <a:cxn ang="0">
                  <a:pos x="T4" y="T5"/>
                </a:cxn>
                <a:cxn ang="0">
                  <a:pos x="T6" y="T7"/>
                </a:cxn>
              </a:cxnLst>
              <a:rect l="0" t="0" r="r" b="b"/>
              <a:pathLst>
                <a:path w="48" h="122">
                  <a:moveTo>
                    <a:pt x="48" y="0"/>
                  </a:moveTo>
                  <a:lnTo>
                    <a:pt x="48" y="122"/>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8" name="Freeform 83">
              <a:extLst>
                <a:ext uri="{FF2B5EF4-FFF2-40B4-BE49-F238E27FC236}">
                  <a16:creationId xmlns="" xmlns:a16="http://schemas.microsoft.com/office/drawing/2014/main" id="{88C992FF-9EB6-46B8-A8E5-B44EDE4ED409}"/>
                </a:ext>
              </a:extLst>
            </p:cNvPr>
            <p:cNvSpPr>
              <a:spLocks/>
            </p:cNvSpPr>
            <p:nvPr userDrawn="1"/>
          </p:nvSpPr>
          <p:spPr bwMode="auto">
            <a:xfrm>
              <a:off x="6815138" y="6164263"/>
              <a:ext cx="77788" cy="201613"/>
            </a:xfrm>
            <a:custGeom>
              <a:avLst/>
              <a:gdLst>
                <a:gd name="T0" fmla="*/ 0 w 49"/>
                <a:gd name="T1" fmla="*/ 127 h 127"/>
                <a:gd name="T2" fmla="*/ 0 w 49"/>
                <a:gd name="T3" fmla="*/ 0 h 127"/>
                <a:gd name="T4" fmla="*/ 1 w 49"/>
                <a:gd name="T5" fmla="*/ 0 h 127"/>
                <a:gd name="T6" fmla="*/ 49 w 49"/>
                <a:gd name="T7" fmla="*/ 122 h 127"/>
                <a:gd name="T8" fmla="*/ 49 w 49"/>
                <a:gd name="T9" fmla="*/ 127 h 127"/>
                <a:gd name="T10" fmla="*/ 0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0" y="127"/>
                  </a:moveTo>
                  <a:lnTo>
                    <a:pt x="0" y="0"/>
                  </a:lnTo>
                  <a:lnTo>
                    <a:pt x="1" y="0"/>
                  </a:lnTo>
                  <a:lnTo>
                    <a:pt x="49" y="122"/>
                  </a:lnTo>
                  <a:lnTo>
                    <a:pt x="49" y="127"/>
                  </a:lnTo>
                  <a:lnTo>
                    <a:pt x="0"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9" name="Freeform 84">
              <a:extLst>
                <a:ext uri="{FF2B5EF4-FFF2-40B4-BE49-F238E27FC236}">
                  <a16:creationId xmlns="" xmlns:a16="http://schemas.microsoft.com/office/drawing/2014/main" id="{6BEBDB23-63CB-4B61-BCCE-956497883F8B}"/>
                </a:ext>
              </a:extLst>
            </p:cNvPr>
            <p:cNvSpPr>
              <a:spLocks/>
            </p:cNvSpPr>
            <p:nvPr userDrawn="1"/>
          </p:nvSpPr>
          <p:spPr bwMode="auto">
            <a:xfrm>
              <a:off x="7035801" y="6410325"/>
              <a:ext cx="74613" cy="196850"/>
            </a:xfrm>
            <a:custGeom>
              <a:avLst/>
              <a:gdLst>
                <a:gd name="T0" fmla="*/ 0 w 47"/>
                <a:gd name="T1" fmla="*/ 124 h 124"/>
                <a:gd name="T2" fmla="*/ 0 w 47"/>
                <a:gd name="T3" fmla="*/ 0 h 124"/>
                <a:gd name="T4" fmla="*/ 47 w 47"/>
                <a:gd name="T5" fmla="*/ 124 h 124"/>
                <a:gd name="T6" fmla="*/ 0 w 47"/>
                <a:gd name="T7" fmla="*/ 124 h 124"/>
              </a:gdLst>
              <a:ahLst/>
              <a:cxnLst>
                <a:cxn ang="0">
                  <a:pos x="T0" y="T1"/>
                </a:cxn>
                <a:cxn ang="0">
                  <a:pos x="T2" y="T3"/>
                </a:cxn>
                <a:cxn ang="0">
                  <a:pos x="T4" y="T5"/>
                </a:cxn>
                <a:cxn ang="0">
                  <a:pos x="T6" y="T7"/>
                </a:cxn>
              </a:cxnLst>
              <a:rect l="0" t="0" r="r" b="b"/>
              <a:pathLst>
                <a:path w="47" h="124">
                  <a:moveTo>
                    <a:pt x="0" y="124"/>
                  </a:moveTo>
                  <a:lnTo>
                    <a:pt x="0" y="0"/>
                  </a:lnTo>
                  <a:lnTo>
                    <a:pt x="47" y="124"/>
                  </a:lnTo>
                  <a:lnTo>
                    <a:pt x="0"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85">
              <a:extLst>
                <a:ext uri="{FF2B5EF4-FFF2-40B4-BE49-F238E27FC236}">
                  <a16:creationId xmlns="" xmlns:a16="http://schemas.microsoft.com/office/drawing/2014/main" id="{167AC9B5-11EB-4A28-A23D-71A9D87DC59C}"/>
                </a:ext>
              </a:extLst>
            </p:cNvPr>
            <p:cNvSpPr>
              <a:spLocks/>
            </p:cNvSpPr>
            <p:nvPr userDrawn="1"/>
          </p:nvSpPr>
          <p:spPr bwMode="auto">
            <a:xfrm>
              <a:off x="7035801" y="6405563"/>
              <a:ext cx="74613" cy="201613"/>
            </a:xfrm>
            <a:custGeom>
              <a:avLst/>
              <a:gdLst>
                <a:gd name="T0" fmla="*/ 47 w 47"/>
                <a:gd name="T1" fmla="*/ 0 h 127"/>
                <a:gd name="T2" fmla="*/ 47 w 47"/>
                <a:gd name="T3" fmla="*/ 127 h 127"/>
                <a:gd name="T4" fmla="*/ 47 w 47"/>
                <a:gd name="T5" fmla="*/ 127 h 127"/>
                <a:gd name="T6" fmla="*/ 0 w 47"/>
                <a:gd name="T7" fmla="*/ 3 h 127"/>
                <a:gd name="T8" fmla="*/ 0 w 47"/>
                <a:gd name="T9" fmla="*/ 0 h 127"/>
                <a:gd name="T10" fmla="*/ 47 w 47"/>
                <a:gd name="T11" fmla="*/ 0 h 127"/>
              </a:gdLst>
              <a:ahLst/>
              <a:cxnLst>
                <a:cxn ang="0">
                  <a:pos x="T0" y="T1"/>
                </a:cxn>
                <a:cxn ang="0">
                  <a:pos x="T2" y="T3"/>
                </a:cxn>
                <a:cxn ang="0">
                  <a:pos x="T4" y="T5"/>
                </a:cxn>
                <a:cxn ang="0">
                  <a:pos x="T6" y="T7"/>
                </a:cxn>
                <a:cxn ang="0">
                  <a:pos x="T8" y="T9"/>
                </a:cxn>
                <a:cxn ang="0">
                  <a:pos x="T10" y="T11"/>
                </a:cxn>
              </a:cxnLst>
              <a:rect l="0" t="0" r="r" b="b"/>
              <a:pathLst>
                <a:path w="47" h="127">
                  <a:moveTo>
                    <a:pt x="47" y="0"/>
                  </a:moveTo>
                  <a:lnTo>
                    <a:pt x="47" y="127"/>
                  </a:lnTo>
                  <a:lnTo>
                    <a:pt x="47" y="127"/>
                  </a:lnTo>
                  <a:lnTo>
                    <a:pt x="0" y="3"/>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1" name="Freeform 86">
              <a:extLst>
                <a:ext uri="{FF2B5EF4-FFF2-40B4-BE49-F238E27FC236}">
                  <a16:creationId xmlns="" xmlns:a16="http://schemas.microsoft.com/office/drawing/2014/main" id="{C1768E62-CD8F-427E-8130-6C31B1DD27AB}"/>
                </a:ext>
              </a:extLst>
            </p:cNvPr>
            <p:cNvSpPr>
              <a:spLocks/>
            </p:cNvSpPr>
            <p:nvPr userDrawn="1"/>
          </p:nvSpPr>
          <p:spPr bwMode="auto">
            <a:xfrm>
              <a:off x="6921501" y="6405563"/>
              <a:ext cx="76200" cy="196850"/>
            </a:xfrm>
            <a:custGeom>
              <a:avLst/>
              <a:gdLst>
                <a:gd name="T0" fmla="*/ 48 w 48"/>
                <a:gd name="T1" fmla="*/ 0 h 124"/>
                <a:gd name="T2" fmla="*/ 48 w 48"/>
                <a:gd name="T3" fmla="*/ 124 h 124"/>
                <a:gd name="T4" fmla="*/ 0 w 48"/>
                <a:gd name="T5" fmla="*/ 0 h 124"/>
                <a:gd name="T6" fmla="*/ 0 w 48"/>
                <a:gd name="T7" fmla="*/ 0 h 124"/>
                <a:gd name="T8" fmla="*/ 48 w 48"/>
                <a:gd name="T9" fmla="*/ 0 h 124"/>
              </a:gdLst>
              <a:ahLst/>
              <a:cxnLst>
                <a:cxn ang="0">
                  <a:pos x="T0" y="T1"/>
                </a:cxn>
                <a:cxn ang="0">
                  <a:pos x="T2" y="T3"/>
                </a:cxn>
                <a:cxn ang="0">
                  <a:pos x="T4" y="T5"/>
                </a:cxn>
                <a:cxn ang="0">
                  <a:pos x="T6" y="T7"/>
                </a:cxn>
                <a:cxn ang="0">
                  <a:pos x="T8" y="T9"/>
                </a:cxn>
              </a:cxnLst>
              <a:rect l="0" t="0" r="r" b="b"/>
              <a:pathLst>
                <a:path w="48" h="124">
                  <a:moveTo>
                    <a:pt x="48" y="0"/>
                  </a:moveTo>
                  <a:lnTo>
                    <a:pt x="48" y="124"/>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2" name="Freeform 87">
              <a:extLst>
                <a:ext uri="{FF2B5EF4-FFF2-40B4-BE49-F238E27FC236}">
                  <a16:creationId xmlns="" xmlns:a16="http://schemas.microsoft.com/office/drawing/2014/main" id="{DF43C5B3-7ED3-4AFC-8AC8-904A22954707}"/>
                </a:ext>
              </a:extLst>
            </p:cNvPr>
            <p:cNvSpPr>
              <a:spLocks/>
            </p:cNvSpPr>
            <p:nvPr userDrawn="1"/>
          </p:nvSpPr>
          <p:spPr bwMode="auto">
            <a:xfrm>
              <a:off x="6921501" y="6405563"/>
              <a:ext cx="76200" cy="201613"/>
            </a:xfrm>
            <a:custGeom>
              <a:avLst/>
              <a:gdLst>
                <a:gd name="T0" fmla="*/ 48 w 48"/>
                <a:gd name="T1" fmla="*/ 127 h 127"/>
                <a:gd name="T2" fmla="*/ 0 w 48"/>
                <a:gd name="T3" fmla="*/ 127 h 127"/>
                <a:gd name="T4" fmla="*/ 0 w 48"/>
                <a:gd name="T5" fmla="*/ 0 h 127"/>
                <a:gd name="T6" fmla="*/ 48 w 48"/>
                <a:gd name="T7" fmla="*/ 124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4"/>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3" name="Freeform 88">
              <a:extLst>
                <a:ext uri="{FF2B5EF4-FFF2-40B4-BE49-F238E27FC236}">
                  <a16:creationId xmlns="" xmlns:a16="http://schemas.microsoft.com/office/drawing/2014/main" id="{C4278286-D344-4DB5-8261-4F118E379F60}"/>
                </a:ext>
              </a:extLst>
            </p:cNvPr>
            <p:cNvSpPr>
              <a:spLocks/>
            </p:cNvSpPr>
            <p:nvPr userDrawn="1"/>
          </p:nvSpPr>
          <p:spPr bwMode="auto">
            <a:xfrm>
              <a:off x="6816726" y="6405563"/>
              <a:ext cx="76200" cy="198438"/>
            </a:xfrm>
            <a:custGeom>
              <a:avLst/>
              <a:gdLst>
                <a:gd name="T0" fmla="*/ 48 w 48"/>
                <a:gd name="T1" fmla="*/ 125 h 125"/>
                <a:gd name="T2" fmla="*/ 0 w 48"/>
                <a:gd name="T3" fmla="*/ 0 h 125"/>
                <a:gd name="T4" fmla="*/ 48 w 48"/>
                <a:gd name="T5" fmla="*/ 0 h 125"/>
                <a:gd name="T6" fmla="*/ 48 w 48"/>
                <a:gd name="T7" fmla="*/ 125 h 125"/>
              </a:gdLst>
              <a:ahLst/>
              <a:cxnLst>
                <a:cxn ang="0">
                  <a:pos x="T0" y="T1"/>
                </a:cxn>
                <a:cxn ang="0">
                  <a:pos x="T2" y="T3"/>
                </a:cxn>
                <a:cxn ang="0">
                  <a:pos x="T4" y="T5"/>
                </a:cxn>
                <a:cxn ang="0">
                  <a:pos x="T6" y="T7"/>
                </a:cxn>
              </a:cxnLst>
              <a:rect l="0" t="0" r="r" b="b"/>
              <a:pathLst>
                <a:path w="48" h="125">
                  <a:moveTo>
                    <a:pt x="48" y="125"/>
                  </a:moveTo>
                  <a:lnTo>
                    <a:pt x="0" y="0"/>
                  </a:lnTo>
                  <a:lnTo>
                    <a:pt x="48" y="0"/>
                  </a:lnTo>
                  <a:lnTo>
                    <a:pt x="48" y="125"/>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4" name="Freeform 89">
              <a:extLst>
                <a:ext uri="{FF2B5EF4-FFF2-40B4-BE49-F238E27FC236}">
                  <a16:creationId xmlns="" xmlns:a16="http://schemas.microsoft.com/office/drawing/2014/main" id="{65F2957D-ECF7-4FFB-A8B0-11374EE8225B}"/>
                </a:ext>
              </a:extLst>
            </p:cNvPr>
            <p:cNvSpPr>
              <a:spLocks/>
            </p:cNvSpPr>
            <p:nvPr userDrawn="1"/>
          </p:nvSpPr>
          <p:spPr bwMode="auto">
            <a:xfrm>
              <a:off x="6815138" y="6405563"/>
              <a:ext cx="77788" cy="201613"/>
            </a:xfrm>
            <a:custGeom>
              <a:avLst/>
              <a:gdLst>
                <a:gd name="T0" fmla="*/ 49 w 49"/>
                <a:gd name="T1" fmla="*/ 127 h 127"/>
                <a:gd name="T2" fmla="*/ 0 w 49"/>
                <a:gd name="T3" fmla="*/ 127 h 127"/>
                <a:gd name="T4" fmla="*/ 0 w 49"/>
                <a:gd name="T5" fmla="*/ 0 h 127"/>
                <a:gd name="T6" fmla="*/ 1 w 49"/>
                <a:gd name="T7" fmla="*/ 0 h 127"/>
                <a:gd name="T8" fmla="*/ 49 w 49"/>
                <a:gd name="T9" fmla="*/ 125 h 127"/>
                <a:gd name="T10" fmla="*/ 49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49" y="127"/>
                  </a:moveTo>
                  <a:lnTo>
                    <a:pt x="0" y="127"/>
                  </a:lnTo>
                  <a:lnTo>
                    <a:pt x="0" y="0"/>
                  </a:lnTo>
                  <a:lnTo>
                    <a:pt x="1" y="0"/>
                  </a:lnTo>
                  <a:lnTo>
                    <a:pt x="49" y="125"/>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5" name="Freeform 90">
              <a:extLst>
                <a:ext uri="{FF2B5EF4-FFF2-40B4-BE49-F238E27FC236}">
                  <a16:creationId xmlns="" xmlns:a16="http://schemas.microsoft.com/office/drawing/2014/main" id="{07FB25FE-ED54-43D1-8074-C16C2ACB8B0E}"/>
                </a:ext>
              </a:extLst>
            </p:cNvPr>
            <p:cNvSpPr>
              <a:spLocks/>
            </p:cNvSpPr>
            <p:nvPr userDrawn="1"/>
          </p:nvSpPr>
          <p:spPr bwMode="auto">
            <a:xfrm>
              <a:off x="5340351" y="5840413"/>
              <a:ext cx="357188" cy="773113"/>
            </a:xfrm>
            <a:custGeom>
              <a:avLst/>
              <a:gdLst>
                <a:gd name="T0" fmla="*/ 0 w 225"/>
                <a:gd name="T1" fmla="*/ 0 h 487"/>
                <a:gd name="T2" fmla="*/ 225 w 225"/>
                <a:gd name="T3" fmla="*/ 0 h 487"/>
                <a:gd name="T4" fmla="*/ 225 w 225"/>
                <a:gd name="T5" fmla="*/ 487 h 487"/>
                <a:gd name="T6" fmla="*/ 0 w 225"/>
                <a:gd name="T7" fmla="*/ 4 h 487"/>
                <a:gd name="T8" fmla="*/ 0 w 225"/>
                <a:gd name="T9" fmla="*/ 0 h 487"/>
              </a:gdLst>
              <a:ahLst/>
              <a:cxnLst>
                <a:cxn ang="0">
                  <a:pos x="T0" y="T1"/>
                </a:cxn>
                <a:cxn ang="0">
                  <a:pos x="T2" y="T3"/>
                </a:cxn>
                <a:cxn ang="0">
                  <a:pos x="T4" y="T5"/>
                </a:cxn>
                <a:cxn ang="0">
                  <a:pos x="T6" y="T7"/>
                </a:cxn>
                <a:cxn ang="0">
                  <a:pos x="T8" y="T9"/>
                </a:cxn>
              </a:cxnLst>
              <a:rect l="0" t="0" r="r" b="b"/>
              <a:pathLst>
                <a:path w="225" h="487">
                  <a:moveTo>
                    <a:pt x="0" y="0"/>
                  </a:moveTo>
                  <a:lnTo>
                    <a:pt x="225" y="0"/>
                  </a:lnTo>
                  <a:lnTo>
                    <a:pt x="225" y="487"/>
                  </a:lnTo>
                  <a:lnTo>
                    <a:pt x="0" y="4"/>
                  </a:lnTo>
                  <a:lnTo>
                    <a:pt x="0" y="0"/>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6" name="Freeform 91">
              <a:extLst>
                <a:ext uri="{FF2B5EF4-FFF2-40B4-BE49-F238E27FC236}">
                  <a16:creationId xmlns="" xmlns:a16="http://schemas.microsoft.com/office/drawing/2014/main" id="{BEEE2101-3355-4464-88D2-79A515AD38A3}"/>
                </a:ext>
              </a:extLst>
            </p:cNvPr>
            <p:cNvSpPr>
              <a:spLocks/>
            </p:cNvSpPr>
            <p:nvPr userDrawn="1"/>
          </p:nvSpPr>
          <p:spPr bwMode="auto">
            <a:xfrm>
              <a:off x="5340351" y="5846763"/>
              <a:ext cx="357188" cy="785813"/>
            </a:xfrm>
            <a:custGeom>
              <a:avLst/>
              <a:gdLst>
                <a:gd name="T0" fmla="*/ 225 w 225"/>
                <a:gd name="T1" fmla="*/ 483 h 495"/>
                <a:gd name="T2" fmla="*/ 225 w 225"/>
                <a:gd name="T3" fmla="*/ 495 h 495"/>
                <a:gd name="T4" fmla="*/ 0 w 225"/>
                <a:gd name="T5" fmla="*/ 495 h 495"/>
                <a:gd name="T6" fmla="*/ 0 w 225"/>
                <a:gd name="T7" fmla="*/ 0 h 495"/>
                <a:gd name="T8" fmla="*/ 225 w 225"/>
                <a:gd name="T9" fmla="*/ 483 h 495"/>
              </a:gdLst>
              <a:ahLst/>
              <a:cxnLst>
                <a:cxn ang="0">
                  <a:pos x="T0" y="T1"/>
                </a:cxn>
                <a:cxn ang="0">
                  <a:pos x="T2" y="T3"/>
                </a:cxn>
                <a:cxn ang="0">
                  <a:pos x="T4" y="T5"/>
                </a:cxn>
                <a:cxn ang="0">
                  <a:pos x="T6" y="T7"/>
                </a:cxn>
                <a:cxn ang="0">
                  <a:pos x="T8" y="T9"/>
                </a:cxn>
              </a:cxnLst>
              <a:rect l="0" t="0" r="r" b="b"/>
              <a:pathLst>
                <a:path w="225" h="495">
                  <a:moveTo>
                    <a:pt x="225" y="483"/>
                  </a:moveTo>
                  <a:lnTo>
                    <a:pt x="225" y="495"/>
                  </a:lnTo>
                  <a:lnTo>
                    <a:pt x="0" y="495"/>
                  </a:lnTo>
                  <a:lnTo>
                    <a:pt x="0" y="0"/>
                  </a:lnTo>
                  <a:lnTo>
                    <a:pt x="225" y="483"/>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7" name="Freeform 92">
              <a:extLst>
                <a:ext uri="{FF2B5EF4-FFF2-40B4-BE49-F238E27FC236}">
                  <a16:creationId xmlns="" xmlns:a16="http://schemas.microsoft.com/office/drawing/2014/main" id="{58344753-C395-49EA-A4B1-E3F64D3E0993}"/>
                </a:ext>
              </a:extLst>
            </p:cNvPr>
            <p:cNvSpPr>
              <a:spLocks/>
            </p:cNvSpPr>
            <p:nvPr userDrawn="1"/>
          </p:nvSpPr>
          <p:spPr bwMode="auto">
            <a:xfrm>
              <a:off x="5588001" y="5899150"/>
              <a:ext cx="77788" cy="192088"/>
            </a:xfrm>
            <a:custGeom>
              <a:avLst/>
              <a:gdLst>
                <a:gd name="T0" fmla="*/ 49 w 49"/>
                <a:gd name="T1" fmla="*/ 0 h 121"/>
                <a:gd name="T2" fmla="*/ 49 w 49"/>
                <a:gd name="T3" fmla="*/ 121 h 121"/>
                <a:gd name="T4" fmla="*/ 0 w 49"/>
                <a:gd name="T5" fmla="*/ 0 h 121"/>
                <a:gd name="T6" fmla="*/ 0 w 49"/>
                <a:gd name="T7" fmla="*/ 0 h 121"/>
                <a:gd name="T8" fmla="*/ 49 w 49"/>
                <a:gd name="T9" fmla="*/ 0 h 121"/>
              </a:gdLst>
              <a:ahLst/>
              <a:cxnLst>
                <a:cxn ang="0">
                  <a:pos x="T0" y="T1"/>
                </a:cxn>
                <a:cxn ang="0">
                  <a:pos x="T2" y="T3"/>
                </a:cxn>
                <a:cxn ang="0">
                  <a:pos x="T4" y="T5"/>
                </a:cxn>
                <a:cxn ang="0">
                  <a:pos x="T6" y="T7"/>
                </a:cxn>
                <a:cxn ang="0">
                  <a:pos x="T8" y="T9"/>
                </a:cxn>
              </a:cxnLst>
              <a:rect l="0" t="0" r="r" b="b"/>
              <a:pathLst>
                <a:path w="49" h="121">
                  <a:moveTo>
                    <a:pt x="49" y="0"/>
                  </a:moveTo>
                  <a:lnTo>
                    <a:pt x="49" y="121"/>
                  </a:lnTo>
                  <a:lnTo>
                    <a:pt x="0" y="0"/>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8" name="Freeform 93">
              <a:extLst>
                <a:ext uri="{FF2B5EF4-FFF2-40B4-BE49-F238E27FC236}">
                  <a16:creationId xmlns="" xmlns:a16="http://schemas.microsoft.com/office/drawing/2014/main" id="{3B674B30-1243-4D73-80DA-285463D858CC}"/>
                </a:ext>
              </a:extLst>
            </p:cNvPr>
            <p:cNvSpPr>
              <a:spLocks/>
            </p:cNvSpPr>
            <p:nvPr userDrawn="1"/>
          </p:nvSpPr>
          <p:spPr bwMode="auto">
            <a:xfrm>
              <a:off x="5588001" y="5899150"/>
              <a:ext cx="77788" cy="201613"/>
            </a:xfrm>
            <a:custGeom>
              <a:avLst/>
              <a:gdLst>
                <a:gd name="T0" fmla="*/ 49 w 49"/>
                <a:gd name="T1" fmla="*/ 127 h 127"/>
                <a:gd name="T2" fmla="*/ 0 w 49"/>
                <a:gd name="T3" fmla="*/ 127 h 127"/>
                <a:gd name="T4" fmla="*/ 0 w 49"/>
                <a:gd name="T5" fmla="*/ 0 h 127"/>
                <a:gd name="T6" fmla="*/ 49 w 49"/>
                <a:gd name="T7" fmla="*/ 121 h 127"/>
                <a:gd name="T8" fmla="*/ 49 w 49"/>
                <a:gd name="T9" fmla="*/ 127 h 127"/>
              </a:gdLst>
              <a:ahLst/>
              <a:cxnLst>
                <a:cxn ang="0">
                  <a:pos x="T0" y="T1"/>
                </a:cxn>
                <a:cxn ang="0">
                  <a:pos x="T2" y="T3"/>
                </a:cxn>
                <a:cxn ang="0">
                  <a:pos x="T4" y="T5"/>
                </a:cxn>
                <a:cxn ang="0">
                  <a:pos x="T6" y="T7"/>
                </a:cxn>
                <a:cxn ang="0">
                  <a:pos x="T8" y="T9"/>
                </a:cxn>
              </a:cxnLst>
              <a:rect l="0" t="0" r="r" b="b"/>
              <a:pathLst>
                <a:path w="49" h="127">
                  <a:moveTo>
                    <a:pt x="49" y="127"/>
                  </a:moveTo>
                  <a:lnTo>
                    <a:pt x="0" y="127"/>
                  </a:lnTo>
                  <a:lnTo>
                    <a:pt x="0" y="0"/>
                  </a:lnTo>
                  <a:lnTo>
                    <a:pt x="49" y="121"/>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9" name="Freeform 94">
              <a:extLst>
                <a:ext uri="{FF2B5EF4-FFF2-40B4-BE49-F238E27FC236}">
                  <a16:creationId xmlns="" xmlns:a16="http://schemas.microsoft.com/office/drawing/2014/main" id="{41292D83-CC71-4273-ABC4-8FC928F34126}"/>
                </a:ext>
              </a:extLst>
            </p:cNvPr>
            <p:cNvSpPr>
              <a:spLocks/>
            </p:cNvSpPr>
            <p:nvPr userDrawn="1"/>
          </p:nvSpPr>
          <p:spPr bwMode="auto">
            <a:xfrm>
              <a:off x="5475288" y="5899150"/>
              <a:ext cx="76200" cy="201613"/>
            </a:xfrm>
            <a:custGeom>
              <a:avLst/>
              <a:gdLst>
                <a:gd name="T0" fmla="*/ 48 w 48"/>
                <a:gd name="T1" fmla="*/ 127 h 127"/>
                <a:gd name="T2" fmla="*/ 0 w 48"/>
                <a:gd name="T3" fmla="*/ 127 h 127"/>
                <a:gd name="T4" fmla="*/ 0 w 48"/>
                <a:gd name="T5" fmla="*/ 0 h 127"/>
                <a:gd name="T6" fmla="*/ 1 w 48"/>
                <a:gd name="T7" fmla="*/ 0 h 127"/>
                <a:gd name="T8" fmla="*/ 48 w 48"/>
                <a:gd name="T9" fmla="*/ 117 h 127"/>
                <a:gd name="T10" fmla="*/ 48 w 48"/>
                <a:gd name="T11" fmla="*/ 127 h 127"/>
              </a:gdLst>
              <a:ahLst/>
              <a:cxnLst>
                <a:cxn ang="0">
                  <a:pos x="T0" y="T1"/>
                </a:cxn>
                <a:cxn ang="0">
                  <a:pos x="T2" y="T3"/>
                </a:cxn>
                <a:cxn ang="0">
                  <a:pos x="T4" y="T5"/>
                </a:cxn>
                <a:cxn ang="0">
                  <a:pos x="T6" y="T7"/>
                </a:cxn>
                <a:cxn ang="0">
                  <a:pos x="T8" y="T9"/>
                </a:cxn>
                <a:cxn ang="0">
                  <a:pos x="T10" y="T11"/>
                </a:cxn>
              </a:cxnLst>
              <a:rect l="0" t="0" r="r" b="b"/>
              <a:pathLst>
                <a:path w="48" h="127">
                  <a:moveTo>
                    <a:pt x="48" y="127"/>
                  </a:moveTo>
                  <a:lnTo>
                    <a:pt x="0" y="127"/>
                  </a:lnTo>
                  <a:lnTo>
                    <a:pt x="0" y="0"/>
                  </a:lnTo>
                  <a:lnTo>
                    <a:pt x="1" y="0"/>
                  </a:lnTo>
                  <a:lnTo>
                    <a:pt x="48" y="117"/>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0" name="Freeform 95">
              <a:extLst>
                <a:ext uri="{FF2B5EF4-FFF2-40B4-BE49-F238E27FC236}">
                  <a16:creationId xmlns="" xmlns:a16="http://schemas.microsoft.com/office/drawing/2014/main" id="{F887DEEC-5E95-4082-9916-40677DF0AADD}"/>
                </a:ext>
              </a:extLst>
            </p:cNvPr>
            <p:cNvSpPr>
              <a:spLocks/>
            </p:cNvSpPr>
            <p:nvPr userDrawn="1"/>
          </p:nvSpPr>
          <p:spPr bwMode="auto">
            <a:xfrm>
              <a:off x="5476876" y="5899150"/>
              <a:ext cx="74613" cy="185738"/>
            </a:xfrm>
            <a:custGeom>
              <a:avLst/>
              <a:gdLst>
                <a:gd name="T0" fmla="*/ 47 w 47"/>
                <a:gd name="T1" fmla="*/ 117 h 117"/>
                <a:gd name="T2" fmla="*/ 0 w 47"/>
                <a:gd name="T3" fmla="*/ 0 h 117"/>
                <a:gd name="T4" fmla="*/ 47 w 47"/>
                <a:gd name="T5" fmla="*/ 0 h 117"/>
                <a:gd name="T6" fmla="*/ 47 w 47"/>
                <a:gd name="T7" fmla="*/ 117 h 117"/>
              </a:gdLst>
              <a:ahLst/>
              <a:cxnLst>
                <a:cxn ang="0">
                  <a:pos x="T0" y="T1"/>
                </a:cxn>
                <a:cxn ang="0">
                  <a:pos x="T2" y="T3"/>
                </a:cxn>
                <a:cxn ang="0">
                  <a:pos x="T4" y="T5"/>
                </a:cxn>
                <a:cxn ang="0">
                  <a:pos x="T6" y="T7"/>
                </a:cxn>
              </a:cxnLst>
              <a:rect l="0" t="0" r="r" b="b"/>
              <a:pathLst>
                <a:path w="47" h="117">
                  <a:moveTo>
                    <a:pt x="47" y="117"/>
                  </a:moveTo>
                  <a:lnTo>
                    <a:pt x="0" y="0"/>
                  </a:lnTo>
                  <a:lnTo>
                    <a:pt x="47" y="0"/>
                  </a:lnTo>
                  <a:lnTo>
                    <a:pt x="47" y="11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1" name="Freeform 96">
              <a:extLst>
                <a:ext uri="{FF2B5EF4-FFF2-40B4-BE49-F238E27FC236}">
                  <a16:creationId xmlns="" xmlns:a16="http://schemas.microsoft.com/office/drawing/2014/main" id="{D4A5E46B-DF70-4A49-B0D5-87BF4FD20F86}"/>
                </a:ext>
              </a:extLst>
            </p:cNvPr>
            <p:cNvSpPr>
              <a:spLocks/>
            </p:cNvSpPr>
            <p:nvPr userDrawn="1"/>
          </p:nvSpPr>
          <p:spPr bwMode="auto">
            <a:xfrm>
              <a:off x="5372101" y="5899150"/>
              <a:ext cx="74613" cy="201613"/>
            </a:xfrm>
            <a:custGeom>
              <a:avLst/>
              <a:gdLst>
                <a:gd name="T0" fmla="*/ 47 w 47"/>
                <a:gd name="T1" fmla="*/ 0 h 127"/>
                <a:gd name="T2" fmla="*/ 47 w 47"/>
                <a:gd name="T3" fmla="*/ 127 h 127"/>
                <a:gd name="T4" fmla="*/ 0 w 47"/>
                <a:gd name="T5" fmla="*/ 0 h 127"/>
                <a:gd name="T6" fmla="*/ 47 w 47"/>
                <a:gd name="T7" fmla="*/ 0 h 127"/>
              </a:gdLst>
              <a:ahLst/>
              <a:cxnLst>
                <a:cxn ang="0">
                  <a:pos x="T0" y="T1"/>
                </a:cxn>
                <a:cxn ang="0">
                  <a:pos x="T2" y="T3"/>
                </a:cxn>
                <a:cxn ang="0">
                  <a:pos x="T4" y="T5"/>
                </a:cxn>
                <a:cxn ang="0">
                  <a:pos x="T6" y="T7"/>
                </a:cxn>
              </a:cxnLst>
              <a:rect l="0" t="0" r="r" b="b"/>
              <a:pathLst>
                <a:path w="47" h="127">
                  <a:moveTo>
                    <a:pt x="47" y="0"/>
                  </a:moveTo>
                  <a:lnTo>
                    <a:pt x="47" y="127"/>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2" name="Freeform 97">
              <a:extLst>
                <a:ext uri="{FF2B5EF4-FFF2-40B4-BE49-F238E27FC236}">
                  <a16:creationId xmlns="" xmlns:a16="http://schemas.microsoft.com/office/drawing/2014/main" id="{D38E9FBE-F5A9-44C9-8F6F-5A5393E2A6CB}"/>
                </a:ext>
              </a:extLst>
            </p:cNvPr>
            <p:cNvSpPr>
              <a:spLocks/>
            </p:cNvSpPr>
            <p:nvPr userDrawn="1"/>
          </p:nvSpPr>
          <p:spPr bwMode="auto">
            <a:xfrm>
              <a:off x="5370513" y="5899150"/>
              <a:ext cx="76200" cy="201613"/>
            </a:xfrm>
            <a:custGeom>
              <a:avLst/>
              <a:gdLst>
                <a:gd name="T0" fmla="*/ 0 w 48"/>
                <a:gd name="T1" fmla="*/ 0 h 127"/>
                <a:gd name="T2" fmla="*/ 1 w 48"/>
                <a:gd name="T3" fmla="*/ 0 h 127"/>
                <a:gd name="T4" fmla="*/ 48 w 48"/>
                <a:gd name="T5" fmla="*/ 127 h 127"/>
                <a:gd name="T6" fmla="*/ 0 w 48"/>
                <a:gd name="T7" fmla="*/ 127 h 127"/>
                <a:gd name="T8" fmla="*/ 0 w 48"/>
                <a:gd name="T9" fmla="*/ 0 h 127"/>
              </a:gdLst>
              <a:ahLst/>
              <a:cxnLst>
                <a:cxn ang="0">
                  <a:pos x="T0" y="T1"/>
                </a:cxn>
                <a:cxn ang="0">
                  <a:pos x="T2" y="T3"/>
                </a:cxn>
                <a:cxn ang="0">
                  <a:pos x="T4" y="T5"/>
                </a:cxn>
                <a:cxn ang="0">
                  <a:pos x="T6" y="T7"/>
                </a:cxn>
                <a:cxn ang="0">
                  <a:pos x="T8" y="T9"/>
                </a:cxn>
              </a:cxnLst>
              <a:rect l="0" t="0" r="r" b="b"/>
              <a:pathLst>
                <a:path w="48" h="127">
                  <a:moveTo>
                    <a:pt x="0" y="0"/>
                  </a:moveTo>
                  <a:lnTo>
                    <a:pt x="1" y="0"/>
                  </a:lnTo>
                  <a:lnTo>
                    <a:pt x="48" y="127"/>
                  </a:lnTo>
                  <a:lnTo>
                    <a:pt x="0" y="127"/>
                  </a:lnTo>
                  <a:lnTo>
                    <a:pt x="0"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Freeform 98">
              <a:extLst>
                <a:ext uri="{FF2B5EF4-FFF2-40B4-BE49-F238E27FC236}">
                  <a16:creationId xmlns="" xmlns:a16="http://schemas.microsoft.com/office/drawing/2014/main" id="{0967CD86-D0AB-481F-BF0D-1D7DFF3E567E}"/>
                </a:ext>
              </a:extLst>
            </p:cNvPr>
            <p:cNvSpPr>
              <a:spLocks/>
            </p:cNvSpPr>
            <p:nvPr userDrawn="1"/>
          </p:nvSpPr>
          <p:spPr bwMode="auto">
            <a:xfrm>
              <a:off x="5588001" y="6135688"/>
              <a:ext cx="76200" cy="201613"/>
            </a:xfrm>
            <a:custGeom>
              <a:avLst/>
              <a:gdLst>
                <a:gd name="T0" fmla="*/ 48 w 48"/>
                <a:gd name="T1" fmla="*/ 127 h 127"/>
                <a:gd name="T2" fmla="*/ 0 w 48"/>
                <a:gd name="T3" fmla="*/ 127 h 127"/>
                <a:gd name="T4" fmla="*/ 0 w 48"/>
                <a:gd name="T5" fmla="*/ 0 h 127"/>
                <a:gd name="T6" fmla="*/ 48 w 48"/>
                <a:gd name="T7" fmla="*/ 123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3"/>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Freeform 99">
              <a:extLst>
                <a:ext uri="{FF2B5EF4-FFF2-40B4-BE49-F238E27FC236}">
                  <a16:creationId xmlns="" xmlns:a16="http://schemas.microsoft.com/office/drawing/2014/main" id="{30BD9848-7C95-4FD8-8E6D-8498840BAFF1}"/>
                </a:ext>
              </a:extLst>
            </p:cNvPr>
            <p:cNvSpPr>
              <a:spLocks/>
            </p:cNvSpPr>
            <p:nvPr userDrawn="1"/>
          </p:nvSpPr>
          <p:spPr bwMode="auto">
            <a:xfrm>
              <a:off x="5588001" y="6135688"/>
              <a:ext cx="76200" cy="195263"/>
            </a:xfrm>
            <a:custGeom>
              <a:avLst/>
              <a:gdLst>
                <a:gd name="T0" fmla="*/ 48 w 48"/>
                <a:gd name="T1" fmla="*/ 0 h 123"/>
                <a:gd name="T2" fmla="*/ 48 w 48"/>
                <a:gd name="T3" fmla="*/ 123 h 123"/>
                <a:gd name="T4" fmla="*/ 0 w 48"/>
                <a:gd name="T5" fmla="*/ 0 h 123"/>
                <a:gd name="T6" fmla="*/ 0 w 48"/>
                <a:gd name="T7" fmla="*/ 0 h 123"/>
                <a:gd name="T8" fmla="*/ 48 w 48"/>
                <a:gd name="T9" fmla="*/ 0 h 123"/>
              </a:gdLst>
              <a:ahLst/>
              <a:cxnLst>
                <a:cxn ang="0">
                  <a:pos x="T0" y="T1"/>
                </a:cxn>
                <a:cxn ang="0">
                  <a:pos x="T2" y="T3"/>
                </a:cxn>
                <a:cxn ang="0">
                  <a:pos x="T4" y="T5"/>
                </a:cxn>
                <a:cxn ang="0">
                  <a:pos x="T6" y="T7"/>
                </a:cxn>
                <a:cxn ang="0">
                  <a:pos x="T8" y="T9"/>
                </a:cxn>
              </a:cxnLst>
              <a:rect l="0" t="0" r="r" b="b"/>
              <a:pathLst>
                <a:path w="48" h="123">
                  <a:moveTo>
                    <a:pt x="48" y="0"/>
                  </a:moveTo>
                  <a:lnTo>
                    <a:pt x="48" y="123"/>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Freeform 100">
              <a:extLst>
                <a:ext uri="{FF2B5EF4-FFF2-40B4-BE49-F238E27FC236}">
                  <a16:creationId xmlns="" xmlns:a16="http://schemas.microsoft.com/office/drawing/2014/main" id="{C19D2381-C793-4AF1-94A9-80A25A0F0450}"/>
                </a:ext>
              </a:extLst>
            </p:cNvPr>
            <p:cNvSpPr>
              <a:spLocks/>
            </p:cNvSpPr>
            <p:nvPr userDrawn="1"/>
          </p:nvSpPr>
          <p:spPr bwMode="auto">
            <a:xfrm>
              <a:off x="5473701" y="6140450"/>
              <a:ext cx="76200" cy="196850"/>
            </a:xfrm>
            <a:custGeom>
              <a:avLst/>
              <a:gdLst>
                <a:gd name="T0" fmla="*/ 48 w 48"/>
                <a:gd name="T1" fmla="*/ 124 h 124"/>
                <a:gd name="T2" fmla="*/ 0 w 48"/>
                <a:gd name="T3" fmla="*/ 124 h 124"/>
                <a:gd name="T4" fmla="*/ 0 w 48"/>
                <a:gd name="T5" fmla="*/ 0 h 124"/>
                <a:gd name="T6" fmla="*/ 48 w 48"/>
                <a:gd name="T7" fmla="*/ 119 h 124"/>
                <a:gd name="T8" fmla="*/ 48 w 48"/>
                <a:gd name="T9" fmla="*/ 124 h 124"/>
              </a:gdLst>
              <a:ahLst/>
              <a:cxnLst>
                <a:cxn ang="0">
                  <a:pos x="T0" y="T1"/>
                </a:cxn>
                <a:cxn ang="0">
                  <a:pos x="T2" y="T3"/>
                </a:cxn>
                <a:cxn ang="0">
                  <a:pos x="T4" y="T5"/>
                </a:cxn>
                <a:cxn ang="0">
                  <a:pos x="T6" y="T7"/>
                </a:cxn>
                <a:cxn ang="0">
                  <a:pos x="T8" y="T9"/>
                </a:cxn>
              </a:cxnLst>
              <a:rect l="0" t="0" r="r" b="b"/>
              <a:pathLst>
                <a:path w="48" h="124">
                  <a:moveTo>
                    <a:pt x="48" y="124"/>
                  </a:moveTo>
                  <a:lnTo>
                    <a:pt x="0" y="124"/>
                  </a:lnTo>
                  <a:lnTo>
                    <a:pt x="0" y="0"/>
                  </a:lnTo>
                  <a:lnTo>
                    <a:pt x="48" y="119"/>
                  </a:lnTo>
                  <a:lnTo>
                    <a:pt x="48"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6" name="Freeform 101">
              <a:extLst>
                <a:ext uri="{FF2B5EF4-FFF2-40B4-BE49-F238E27FC236}">
                  <a16:creationId xmlns="" xmlns:a16="http://schemas.microsoft.com/office/drawing/2014/main" id="{5C5C2F8F-7ED0-4287-A609-5CB26F6441DA}"/>
                </a:ext>
              </a:extLst>
            </p:cNvPr>
            <p:cNvSpPr>
              <a:spLocks/>
            </p:cNvSpPr>
            <p:nvPr userDrawn="1"/>
          </p:nvSpPr>
          <p:spPr bwMode="auto">
            <a:xfrm>
              <a:off x="5473701" y="6135688"/>
              <a:ext cx="76200" cy="193675"/>
            </a:xfrm>
            <a:custGeom>
              <a:avLst/>
              <a:gdLst>
                <a:gd name="T0" fmla="*/ 48 w 48"/>
                <a:gd name="T1" fmla="*/ 0 h 122"/>
                <a:gd name="T2" fmla="*/ 48 w 48"/>
                <a:gd name="T3" fmla="*/ 122 h 122"/>
                <a:gd name="T4" fmla="*/ 0 w 48"/>
                <a:gd name="T5" fmla="*/ 3 h 122"/>
                <a:gd name="T6" fmla="*/ 0 w 48"/>
                <a:gd name="T7" fmla="*/ 0 h 122"/>
                <a:gd name="T8" fmla="*/ 48 w 48"/>
                <a:gd name="T9" fmla="*/ 0 h 122"/>
              </a:gdLst>
              <a:ahLst/>
              <a:cxnLst>
                <a:cxn ang="0">
                  <a:pos x="T0" y="T1"/>
                </a:cxn>
                <a:cxn ang="0">
                  <a:pos x="T2" y="T3"/>
                </a:cxn>
                <a:cxn ang="0">
                  <a:pos x="T4" y="T5"/>
                </a:cxn>
                <a:cxn ang="0">
                  <a:pos x="T6" y="T7"/>
                </a:cxn>
                <a:cxn ang="0">
                  <a:pos x="T8" y="T9"/>
                </a:cxn>
              </a:cxnLst>
              <a:rect l="0" t="0" r="r" b="b"/>
              <a:pathLst>
                <a:path w="48" h="122">
                  <a:moveTo>
                    <a:pt x="48" y="0"/>
                  </a:moveTo>
                  <a:lnTo>
                    <a:pt x="48" y="122"/>
                  </a:lnTo>
                  <a:lnTo>
                    <a:pt x="0" y="3"/>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7" name="Freeform 102">
              <a:extLst>
                <a:ext uri="{FF2B5EF4-FFF2-40B4-BE49-F238E27FC236}">
                  <a16:creationId xmlns="" xmlns:a16="http://schemas.microsoft.com/office/drawing/2014/main" id="{5B9BFE92-CD70-4F64-A088-E64825405350}"/>
                </a:ext>
              </a:extLst>
            </p:cNvPr>
            <p:cNvSpPr>
              <a:spLocks/>
            </p:cNvSpPr>
            <p:nvPr userDrawn="1"/>
          </p:nvSpPr>
          <p:spPr bwMode="auto">
            <a:xfrm>
              <a:off x="5368926" y="6135688"/>
              <a:ext cx="74613" cy="195263"/>
            </a:xfrm>
            <a:custGeom>
              <a:avLst/>
              <a:gdLst>
                <a:gd name="T0" fmla="*/ 47 w 47"/>
                <a:gd name="T1" fmla="*/ 0 h 123"/>
                <a:gd name="T2" fmla="*/ 47 w 47"/>
                <a:gd name="T3" fmla="*/ 123 h 123"/>
                <a:gd name="T4" fmla="*/ 0 w 47"/>
                <a:gd name="T5" fmla="*/ 0 h 123"/>
                <a:gd name="T6" fmla="*/ 47 w 47"/>
                <a:gd name="T7" fmla="*/ 0 h 123"/>
              </a:gdLst>
              <a:ahLst/>
              <a:cxnLst>
                <a:cxn ang="0">
                  <a:pos x="T0" y="T1"/>
                </a:cxn>
                <a:cxn ang="0">
                  <a:pos x="T2" y="T3"/>
                </a:cxn>
                <a:cxn ang="0">
                  <a:pos x="T4" y="T5"/>
                </a:cxn>
                <a:cxn ang="0">
                  <a:pos x="T6" y="T7"/>
                </a:cxn>
              </a:cxnLst>
              <a:rect l="0" t="0" r="r" b="b"/>
              <a:pathLst>
                <a:path w="47" h="123">
                  <a:moveTo>
                    <a:pt x="47" y="0"/>
                  </a:moveTo>
                  <a:lnTo>
                    <a:pt x="47" y="123"/>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8" name="Freeform 103">
              <a:extLst>
                <a:ext uri="{FF2B5EF4-FFF2-40B4-BE49-F238E27FC236}">
                  <a16:creationId xmlns="" xmlns:a16="http://schemas.microsoft.com/office/drawing/2014/main" id="{DC5288FE-8FD3-4763-8669-F6986463499E}"/>
                </a:ext>
              </a:extLst>
            </p:cNvPr>
            <p:cNvSpPr>
              <a:spLocks/>
            </p:cNvSpPr>
            <p:nvPr userDrawn="1"/>
          </p:nvSpPr>
          <p:spPr bwMode="auto">
            <a:xfrm>
              <a:off x="5367338" y="6135688"/>
              <a:ext cx="76200" cy="201613"/>
            </a:xfrm>
            <a:custGeom>
              <a:avLst/>
              <a:gdLst>
                <a:gd name="T0" fmla="*/ 0 w 48"/>
                <a:gd name="T1" fmla="*/ 127 h 127"/>
                <a:gd name="T2" fmla="*/ 0 w 48"/>
                <a:gd name="T3" fmla="*/ 0 h 127"/>
                <a:gd name="T4" fmla="*/ 1 w 48"/>
                <a:gd name="T5" fmla="*/ 0 h 127"/>
                <a:gd name="T6" fmla="*/ 48 w 48"/>
                <a:gd name="T7" fmla="*/ 123 h 127"/>
                <a:gd name="T8" fmla="*/ 48 w 48"/>
                <a:gd name="T9" fmla="*/ 127 h 127"/>
                <a:gd name="T10" fmla="*/ 0 w 48"/>
                <a:gd name="T11" fmla="*/ 127 h 127"/>
              </a:gdLst>
              <a:ahLst/>
              <a:cxnLst>
                <a:cxn ang="0">
                  <a:pos x="T0" y="T1"/>
                </a:cxn>
                <a:cxn ang="0">
                  <a:pos x="T2" y="T3"/>
                </a:cxn>
                <a:cxn ang="0">
                  <a:pos x="T4" y="T5"/>
                </a:cxn>
                <a:cxn ang="0">
                  <a:pos x="T6" y="T7"/>
                </a:cxn>
                <a:cxn ang="0">
                  <a:pos x="T8" y="T9"/>
                </a:cxn>
                <a:cxn ang="0">
                  <a:pos x="T10" y="T11"/>
                </a:cxn>
              </a:cxnLst>
              <a:rect l="0" t="0" r="r" b="b"/>
              <a:pathLst>
                <a:path w="48" h="127">
                  <a:moveTo>
                    <a:pt x="0" y="127"/>
                  </a:moveTo>
                  <a:lnTo>
                    <a:pt x="0" y="0"/>
                  </a:lnTo>
                  <a:lnTo>
                    <a:pt x="1" y="0"/>
                  </a:lnTo>
                  <a:lnTo>
                    <a:pt x="48" y="123"/>
                  </a:lnTo>
                  <a:lnTo>
                    <a:pt x="48" y="127"/>
                  </a:lnTo>
                  <a:lnTo>
                    <a:pt x="0"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Freeform 104">
              <a:extLst>
                <a:ext uri="{FF2B5EF4-FFF2-40B4-BE49-F238E27FC236}">
                  <a16:creationId xmlns="" xmlns:a16="http://schemas.microsoft.com/office/drawing/2014/main" id="{6DC1D863-7AFC-4D82-8BD9-6593A8D7B14A}"/>
                </a:ext>
              </a:extLst>
            </p:cNvPr>
            <p:cNvSpPr>
              <a:spLocks/>
            </p:cNvSpPr>
            <p:nvPr userDrawn="1"/>
          </p:nvSpPr>
          <p:spPr bwMode="auto">
            <a:xfrm>
              <a:off x="5588001" y="6381750"/>
              <a:ext cx="74613" cy="196850"/>
            </a:xfrm>
            <a:custGeom>
              <a:avLst/>
              <a:gdLst>
                <a:gd name="T0" fmla="*/ 0 w 47"/>
                <a:gd name="T1" fmla="*/ 124 h 124"/>
                <a:gd name="T2" fmla="*/ 0 w 47"/>
                <a:gd name="T3" fmla="*/ 0 h 124"/>
                <a:gd name="T4" fmla="*/ 47 w 47"/>
                <a:gd name="T5" fmla="*/ 124 h 124"/>
                <a:gd name="T6" fmla="*/ 0 w 47"/>
                <a:gd name="T7" fmla="*/ 124 h 124"/>
              </a:gdLst>
              <a:ahLst/>
              <a:cxnLst>
                <a:cxn ang="0">
                  <a:pos x="T0" y="T1"/>
                </a:cxn>
                <a:cxn ang="0">
                  <a:pos x="T2" y="T3"/>
                </a:cxn>
                <a:cxn ang="0">
                  <a:pos x="T4" y="T5"/>
                </a:cxn>
                <a:cxn ang="0">
                  <a:pos x="T6" y="T7"/>
                </a:cxn>
              </a:cxnLst>
              <a:rect l="0" t="0" r="r" b="b"/>
              <a:pathLst>
                <a:path w="47" h="124">
                  <a:moveTo>
                    <a:pt x="0" y="124"/>
                  </a:moveTo>
                  <a:lnTo>
                    <a:pt x="0" y="0"/>
                  </a:lnTo>
                  <a:lnTo>
                    <a:pt x="47" y="124"/>
                  </a:lnTo>
                  <a:lnTo>
                    <a:pt x="0"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 name="Freeform 105">
              <a:extLst>
                <a:ext uri="{FF2B5EF4-FFF2-40B4-BE49-F238E27FC236}">
                  <a16:creationId xmlns="" xmlns:a16="http://schemas.microsoft.com/office/drawing/2014/main" id="{21E86A52-EA1D-4AEE-96BA-E076A09714D3}"/>
                </a:ext>
              </a:extLst>
            </p:cNvPr>
            <p:cNvSpPr>
              <a:spLocks/>
            </p:cNvSpPr>
            <p:nvPr userDrawn="1"/>
          </p:nvSpPr>
          <p:spPr bwMode="auto">
            <a:xfrm>
              <a:off x="5588001" y="6376988"/>
              <a:ext cx="76200" cy="201613"/>
            </a:xfrm>
            <a:custGeom>
              <a:avLst/>
              <a:gdLst>
                <a:gd name="T0" fmla="*/ 48 w 48"/>
                <a:gd name="T1" fmla="*/ 0 h 127"/>
                <a:gd name="T2" fmla="*/ 48 w 48"/>
                <a:gd name="T3" fmla="*/ 127 h 127"/>
                <a:gd name="T4" fmla="*/ 47 w 48"/>
                <a:gd name="T5" fmla="*/ 127 h 127"/>
                <a:gd name="T6" fmla="*/ 0 w 48"/>
                <a:gd name="T7" fmla="*/ 3 h 127"/>
                <a:gd name="T8" fmla="*/ 0 w 48"/>
                <a:gd name="T9" fmla="*/ 0 h 127"/>
                <a:gd name="T10" fmla="*/ 48 w 48"/>
                <a:gd name="T11" fmla="*/ 0 h 127"/>
              </a:gdLst>
              <a:ahLst/>
              <a:cxnLst>
                <a:cxn ang="0">
                  <a:pos x="T0" y="T1"/>
                </a:cxn>
                <a:cxn ang="0">
                  <a:pos x="T2" y="T3"/>
                </a:cxn>
                <a:cxn ang="0">
                  <a:pos x="T4" y="T5"/>
                </a:cxn>
                <a:cxn ang="0">
                  <a:pos x="T6" y="T7"/>
                </a:cxn>
                <a:cxn ang="0">
                  <a:pos x="T8" y="T9"/>
                </a:cxn>
                <a:cxn ang="0">
                  <a:pos x="T10" y="T11"/>
                </a:cxn>
              </a:cxnLst>
              <a:rect l="0" t="0" r="r" b="b"/>
              <a:pathLst>
                <a:path w="48" h="127">
                  <a:moveTo>
                    <a:pt x="48" y="0"/>
                  </a:moveTo>
                  <a:lnTo>
                    <a:pt x="48" y="127"/>
                  </a:lnTo>
                  <a:lnTo>
                    <a:pt x="47" y="127"/>
                  </a:lnTo>
                  <a:lnTo>
                    <a:pt x="0" y="3"/>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 name="Freeform 106">
              <a:extLst>
                <a:ext uri="{FF2B5EF4-FFF2-40B4-BE49-F238E27FC236}">
                  <a16:creationId xmlns="" xmlns:a16="http://schemas.microsoft.com/office/drawing/2014/main" id="{69D8C9F8-E4EB-43C8-A03C-2DC7B12CF62D}"/>
                </a:ext>
              </a:extLst>
            </p:cNvPr>
            <p:cNvSpPr>
              <a:spLocks/>
            </p:cNvSpPr>
            <p:nvPr userDrawn="1"/>
          </p:nvSpPr>
          <p:spPr bwMode="auto">
            <a:xfrm>
              <a:off x="5473701" y="6376988"/>
              <a:ext cx="76200" cy="196850"/>
            </a:xfrm>
            <a:custGeom>
              <a:avLst/>
              <a:gdLst>
                <a:gd name="T0" fmla="*/ 48 w 48"/>
                <a:gd name="T1" fmla="*/ 0 h 124"/>
                <a:gd name="T2" fmla="*/ 48 w 48"/>
                <a:gd name="T3" fmla="*/ 124 h 124"/>
                <a:gd name="T4" fmla="*/ 0 w 48"/>
                <a:gd name="T5" fmla="*/ 1 h 124"/>
                <a:gd name="T6" fmla="*/ 0 w 48"/>
                <a:gd name="T7" fmla="*/ 0 h 124"/>
                <a:gd name="T8" fmla="*/ 48 w 48"/>
                <a:gd name="T9" fmla="*/ 0 h 124"/>
              </a:gdLst>
              <a:ahLst/>
              <a:cxnLst>
                <a:cxn ang="0">
                  <a:pos x="T0" y="T1"/>
                </a:cxn>
                <a:cxn ang="0">
                  <a:pos x="T2" y="T3"/>
                </a:cxn>
                <a:cxn ang="0">
                  <a:pos x="T4" y="T5"/>
                </a:cxn>
                <a:cxn ang="0">
                  <a:pos x="T6" y="T7"/>
                </a:cxn>
                <a:cxn ang="0">
                  <a:pos x="T8" y="T9"/>
                </a:cxn>
              </a:cxnLst>
              <a:rect l="0" t="0" r="r" b="b"/>
              <a:pathLst>
                <a:path w="48" h="124">
                  <a:moveTo>
                    <a:pt x="48" y="0"/>
                  </a:moveTo>
                  <a:lnTo>
                    <a:pt x="48" y="124"/>
                  </a:lnTo>
                  <a:lnTo>
                    <a:pt x="0" y="1"/>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Freeform 107">
              <a:extLst>
                <a:ext uri="{FF2B5EF4-FFF2-40B4-BE49-F238E27FC236}">
                  <a16:creationId xmlns="" xmlns:a16="http://schemas.microsoft.com/office/drawing/2014/main" id="{DE1E4F0E-92E3-4B47-838D-F3812433C87F}"/>
                </a:ext>
              </a:extLst>
            </p:cNvPr>
            <p:cNvSpPr>
              <a:spLocks/>
            </p:cNvSpPr>
            <p:nvPr userDrawn="1"/>
          </p:nvSpPr>
          <p:spPr bwMode="auto">
            <a:xfrm>
              <a:off x="5473701" y="6378575"/>
              <a:ext cx="76200" cy="200025"/>
            </a:xfrm>
            <a:custGeom>
              <a:avLst/>
              <a:gdLst>
                <a:gd name="T0" fmla="*/ 48 w 48"/>
                <a:gd name="T1" fmla="*/ 126 h 126"/>
                <a:gd name="T2" fmla="*/ 0 w 48"/>
                <a:gd name="T3" fmla="*/ 126 h 126"/>
                <a:gd name="T4" fmla="*/ 0 w 48"/>
                <a:gd name="T5" fmla="*/ 0 h 126"/>
                <a:gd name="T6" fmla="*/ 48 w 48"/>
                <a:gd name="T7" fmla="*/ 123 h 126"/>
                <a:gd name="T8" fmla="*/ 48 w 48"/>
                <a:gd name="T9" fmla="*/ 126 h 126"/>
              </a:gdLst>
              <a:ahLst/>
              <a:cxnLst>
                <a:cxn ang="0">
                  <a:pos x="T0" y="T1"/>
                </a:cxn>
                <a:cxn ang="0">
                  <a:pos x="T2" y="T3"/>
                </a:cxn>
                <a:cxn ang="0">
                  <a:pos x="T4" y="T5"/>
                </a:cxn>
                <a:cxn ang="0">
                  <a:pos x="T6" y="T7"/>
                </a:cxn>
                <a:cxn ang="0">
                  <a:pos x="T8" y="T9"/>
                </a:cxn>
              </a:cxnLst>
              <a:rect l="0" t="0" r="r" b="b"/>
              <a:pathLst>
                <a:path w="48" h="126">
                  <a:moveTo>
                    <a:pt x="48" y="126"/>
                  </a:moveTo>
                  <a:lnTo>
                    <a:pt x="0" y="126"/>
                  </a:lnTo>
                  <a:lnTo>
                    <a:pt x="0" y="0"/>
                  </a:lnTo>
                  <a:lnTo>
                    <a:pt x="48" y="123"/>
                  </a:lnTo>
                  <a:lnTo>
                    <a:pt x="48" y="126"/>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Freeform 108">
              <a:extLst>
                <a:ext uri="{FF2B5EF4-FFF2-40B4-BE49-F238E27FC236}">
                  <a16:creationId xmlns="" xmlns:a16="http://schemas.microsoft.com/office/drawing/2014/main" id="{EB64BBFB-BB95-48C9-9AB1-C868C8F8F676}"/>
                </a:ext>
              </a:extLst>
            </p:cNvPr>
            <p:cNvSpPr>
              <a:spLocks/>
            </p:cNvSpPr>
            <p:nvPr userDrawn="1"/>
          </p:nvSpPr>
          <p:spPr bwMode="auto">
            <a:xfrm>
              <a:off x="5368926" y="6376988"/>
              <a:ext cx="74613" cy="198438"/>
            </a:xfrm>
            <a:custGeom>
              <a:avLst/>
              <a:gdLst>
                <a:gd name="T0" fmla="*/ 47 w 47"/>
                <a:gd name="T1" fmla="*/ 125 h 125"/>
                <a:gd name="T2" fmla="*/ 0 w 47"/>
                <a:gd name="T3" fmla="*/ 0 h 125"/>
                <a:gd name="T4" fmla="*/ 47 w 47"/>
                <a:gd name="T5" fmla="*/ 0 h 125"/>
                <a:gd name="T6" fmla="*/ 47 w 47"/>
                <a:gd name="T7" fmla="*/ 125 h 125"/>
              </a:gdLst>
              <a:ahLst/>
              <a:cxnLst>
                <a:cxn ang="0">
                  <a:pos x="T0" y="T1"/>
                </a:cxn>
                <a:cxn ang="0">
                  <a:pos x="T2" y="T3"/>
                </a:cxn>
                <a:cxn ang="0">
                  <a:pos x="T4" y="T5"/>
                </a:cxn>
                <a:cxn ang="0">
                  <a:pos x="T6" y="T7"/>
                </a:cxn>
              </a:cxnLst>
              <a:rect l="0" t="0" r="r" b="b"/>
              <a:pathLst>
                <a:path w="47" h="125">
                  <a:moveTo>
                    <a:pt x="47" y="125"/>
                  </a:moveTo>
                  <a:lnTo>
                    <a:pt x="0" y="0"/>
                  </a:lnTo>
                  <a:lnTo>
                    <a:pt x="47" y="0"/>
                  </a:lnTo>
                  <a:lnTo>
                    <a:pt x="47" y="125"/>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Freeform 109">
              <a:extLst>
                <a:ext uri="{FF2B5EF4-FFF2-40B4-BE49-F238E27FC236}">
                  <a16:creationId xmlns="" xmlns:a16="http://schemas.microsoft.com/office/drawing/2014/main" id="{757C16C4-F5FE-45B3-B50C-0565765BED94}"/>
                </a:ext>
              </a:extLst>
            </p:cNvPr>
            <p:cNvSpPr>
              <a:spLocks/>
            </p:cNvSpPr>
            <p:nvPr userDrawn="1"/>
          </p:nvSpPr>
          <p:spPr bwMode="auto">
            <a:xfrm>
              <a:off x="5367338" y="6376988"/>
              <a:ext cx="76200" cy="201613"/>
            </a:xfrm>
            <a:custGeom>
              <a:avLst/>
              <a:gdLst>
                <a:gd name="T0" fmla="*/ 48 w 48"/>
                <a:gd name="T1" fmla="*/ 127 h 127"/>
                <a:gd name="T2" fmla="*/ 0 w 48"/>
                <a:gd name="T3" fmla="*/ 127 h 127"/>
                <a:gd name="T4" fmla="*/ 0 w 48"/>
                <a:gd name="T5" fmla="*/ 0 h 127"/>
                <a:gd name="T6" fmla="*/ 1 w 48"/>
                <a:gd name="T7" fmla="*/ 0 h 127"/>
                <a:gd name="T8" fmla="*/ 48 w 48"/>
                <a:gd name="T9" fmla="*/ 125 h 127"/>
                <a:gd name="T10" fmla="*/ 48 w 48"/>
                <a:gd name="T11" fmla="*/ 127 h 127"/>
              </a:gdLst>
              <a:ahLst/>
              <a:cxnLst>
                <a:cxn ang="0">
                  <a:pos x="T0" y="T1"/>
                </a:cxn>
                <a:cxn ang="0">
                  <a:pos x="T2" y="T3"/>
                </a:cxn>
                <a:cxn ang="0">
                  <a:pos x="T4" y="T5"/>
                </a:cxn>
                <a:cxn ang="0">
                  <a:pos x="T6" y="T7"/>
                </a:cxn>
                <a:cxn ang="0">
                  <a:pos x="T8" y="T9"/>
                </a:cxn>
                <a:cxn ang="0">
                  <a:pos x="T10" y="T11"/>
                </a:cxn>
              </a:cxnLst>
              <a:rect l="0" t="0" r="r" b="b"/>
              <a:pathLst>
                <a:path w="48" h="127">
                  <a:moveTo>
                    <a:pt x="48" y="127"/>
                  </a:moveTo>
                  <a:lnTo>
                    <a:pt x="0" y="127"/>
                  </a:lnTo>
                  <a:lnTo>
                    <a:pt x="0" y="0"/>
                  </a:lnTo>
                  <a:lnTo>
                    <a:pt x="1" y="0"/>
                  </a:lnTo>
                  <a:lnTo>
                    <a:pt x="48" y="125"/>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Freeform 110">
              <a:extLst>
                <a:ext uri="{FF2B5EF4-FFF2-40B4-BE49-F238E27FC236}">
                  <a16:creationId xmlns="" xmlns:a16="http://schemas.microsoft.com/office/drawing/2014/main" id="{9E60E0BA-AED7-4F25-AD4A-99704513C0E2}"/>
                </a:ext>
              </a:extLst>
            </p:cNvPr>
            <p:cNvSpPr>
              <a:spLocks/>
            </p:cNvSpPr>
            <p:nvPr userDrawn="1"/>
          </p:nvSpPr>
          <p:spPr bwMode="auto">
            <a:xfrm>
              <a:off x="5688013" y="5984875"/>
              <a:ext cx="358775" cy="774700"/>
            </a:xfrm>
            <a:custGeom>
              <a:avLst/>
              <a:gdLst>
                <a:gd name="T0" fmla="*/ 0 w 226"/>
                <a:gd name="T1" fmla="*/ 0 h 488"/>
                <a:gd name="T2" fmla="*/ 226 w 226"/>
                <a:gd name="T3" fmla="*/ 0 h 488"/>
                <a:gd name="T4" fmla="*/ 226 w 226"/>
                <a:gd name="T5" fmla="*/ 488 h 488"/>
                <a:gd name="T6" fmla="*/ 0 w 226"/>
                <a:gd name="T7" fmla="*/ 5 h 488"/>
                <a:gd name="T8" fmla="*/ 0 w 226"/>
                <a:gd name="T9" fmla="*/ 0 h 488"/>
              </a:gdLst>
              <a:ahLst/>
              <a:cxnLst>
                <a:cxn ang="0">
                  <a:pos x="T0" y="T1"/>
                </a:cxn>
                <a:cxn ang="0">
                  <a:pos x="T2" y="T3"/>
                </a:cxn>
                <a:cxn ang="0">
                  <a:pos x="T4" y="T5"/>
                </a:cxn>
                <a:cxn ang="0">
                  <a:pos x="T6" y="T7"/>
                </a:cxn>
                <a:cxn ang="0">
                  <a:pos x="T8" y="T9"/>
                </a:cxn>
              </a:cxnLst>
              <a:rect l="0" t="0" r="r" b="b"/>
              <a:pathLst>
                <a:path w="226" h="488">
                  <a:moveTo>
                    <a:pt x="0" y="0"/>
                  </a:moveTo>
                  <a:lnTo>
                    <a:pt x="226" y="0"/>
                  </a:lnTo>
                  <a:lnTo>
                    <a:pt x="226" y="488"/>
                  </a:lnTo>
                  <a:lnTo>
                    <a:pt x="0" y="5"/>
                  </a:lnTo>
                  <a:lnTo>
                    <a:pt x="0" y="0"/>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6" name="Freeform 111">
              <a:extLst>
                <a:ext uri="{FF2B5EF4-FFF2-40B4-BE49-F238E27FC236}">
                  <a16:creationId xmlns="" xmlns:a16="http://schemas.microsoft.com/office/drawing/2014/main" id="{2FFCBBFA-C028-4ACF-BA6A-BA95CF5059C8}"/>
                </a:ext>
              </a:extLst>
            </p:cNvPr>
            <p:cNvSpPr>
              <a:spLocks/>
            </p:cNvSpPr>
            <p:nvPr userDrawn="1"/>
          </p:nvSpPr>
          <p:spPr bwMode="auto">
            <a:xfrm>
              <a:off x="5688013" y="5992813"/>
              <a:ext cx="358775" cy="785813"/>
            </a:xfrm>
            <a:custGeom>
              <a:avLst/>
              <a:gdLst>
                <a:gd name="T0" fmla="*/ 226 w 226"/>
                <a:gd name="T1" fmla="*/ 483 h 495"/>
                <a:gd name="T2" fmla="*/ 226 w 226"/>
                <a:gd name="T3" fmla="*/ 495 h 495"/>
                <a:gd name="T4" fmla="*/ 0 w 226"/>
                <a:gd name="T5" fmla="*/ 495 h 495"/>
                <a:gd name="T6" fmla="*/ 0 w 226"/>
                <a:gd name="T7" fmla="*/ 0 h 495"/>
                <a:gd name="T8" fmla="*/ 226 w 226"/>
                <a:gd name="T9" fmla="*/ 483 h 495"/>
              </a:gdLst>
              <a:ahLst/>
              <a:cxnLst>
                <a:cxn ang="0">
                  <a:pos x="T0" y="T1"/>
                </a:cxn>
                <a:cxn ang="0">
                  <a:pos x="T2" y="T3"/>
                </a:cxn>
                <a:cxn ang="0">
                  <a:pos x="T4" y="T5"/>
                </a:cxn>
                <a:cxn ang="0">
                  <a:pos x="T6" y="T7"/>
                </a:cxn>
                <a:cxn ang="0">
                  <a:pos x="T8" y="T9"/>
                </a:cxn>
              </a:cxnLst>
              <a:rect l="0" t="0" r="r" b="b"/>
              <a:pathLst>
                <a:path w="226" h="495">
                  <a:moveTo>
                    <a:pt x="226" y="483"/>
                  </a:moveTo>
                  <a:lnTo>
                    <a:pt x="226" y="495"/>
                  </a:lnTo>
                  <a:lnTo>
                    <a:pt x="0" y="495"/>
                  </a:lnTo>
                  <a:lnTo>
                    <a:pt x="0" y="0"/>
                  </a:lnTo>
                  <a:lnTo>
                    <a:pt x="226" y="483"/>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7" name="Freeform 112">
              <a:extLst>
                <a:ext uri="{FF2B5EF4-FFF2-40B4-BE49-F238E27FC236}">
                  <a16:creationId xmlns="" xmlns:a16="http://schemas.microsoft.com/office/drawing/2014/main" id="{54B64094-2F5D-4A22-A685-057EA16E23E4}"/>
                </a:ext>
              </a:extLst>
            </p:cNvPr>
            <p:cNvSpPr>
              <a:spLocks/>
            </p:cNvSpPr>
            <p:nvPr userDrawn="1"/>
          </p:nvSpPr>
          <p:spPr bwMode="auto">
            <a:xfrm>
              <a:off x="5938838" y="6045200"/>
              <a:ext cx="76200" cy="192088"/>
            </a:xfrm>
            <a:custGeom>
              <a:avLst/>
              <a:gdLst>
                <a:gd name="T0" fmla="*/ 48 w 48"/>
                <a:gd name="T1" fmla="*/ 0 h 121"/>
                <a:gd name="T2" fmla="*/ 48 w 48"/>
                <a:gd name="T3" fmla="*/ 121 h 121"/>
                <a:gd name="T4" fmla="*/ 0 w 48"/>
                <a:gd name="T5" fmla="*/ 0 h 121"/>
                <a:gd name="T6" fmla="*/ 0 w 48"/>
                <a:gd name="T7" fmla="*/ 0 h 121"/>
                <a:gd name="T8" fmla="*/ 48 w 48"/>
                <a:gd name="T9" fmla="*/ 0 h 121"/>
              </a:gdLst>
              <a:ahLst/>
              <a:cxnLst>
                <a:cxn ang="0">
                  <a:pos x="T0" y="T1"/>
                </a:cxn>
                <a:cxn ang="0">
                  <a:pos x="T2" y="T3"/>
                </a:cxn>
                <a:cxn ang="0">
                  <a:pos x="T4" y="T5"/>
                </a:cxn>
                <a:cxn ang="0">
                  <a:pos x="T6" y="T7"/>
                </a:cxn>
                <a:cxn ang="0">
                  <a:pos x="T8" y="T9"/>
                </a:cxn>
              </a:cxnLst>
              <a:rect l="0" t="0" r="r" b="b"/>
              <a:pathLst>
                <a:path w="48" h="121">
                  <a:moveTo>
                    <a:pt x="48" y="0"/>
                  </a:moveTo>
                  <a:lnTo>
                    <a:pt x="48" y="121"/>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8" name="Freeform 113">
              <a:extLst>
                <a:ext uri="{FF2B5EF4-FFF2-40B4-BE49-F238E27FC236}">
                  <a16:creationId xmlns="" xmlns:a16="http://schemas.microsoft.com/office/drawing/2014/main" id="{927090B7-C22A-46A6-AD91-1B6824440338}"/>
                </a:ext>
              </a:extLst>
            </p:cNvPr>
            <p:cNvSpPr>
              <a:spLocks/>
            </p:cNvSpPr>
            <p:nvPr userDrawn="1"/>
          </p:nvSpPr>
          <p:spPr bwMode="auto">
            <a:xfrm>
              <a:off x="5938838" y="6045200"/>
              <a:ext cx="76200" cy="201613"/>
            </a:xfrm>
            <a:custGeom>
              <a:avLst/>
              <a:gdLst>
                <a:gd name="T0" fmla="*/ 48 w 48"/>
                <a:gd name="T1" fmla="*/ 127 h 127"/>
                <a:gd name="T2" fmla="*/ 0 w 48"/>
                <a:gd name="T3" fmla="*/ 127 h 127"/>
                <a:gd name="T4" fmla="*/ 0 w 48"/>
                <a:gd name="T5" fmla="*/ 0 h 127"/>
                <a:gd name="T6" fmla="*/ 48 w 48"/>
                <a:gd name="T7" fmla="*/ 121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1"/>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9" name="Freeform 114">
              <a:extLst>
                <a:ext uri="{FF2B5EF4-FFF2-40B4-BE49-F238E27FC236}">
                  <a16:creationId xmlns="" xmlns:a16="http://schemas.microsoft.com/office/drawing/2014/main" id="{9ED264B5-511D-4736-B15D-3ACF1E6AD378}"/>
                </a:ext>
              </a:extLst>
            </p:cNvPr>
            <p:cNvSpPr>
              <a:spLocks/>
            </p:cNvSpPr>
            <p:nvPr userDrawn="1"/>
          </p:nvSpPr>
          <p:spPr bwMode="auto">
            <a:xfrm>
              <a:off x="5824538" y="6045200"/>
              <a:ext cx="76200" cy="201613"/>
            </a:xfrm>
            <a:custGeom>
              <a:avLst/>
              <a:gdLst>
                <a:gd name="T0" fmla="*/ 48 w 48"/>
                <a:gd name="T1" fmla="*/ 127 h 127"/>
                <a:gd name="T2" fmla="*/ 0 w 48"/>
                <a:gd name="T3" fmla="*/ 127 h 127"/>
                <a:gd name="T4" fmla="*/ 0 w 48"/>
                <a:gd name="T5" fmla="*/ 0 h 127"/>
                <a:gd name="T6" fmla="*/ 1 w 48"/>
                <a:gd name="T7" fmla="*/ 0 h 127"/>
                <a:gd name="T8" fmla="*/ 48 w 48"/>
                <a:gd name="T9" fmla="*/ 117 h 127"/>
                <a:gd name="T10" fmla="*/ 48 w 48"/>
                <a:gd name="T11" fmla="*/ 127 h 127"/>
              </a:gdLst>
              <a:ahLst/>
              <a:cxnLst>
                <a:cxn ang="0">
                  <a:pos x="T0" y="T1"/>
                </a:cxn>
                <a:cxn ang="0">
                  <a:pos x="T2" y="T3"/>
                </a:cxn>
                <a:cxn ang="0">
                  <a:pos x="T4" y="T5"/>
                </a:cxn>
                <a:cxn ang="0">
                  <a:pos x="T6" y="T7"/>
                </a:cxn>
                <a:cxn ang="0">
                  <a:pos x="T8" y="T9"/>
                </a:cxn>
                <a:cxn ang="0">
                  <a:pos x="T10" y="T11"/>
                </a:cxn>
              </a:cxnLst>
              <a:rect l="0" t="0" r="r" b="b"/>
              <a:pathLst>
                <a:path w="48" h="127">
                  <a:moveTo>
                    <a:pt x="48" y="127"/>
                  </a:moveTo>
                  <a:lnTo>
                    <a:pt x="0" y="127"/>
                  </a:lnTo>
                  <a:lnTo>
                    <a:pt x="0" y="0"/>
                  </a:lnTo>
                  <a:lnTo>
                    <a:pt x="1" y="0"/>
                  </a:lnTo>
                  <a:lnTo>
                    <a:pt x="48" y="117"/>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0" name="Freeform 115">
              <a:extLst>
                <a:ext uri="{FF2B5EF4-FFF2-40B4-BE49-F238E27FC236}">
                  <a16:creationId xmlns="" xmlns:a16="http://schemas.microsoft.com/office/drawing/2014/main" id="{97035A42-1826-4A37-AF58-B391A7A8EC70}"/>
                </a:ext>
              </a:extLst>
            </p:cNvPr>
            <p:cNvSpPr>
              <a:spLocks/>
            </p:cNvSpPr>
            <p:nvPr userDrawn="1"/>
          </p:nvSpPr>
          <p:spPr bwMode="auto">
            <a:xfrm>
              <a:off x="5826126" y="6045200"/>
              <a:ext cx="74613" cy="185738"/>
            </a:xfrm>
            <a:custGeom>
              <a:avLst/>
              <a:gdLst>
                <a:gd name="T0" fmla="*/ 47 w 47"/>
                <a:gd name="T1" fmla="*/ 117 h 117"/>
                <a:gd name="T2" fmla="*/ 0 w 47"/>
                <a:gd name="T3" fmla="*/ 0 h 117"/>
                <a:gd name="T4" fmla="*/ 47 w 47"/>
                <a:gd name="T5" fmla="*/ 0 h 117"/>
                <a:gd name="T6" fmla="*/ 47 w 47"/>
                <a:gd name="T7" fmla="*/ 117 h 117"/>
              </a:gdLst>
              <a:ahLst/>
              <a:cxnLst>
                <a:cxn ang="0">
                  <a:pos x="T0" y="T1"/>
                </a:cxn>
                <a:cxn ang="0">
                  <a:pos x="T2" y="T3"/>
                </a:cxn>
                <a:cxn ang="0">
                  <a:pos x="T4" y="T5"/>
                </a:cxn>
                <a:cxn ang="0">
                  <a:pos x="T6" y="T7"/>
                </a:cxn>
              </a:cxnLst>
              <a:rect l="0" t="0" r="r" b="b"/>
              <a:pathLst>
                <a:path w="47" h="117">
                  <a:moveTo>
                    <a:pt x="47" y="117"/>
                  </a:moveTo>
                  <a:lnTo>
                    <a:pt x="0" y="0"/>
                  </a:lnTo>
                  <a:lnTo>
                    <a:pt x="47" y="0"/>
                  </a:lnTo>
                  <a:lnTo>
                    <a:pt x="47" y="11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 name="Freeform 116">
              <a:extLst>
                <a:ext uri="{FF2B5EF4-FFF2-40B4-BE49-F238E27FC236}">
                  <a16:creationId xmlns="" xmlns:a16="http://schemas.microsoft.com/office/drawing/2014/main" id="{03C7AB7D-2051-4661-84D1-4DA021478101}"/>
                </a:ext>
              </a:extLst>
            </p:cNvPr>
            <p:cNvSpPr>
              <a:spLocks/>
            </p:cNvSpPr>
            <p:nvPr userDrawn="1"/>
          </p:nvSpPr>
          <p:spPr bwMode="auto">
            <a:xfrm>
              <a:off x="5719763" y="6045200"/>
              <a:ext cx="74613" cy="201613"/>
            </a:xfrm>
            <a:custGeom>
              <a:avLst/>
              <a:gdLst>
                <a:gd name="T0" fmla="*/ 47 w 47"/>
                <a:gd name="T1" fmla="*/ 0 h 127"/>
                <a:gd name="T2" fmla="*/ 47 w 47"/>
                <a:gd name="T3" fmla="*/ 127 h 127"/>
                <a:gd name="T4" fmla="*/ 0 w 47"/>
                <a:gd name="T5" fmla="*/ 0 h 127"/>
                <a:gd name="T6" fmla="*/ 47 w 47"/>
                <a:gd name="T7" fmla="*/ 0 h 127"/>
              </a:gdLst>
              <a:ahLst/>
              <a:cxnLst>
                <a:cxn ang="0">
                  <a:pos x="T0" y="T1"/>
                </a:cxn>
                <a:cxn ang="0">
                  <a:pos x="T2" y="T3"/>
                </a:cxn>
                <a:cxn ang="0">
                  <a:pos x="T4" y="T5"/>
                </a:cxn>
                <a:cxn ang="0">
                  <a:pos x="T6" y="T7"/>
                </a:cxn>
              </a:cxnLst>
              <a:rect l="0" t="0" r="r" b="b"/>
              <a:pathLst>
                <a:path w="47" h="127">
                  <a:moveTo>
                    <a:pt x="47" y="0"/>
                  </a:moveTo>
                  <a:lnTo>
                    <a:pt x="47" y="127"/>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 name="Freeform 117">
              <a:extLst>
                <a:ext uri="{FF2B5EF4-FFF2-40B4-BE49-F238E27FC236}">
                  <a16:creationId xmlns="" xmlns:a16="http://schemas.microsoft.com/office/drawing/2014/main" id="{2796E942-26B5-43B1-81F7-F6274F93D192}"/>
                </a:ext>
              </a:extLst>
            </p:cNvPr>
            <p:cNvSpPr>
              <a:spLocks/>
            </p:cNvSpPr>
            <p:nvPr userDrawn="1"/>
          </p:nvSpPr>
          <p:spPr bwMode="auto">
            <a:xfrm>
              <a:off x="5718176" y="6045200"/>
              <a:ext cx="76200" cy="201613"/>
            </a:xfrm>
            <a:custGeom>
              <a:avLst/>
              <a:gdLst>
                <a:gd name="T0" fmla="*/ 0 w 48"/>
                <a:gd name="T1" fmla="*/ 0 h 127"/>
                <a:gd name="T2" fmla="*/ 1 w 48"/>
                <a:gd name="T3" fmla="*/ 0 h 127"/>
                <a:gd name="T4" fmla="*/ 48 w 48"/>
                <a:gd name="T5" fmla="*/ 127 h 127"/>
                <a:gd name="T6" fmla="*/ 0 w 48"/>
                <a:gd name="T7" fmla="*/ 127 h 127"/>
                <a:gd name="T8" fmla="*/ 0 w 48"/>
                <a:gd name="T9" fmla="*/ 0 h 127"/>
              </a:gdLst>
              <a:ahLst/>
              <a:cxnLst>
                <a:cxn ang="0">
                  <a:pos x="T0" y="T1"/>
                </a:cxn>
                <a:cxn ang="0">
                  <a:pos x="T2" y="T3"/>
                </a:cxn>
                <a:cxn ang="0">
                  <a:pos x="T4" y="T5"/>
                </a:cxn>
                <a:cxn ang="0">
                  <a:pos x="T6" y="T7"/>
                </a:cxn>
                <a:cxn ang="0">
                  <a:pos x="T8" y="T9"/>
                </a:cxn>
              </a:cxnLst>
              <a:rect l="0" t="0" r="r" b="b"/>
              <a:pathLst>
                <a:path w="48" h="127">
                  <a:moveTo>
                    <a:pt x="0" y="0"/>
                  </a:moveTo>
                  <a:lnTo>
                    <a:pt x="1" y="0"/>
                  </a:lnTo>
                  <a:lnTo>
                    <a:pt x="48" y="127"/>
                  </a:lnTo>
                  <a:lnTo>
                    <a:pt x="0" y="127"/>
                  </a:lnTo>
                  <a:lnTo>
                    <a:pt x="0"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 name="Freeform 118">
              <a:extLst>
                <a:ext uri="{FF2B5EF4-FFF2-40B4-BE49-F238E27FC236}">
                  <a16:creationId xmlns="" xmlns:a16="http://schemas.microsoft.com/office/drawing/2014/main" id="{2498724D-83C2-43DE-B92B-A2709BF37170}"/>
                </a:ext>
              </a:extLst>
            </p:cNvPr>
            <p:cNvSpPr>
              <a:spLocks/>
            </p:cNvSpPr>
            <p:nvPr userDrawn="1"/>
          </p:nvSpPr>
          <p:spPr bwMode="auto">
            <a:xfrm>
              <a:off x="5935663" y="6281738"/>
              <a:ext cx="76200" cy="201613"/>
            </a:xfrm>
            <a:custGeom>
              <a:avLst/>
              <a:gdLst>
                <a:gd name="T0" fmla="*/ 48 w 48"/>
                <a:gd name="T1" fmla="*/ 127 h 127"/>
                <a:gd name="T2" fmla="*/ 0 w 48"/>
                <a:gd name="T3" fmla="*/ 127 h 127"/>
                <a:gd name="T4" fmla="*/ 0 w 48"/>
                <a:gd name="T5" fmla="*/ 0 h 127"/>
                <a:gd name="T6" fmla="*/ 48 w 48"/>
                <a:gd name="T7" fmla="*/ 123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3"/>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Freeform 119">
              <a:extLst>
                <a:ext uri="{FF2B5EF4-FFF2-40B4-BE49-F238E27FC236}">
                  <a16:creationId xmlns="" xmlns:a16="http://schemas.microsoft.com/office/drawing/2014/main" id="{8986961E-130B-4F58-A56D-2995C04A08BB}"/>
                </a:ext>
              </a:extLst>
            </p:cNvPr>
            <p:cNvSpPr>
              <a:spLocks/>
            </p:cNvSpPr>
            <p:nvPr userDrawn="1"/>
          </p:nvSpPr>
          <p:spPr bwMode="auto">
            <a:xfrm>
              <a:off x="5935663" y="6281738"/>
              <a:ext cx="76200" cy="195263"/>
            </a:xfrm>
            <a:custGeom>
              <a:avLst/>
              <a:gdLst>
                <a:gd name="T0" fmla="*/ 48 w 48"/>
                <a:gd name="T1" fmla="*/ 0 h 123"/>
                <a:gd name="T2" fmla="*/ 48 w 48"/>
                <a:gd name="T3" fmla="*/ 123 h 123"/>
                <a:gd name="T4" fmla="*/ 0 w 48"/>
                <a:gd name="T5" fmla="*/ 0 h 123"/>
                <a:gd name="T6" fmla="*/ 0 w 48"/>
                <a:gd name="T7" fmla="*/ 0 h 123"/>
                <a:gd name="T8" fmla="*/ 48 w 48"/>
                <a:gd name="T9" fmla="*/ 0 h 123"/>
              </a:gdLst>
              <a:ahLst/>
              <a:cxnLst>
                <a:cxn ang="0">
                  <a:pos x="T0" y="T1"/>
                </a:cxn>
                <a:cxn ang="0">
                  <a:pos x="T2" y="T3"/>
                </a:cxn>
                <a:cxn ang="0">
                  <a:pos x="T4" y="T5"/>
                </a:cxn>
                <a:cxn ang="0">
                  <a:pos x="T6" y="T7"/>
                </a:cxn>
                <a:cxn ang="0">
                  <a:pos x="T8" y="T9"/>
                </a:cxn>
              </a:cxnLst>
              <a:rect l="0" t="0" r="r" b="b"/>
              <a:pathLst>
                <a:path w="48" h="123">
                  <a:moveTo>
                    <a:pt x="48" y="0"/>
                  </a:moveTo>
                  <a:lnTo>
                    <a:pt x="48" y="123"/>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Freeform 120">
              <a:extLst>
                <a:ext uri="{FF2B5EF4-FFF2-40B4-BE49-F238E27FC236}">
                  <a16:creationId xmlns="" xmlns:a16="http://schemas.microsoft.com/office/drawing/2014/main" id="{8E4FF874-7989-4E49-8716-84C6AAB0EFBF}"/>
                </a:ext>
              </a:extLst>
            </p:cNvPr>
            <p:cNvSpPr>
              <a:spLocks/>
            </p:cNvSpPr>
            <p:nvPr userDrawn="1"/>
          </p:nvSpPr>
          <p:spPr bwMode="auto">
            <a:xfrm>
              <a:off x="5821363" y="6286500"/>
              <a:ext cx="76200" cy="196850"/>
            </a:xfrm>
            <a:custGeom>
              <a:avLst/>
              <a:gdLst>
                <a:gd name="T0" fmla="*/ 48 w 48"/>
                <a:gd name="T1" fmla="*/ 124 h 124"/>
                <a:gd name="T2" fmla="*/ 0 w 48"/>
                <a:gd name="T3" fmla="*/ 124 h 124"/>
                <a:gd name="T4" fmla="*/ 0 w 48"/>
                <a:gd name="T5" fmla="*/ 0 h 124"/>
                <a:gd name="T6" fmla="*/ 48 w 48"/>
                <a:gd name="T7" fmla="*/ 119 h 124"/>
                <a:gd name="T8" fmla="*/ 48 w 48"/>
                <a:gd name="T9" fmla="*/ 124 h 124"/>
              </a:gdLst>
              <a:ahLst/>
              <a:cxnLst>
                <a:cxn ang="0">
                  <a:pos x="T0" y="T1"/>
                </a:cxn>
                <a:cxn ang="0">
                  <a:pos x="T2" y="T3"/>
                </a:cxn>
                <a:cxn ang="0">
                  <a:pos x="T4" y="T5"/>
                </a:cxn>
                <a:cxn ang="0">
                  <a:pos x="T6" y="T7"/>
                </a:cxn>
                <a:cxn ang="0">
                  <a:pos x="T8" y="T9"/>
                </a:cxn>
              </a:cxnLst>
              <a:rect l="0" t="0" r="r" b="b"/>
              <a:pathLst>
                <a:path w="48" h="124">
                  <a:moveTo>
                    <a:pt x="48" y="124"/>
                  </a:moveTo>
                  <a:lnTo>
                    <a:pt x="0" y="124"/>
                  </a:lnTo>
                  <a:lnTo>
                    <a:pt x="0" y="0"/>
                  </a:lnTo>
                  <a:lnTo>
                    <a:pt x="48" y="119"/>
                  </a:lnTo>
                  <a:lnTo>
                    <a:pt x="48"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 name="Freeform 121">
              <a:extLst>
                <a:ext uri="{FF2B5EF4-FFF2-40B4-BE49-F238E27FC236}">
                  <a16:creationId xmlns="" xmlns:a16="http://schemas.microsoft.com/office/drawing/2014/main" id="{674D39E3-D0C5-4400-8AF5-5C410D4E03FC}"/>
                </a:ext>
              </a:extLst>
            </p:cNvPr>
            <p:cNvSpPr>
              <a:spLocks/>
            </p:cNvSpPr>
            <p:nvPr userDrawn="1"/>
          </p:nvSpPr>
          <p:spPr bwMode="auto">
            <a:xfrm>
              <a:off x="5821363" y="6281738"/>
              <a:ext cx="76200" cy="193675"/>
            </a:xfrm>
            <a:custGeom>
              <a:avLst/>
              <a:gdLst>
                <a:gd name="T0" fmla="*/ 48 w 48"/>
                <a:gd name="T1" fmla="*/ 0 h 122"/>
                <a:gd name="T2" fmla="*/ 48 w 48"/>
                <a:gd name="T3" fmla="*/ 122 h 122"/>
                <a:gd name="T4" fmla="*/ 0 w 48"/>
                <a:gd name="T5" fmla="*/ 3 h 122"/>
                <a:gd name="T6" fmla="*/ 0 w 48"/>
                <a:gd name="T7" fmla="*/ 0 h 122"/>
                <a:gd name="T8" fmla="*/ 48 w 48"/>
                <a:gd name="T9" fmla="*/ 0 h 122"/>
              </a:gdLst>
              <a:ahLst/>
              <a:cxnLst>
                <a:cxn ang="0">
                  <a:pos x="T0" y="T1"/>
                </a:cxn>
                <a:cxn ang="0">
                  <a:pos x="T2" y="T3"/>
                </a:cxn>
                <a:cxn ang="0">
                  <a:pos x="T4" y="T5"/>
                </a:cxn>
                <a:cxn ang="0">
                  <a:pos x="T6" y="T7"/>
                </a:cxn>
                <a:cxn ang="0">
                  <a:pos x="T8" y="T9"/>
                </a:cxn>
              </a:cxnLst>
              <a:rect l="0" t="0" r="r" b="b"/>
              <a:pathLst>
                <a:path w="48" h="122">
                  <a:moveTo>
                    <a:pt x="48" y="0"/>
                  </a:moveTo>
                  <a:lnTo>
                    <a:pt x="48" y="122"/>
                  </a:lnTo>
                  <a:lnTo>
                    <a:pt x="0" y="3"/>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 name="Freeform 122">
              <a:extLst>
                <a:ext uri="{FF2B5EF4-FFF2-40B4-BE49-F238E27FC236}">
                  <a16:creationId xmlns="" xmlns:a16="http://schemas.microsoft.com/office/drawing/2014/main" id="{5A40F9FF-50D0-4755-BD09-0D1F2B37D696}"/>
                </a:ext>
              </a:extLst>
            </p:cNvPr>
            <p:cNvSpPr>
              <a:spLocks/>
            </p:cNvSpPr>
            <p:nvPr userDrawn="1"/>
          </p:nvSpPr>
          <p:spPr bwMode="auto">
            <a:xfrm>
              <a:off x="5718176" y="6281738"/>
              <a:ext cx="76200" cy="193675"/>
            </a:xfrm>
            <a:custGeom>
              <a:avLst/>
              <a:gdLst>
                <a:gd name="T0" fmla="*/ 48 w 48"/>
                <a:gd name="T1" fmla="*/ 0 h 122"/>
                <a:gd name="T2" fmla="*/ 48 w 48"/>
                <a:gd name="T3" fmla="*/ 122 h 122"/>
                <a:gd name="T4" fmla="*/ 0 w 48"/>
                <a:gd name="T5" fmla="*/ 0 h 122"/>
                <a:gd name="T6" fmla="*/ 48 w 48"/>
                <a:gd name="T7" fmla="*/ 0 h 122"/>
              </a:gdLst>
              <a:ahLst/>
              <a:cxnLst>
                <a:cxn ang="0">
                  <a:pos x="T0" y="T1"/>
                </a:cxn>
                <a:cxn ang="0">
                  <a:pos x="T2" y="T3"/>
                </a:cxn>
                <a:cxn ang="0">
                  <a:pos x="T4" y="T5"/>
                </a:cxn>
                <a:cxn ang="0">
                  <a:pos x="T6" y="T7"/>
                </a:cxn>
              </a:cxnLst>
              <a:rect l="0" t="0" r="r" b="b"/>
              <a:pathLst>
                <a:path w="48" h="122">
                  <a:moveTo>
                    <a:pt x="48" y="0"/>
                  </a:moveTo>
                  <a:lnTo>
                    <a:pt x="48" y="122"/>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8" name="Freeform 123">
              <a:extLst>
                <a:ext uri="{FF2B5EF4-FFF2-40B4-BE49-F238E27FC236}">
                  <a16:creationId xmlns="" xmlns:a16="http://schemas.microsoft.com/office/drawing/2014/main" id="{20339A50-1511-477E-A76E-642CE2DCE7D2}"/>
                </a:ext>
              </a:extLst>
            </p:cNvPr>
            <p:cNvSpPr>
              <a:spLocks/>
            </p:cNvSpPr>
            <p:nvPr userDrawn="1"/>
          </p:nvSpPr>
          <p:spPr bwMode="auto">
            <a:xfrm>
              <a:off x="5716588" y="6281738"/>
              <a:ext cx="77788" cy="201613"/>
            </a:xfrm>
            <a:custGeom>
              <a:avLst/>
              <a:gdLst>
                <a:gd name="T0" fmla="*/ 0 w 49"/>
                <a:gd name="T1" fmla="*/ 127 h 127"/>
                <a:gd name="T2" fmla="*/ 0 w 49"/>
                <a:gd name="T3" fmla="*/ 0 h 127"/>
                <a:gd name="T4" fmla="*/ 1 w 49"/>
                <a:gd name="T5" fmla="*/ 0 h 127"/>
                <a:gd name="T6" fmla="*/ 49 w 49"/>
                <a:gd name="T7" fmla="*/ 122 h 127"/>
                <a:gd name="T8" fmla="*/ 49 w 49"/>
                <a:gd name="T9" fmla="*/ 127 h 127"/>
                <a:gd name="T10" fmla="*/ 0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0" y="127"/>
                  </a:moveTo>
                  <a:lnTo>
                    <a:pt x="0" y="0"/>
                  </a:lnTo>
                  <a:lnTo>
                    <a:pt x="1" y="0"/>
                  </a:lnTo>
                  <a:lnTo>
                    <a:pt x="49" y="122"/>
                  </a:lnTo>
                  <a:lnTo>
                    <a:pt x="49" y="127"/>
                  </a:lnTo>
                  <a:lnTo>
                    <a:pt x="0"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9" name="Freeform 124">
              <a:extLst>
                <a:ext uri="{FF2B5EF4-FFF2-40B4-BE49-F238E27FC236}">
                  <a16:creationId xmlns="" xmlns:a16="http://schemas.microsoft.com/office/drawing/2014/main" id="{ED3FC5EF-117F-4026-9F54-9AD07F2BD54E}"/>
                </a:ext>
              </a:extLst>
            </p:cNvPr>
            <p:cNvSpPr>
              <a:spLocks/>
            </p:cNvSpPr>
            <p:nvPr userDrawn="1"/>
          </p:nvSpPr>
          <p:spPr bwMode="auto">
            <a:xfrm>
              <a:off x="5935663" y="6527800"/>
              <a:ext cx="76200" cy="196850"/>
            </a:xfrm>
            <a:custGeom>
              <a:avLst/>
              <a:gdLst>
                <a:gd name="T0" fmla="*/ 0 w 48"/>
                <a:gd name="T1" fmla="*/ 124 h 124"/>
                <a:gd name="T2" fmla="*/ 0 w 48"/>
                <a:gd name="T3" fmla="*/ 0 h 124"/>
                <a:gd name="T4" fmla="*/ 48 w 48"/>
                <a:gd name="T5" fmla="*/ 124 h 124"/>
                <a:gd name="T6" fmla="*/ 0 w 48"/>
                <a:gd name="T7" fmla="*/ 124 h 124"/>
              </a:gdLst>
              <a:ahLst/>
              <a:cxnLst>
                <a:cxn ang="0">
                  <a:pos x="T0" y="T1"/>
                </a:cxn>
                <a:cxn ang="0">
                  <a:pos x="T2" y="T3"/>
                </a:cxn>
                <a:cxn ang="0">
                  <a:pos x="T4" y="T5"/>
                </a:cxn>
                <a:cxn ang="0">
                  <a:pos x="T6" y="T7"/>
                </a:cxn>
              </a:cxnLst>
              <a:rect l="0" t="0" r="r" b="b"/>
              <a:pathLst>
                <a:path w="48" h="124">
                  <a:moveTo>
                    <a:pt x="0" y="124"/>
                  </a:moveTo>
                  <a:lnTo>
                    <a:pt x="0" y="0"/>
                  </a:lnTo>
                  <a:lnTo>
                    <a:pt x="48" y="124"/>
                  </a:lnTo>
                  <a:lnTo>
                    <a:pt x="0"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0" name="Freeform 125">
              <a:extLst>
                <a:ext uri="{FF2B5EF4-FFF2-40B4-BE49-F238E27FC236}">
                  <a16:creationId xmlns="" xmlns:a16="http://schemas.microsoft.com/office/drawing/2014/main" id="{DA248CF2-39E6-409B-8BD9-9D705A21273B}"/>
                </a:ext>
              </a:extLst>
            </p:cNvPr>
            <p:cNvSpPr>
              <a:spLocks/>
            </p:cNvSpPr>
            <p:nvPr userDrawn="1"/>
          </p:nvSpPr>
          <p:spPr bwMode="auto">
            <a:xfrm>
              <a:off x="5935663" y="6523038"/>
              <a:ext cx="76200" cy="201613"/>
            </a:xfrm>
            <a:custGeom>
              <a:avLst/>
              <a:gdLst>
                <a:gd name="T0" fmla="*/ 48 w 48"/>
                <a:gd name="T1" fmla="*/ 0 h 127"/>
                <a:gd name="T2" fmla="*/ 48 w 48"/>
                <a:gd name="T3" fmla="*/ 127 h 127"/>
                <a:gd name="T4" fmla="*/ 48 w 48"/>
                <a:gd name="T5" fmla="*/ 127 h 127"/>
                <a:gd name="T6" fmla="*/ 0 w 48"/>
                <a:gd name="T7" fmla="*/ 3 h 127"/>
                <a:gd name="T8" fmla="*/ 0 w 48"/>
                <a:gd name="T9" fmla="*/ 0 h 127"/>
                <a:gd name="T10" fmla="*/ 48 w 48"/>
                <a:gd name="T11" fmla="*/ 0 h 127"/>
              </a:gdLst>
              <a:ahLst/>
              <a:cxnLst>
                <a:cxn ang="0">
                  <a:pos x="T0" y="T1"/>
                </a:cxn>
                <a:cxn ang="0">
                  <a:pos x="T2" y="T3"/>
                </a:cxn>
                <a:cxn ang="0">
                  <a:pos x="T4" y="T5"/>
                </a:cxn>
                <a:cxn ang="0">
                  <a:pos x="T6" y="T7"/>
                </a:cxn>
                <a:cxn ang="0">
                  <a:pos x="T8" y="T9"/>
                </a:cxn>
                <a:cxn ang="0">
                  <a:pos x="T10" y="T11"/>
                </a:cxn>
              </a:cxnLst>
              <a:rect l="0" t="0" r="r" b="b"/>
              <a:pathLst>
                <a:path w="48" h="127">
                  <a:moveTo>
                    <a:pt x="48" y="0"/>
                  </a:moveTo>
                  <a:lnTo>
                    <a:pt x="48" y="127"/>
                  </a:lnTo>
                  <a:lnTo>
                    <a:pt x="48" y="127"/>
                  </a:lnTo>
                  <a:lnTo>
                    <a:pt x="0" y="3"/>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1" name="Freeform 126">
              <a:extLst>
                <a:ext uri="{FF2B5EF4-FFF2-40B4-BE49-F238E27FC236}">
                  <a16:creationId xmlns="" xmlns:a16="http://schemas.microsoft.com/office/drawing/2014/main" id="{9FB3B208-22AD-40B4-8BBF-1FEF2C37A341}"/>
                </a:ext>
              </a:extLst>
            </p:cNvPr>
            <p:cNvSpPr>
              <a:spLocks/>
            </p:cNvSpPr>
            <p:nvPr userDrawn="1"/>
          </p:nvSpPr>
          <p:spPr bwMode="auto">
            <a:xfrm>
              <a:off x="5821363" y="6523038"/>
              <a:ext cx="76200" cy="196850"/>
            </a:xfrm>
            <a:custGeom>
              <a:avLst/>
              <a:gdLst>
                <a:gd name="T0" fmla="*/ 48 w 48"/>
                <a:gd name="T1" fmla="*/ 0 h 124"/>
                <a:gd name="T2" fmla="*/ 48 w 48"/>
                <a:gd name="T3" fmla="*/ 124 h 124"/>
                <a:gd name="T4" fmla="*/ 0 w 48"/>
                <a:gd name="T5" fmla="*/ 0 h 124"/>
                <a:gd name="T6" fmla="*/ 0 w 48"/>
                <a:gd name="T7" fmla="*/ 0 h 124"/>
                <a:gd name="T8" fmla="*/ 48 w 48"/>
                <a:gd name="T9" fmla="*/ 0 h 124"/>
              </a:gdLst>
              <a:ahLst/>
              <a:cxnLst>
                <a:cxn ang="0">
                  <a:pos x="T0" y="T1"/>
                </a:cxn>
                <a:cxn ang="0">
                  <a:pos x="T2" y="T3"/>
                </a:cxn>
                <a:cxn ang="0">
                  <a:pos x="T4" y="T5"/>
                </a:cxn>
                <a:cxn ang="0">
                  <a:pos x="T6" y="T7"/>
                </a:cxn>
                <a:cxn ang="0">
                  <a:pos x="T8" y="T9"/>
                </a:cxn>
              </a:cxnLst>
              <a:rect l="0" t="0" r="r" b="b"/>
              <a:pathLst>
                <a:path w="48" h="124">
                  <a:moveTo>
                    <a:pt x="48" y="0"/>
                  </a:moveTo>
                  <a:lnTo>
                    <a:pt x="48" y="124"/>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2" name="Freeform 127">
              <a:extLst>
                <a:ext uri="{FF2B5EF4-FFF2-40B4-BE49-F238E27FC236}">
                  <a16:creationId xmlns="" xmlns:a16="http://schemas.microsoft.com/office/drawing/2014/main" id="{1B46F8C0-61A5-4CF4-895C-1C5852722A4D}"/>
                </a:ext>
              </a:extLst>
            </p:cNvPr>
            <p:cNvSpPr>
              <a:spLocks/>
            </p:cNvSpPr>
            <p:nvPr userDrawn="1"/>
          </p:nvSpPr>
          <p:spPr bwMode="auto">
            <a:xfrm>
              <a:off x="5821363" y="6523038"/>
              <a:ext cx="76200" cy="201613"/>
            </a:xfrm>
            <a:custGeom>
              <a:avLst/>
              <a:gdLst>
                <a:gd name="T0" fmla="*/ 48 w 48"/>
                <a:gd name="T1" fmla="*/ 127 h 127"/>
                <a:gd name="T2" fmla="*/ 0 w 48"/>
                <a:gd name="T3" fmla="*/ 127 h 127"/>
                <a:gd name="T4" fmla="*/ 0 w 48"/>
                <a:gd name="T5" fmla="*/ 0 h 127"/>
                <a:gd name="T6" fmla="*/ 48 w 48"/>
                <a:gd name="T7" fmla="*/ 124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4"/>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3" name="Freeform 128">
              <a:extLst>
                <a:ext uri="{FF2B5EF4-FFF2-40B4-BE49-F238E27FC236}">
                  <a16:creationId xmlns="" xmlns:a16="http://schemas.microsoft.com/office/drawing/2014/main" id="{5C66D410-405B-4372-9ECF-B4A47F9D0079}"/>
                </a:ext>
              </a:extLst>
            </p:cNvPr>
            <p:cNvSpPr>
              <a:spLocks/>
            </p:cNvSpPr>
            <p:nvPr userDrawn="1"/>
          </p:nvSpPr>
          <p:spPr bwMode="auto">
            <a:xfrm>
              <a:off x="5718176" y="6523038"/>
              <a:ext cx="76200" cy="198438"/>
            </a:xfrm>
            <a:custGeom>
              <a:avLst/>
              <a:gdLst>
                <a:gd name="T0" fmla="*/ 48 w 48"/>
                <a:gd name="T1" fmla="*/ 125 h 125"/>
                <a:gd name="T2" fmla="*/ 0 w 48"/>
                <a:gd name="T3" fmla="*/ 0 h 125"/>
                <a:gd name="T4" fmla="*/ 48 w 48"/>
                <a:gd name="T5" fmla="*/ 0 h 125"/>
                <a:gd name="T6" fmla="*/ 48 w 48"/>
                <a:gd name="T7" fmla="*/ 125 h 125"/>
              </a:gdLst>
              <a:ahLst/>
              <a:cxnLst>
                <a:cxn ang="0">
                  <a:pos x="T0" y="T1"/>
                </a:cxn>
                <a:cxn ang="0">
                  <a:pos x="T2" y="T3"/>
                </a:cxn>
                <a:cxn ang="0">
                  <a:pos x="T4" y="T5"/>
                </a:cxn>
                <a:cxn ang="0">
                  <a:pos x="T6" y="T7"/>
                </a:cxn>
              </a:cxnLst>
              <a:rect l="0" t="0" r="r" b="b"/>
              <a:pathLst>
                <a:path w="48" h="125">
                  <a:moveTo>
                    <a:pt x="48" y="125"/>
                  </a:moveTo>
                  <a:lnTo>
                    <a:pt x="0" y="0"/>
                  </a:lnTo>
                  <a:lnTo>
                    <a:pt x="48" y="0"/>
                  </a:lnTo>
                  <a:lnTo>
                    <a:pt x="48" y="125"/>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4" name="Freeform 129">
              <a:extLst>
                <a:ext uri="{FF2B5EF4-FFF2-40B4-BE49-F238E27FC236}">
                  <a16:creationId xmlns="" xmlns:a16="http://schemas.microsoft.com/office/drawing/2014/main" id="{F417DFE9-5125-42F2-92FA-7BA592C75CF7}"/>
                </a:ext>
              </a:extLst>
            </p:cNvPr>
            <p:cNvSpPr>
              <a:spLocks/>
            </p:cNvSpPr>
            <p:nvPr userDrawn="1"/>
          </p:nvSpPr>
          <p:spPr bwMode="auto">
            <a:xfrm>
              <a:off x="5716588" y="6523038"/>
              <a:ext cx="77788" cy="201613"/>
            </a:xfrm>
            <a:custGeom>
              <a:avLst/>
              <a:gdLst>
                <a:gd name="T0" fmla="*/ 49 w 49"/>
                <a:gd name="T1" fmla="*/ 127 h 127"/>
                <a:gd name="T2" fmla="*/ 0 w 49"/>
                <a:gd name="T3" fmla="*/ 127 h 127"/>
                <a:gd name="T4" fmla="*/ 0 w 49"/>
                <a:gd name="T5" fmla="*/ 0 h 127"/>
                <a:gd name="T6" fmla="*/ 1 w 49"/>
                <a:gd name="T7" fmla="*/ 0 h 127"/>
                <a:gd name="T8" fmla="*/ 49 w 49"/>
                <a:gd name="T9" fmla="*/ 125 h 127"/>
                <a:gd name="T10" fmla="*/ 49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49" y="127"/>
                  </a:moveTo>
                  <a:lnTo>
                    <a:pt x="0" y="127"/>
                  </a:lnTo>
                  <a:lnTo>
                    <a:pt x="0" y="0"/>
                  </a:lnTo>
                  <a:lnTo>
                    <a:pt x="1" y="0"/>
                  </a:lnTo>
                  <a:lnTo>
                    <a:pt x="49" y="125"/>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5" name="Freeform 130">
              <a:extLst>
                <a:ext uri="{FF2B5EF4-FFF2-40B4-BE49-F238E27FC236}">
                  <a16:creationId xmlns="" xmlns:a16="http://schemas.microsoft.com/office/drawing/2014/main" id="{D1737686-5A78-4080-9A0F-C2E568EFED6F}"/>
                </a:ext>
              </a:extLst>
            </p:cNvPr>
            <p:cNvSpPr>
              <a:spLocks/>
            </p:cNvSpPr>
            <p:nvPr userDrawn="1"/>
          </p:nvSpPr>
          <p:spPr bwMode="auto">
            <a:xfrm>
              <a:off x="4673601" y="5692775"/>
              <a:ext cx="358775" cy="773113"/>
            </a:xfrm>
            <a:custGeom>
              <a:avLst/>
              <a:gdLst>
                <a:gd name="T0" fmla="*/ 0 w 226"/>
                <a:gd name="T1" fmla="*/ 0 h 487"/>
                <a:gd name="T2" fmla="*/ 226 w 226"/>
                <a:gd name="T3" fmla="*/ 0 h 487"/>
                <a:gd name="T4" fmla="*/ 226 w 226"/>
                <a:gd name="T5" fmla="*/ 487 h 487"/>
                <a:gd name="T6" fmla="*/ 0 w 226"/>
                <a:gd name="T7" fmla="*/ 4 h 487"/>
                <a:gd name="T8" fmla="*/ 0 w 226"/>
                <a:gd name="T9" fmla="*/ 0 h 487"/>
              </a:gdLst>
              <a:ahLst/>
              <a:cxnLst>
                <a:cxn ang="0">
                  <a:pos x="T0" y="T1"/>
                </a:cxn>
                <a:cxn ang="0">
                  <a:pos x="T2" y="T3"/>
                </a:cxn>
                <a:cxn ang="0">
                  <a:pos x="T4" y="T5"/>
                </a:cxn>
                <a:cxn ang="0">
                  <a:pos x="T6" y="T7"/>
                </a:cxn>
                <a:cxn ang="0">
                  <a:pos x="T8" y="T9"/>
                </a:cxn>
              </a:cxnLst>
              <a:rect l="0" t="0" r="r" b="b"/>
              <a:pathLst>
                <a:path w="226" h="487">
                  <a:moveTo>
                    <a:pt x="0" y="0"/>
                  </a:moveTo>
                  <a:lnTo>
                    <a:pt x="226" y="0"/>
                  </a:lnTo>
                  <a:lnTo>
                    <a:pt x="226" y="487"/>
                  </a:lnTo>
                  <a:lnTo>
                    <a:pt x="0" y="4"/>
                  </a:lnTo>
                  <a:lnTo>
                    <a:pt x="0" y="0"/>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6" name="Freeform 131">
              <a:extLst>
                <a:ext uri="{FF2B5EF4-FFF2-40B4-BE49-F238E27FC236}">
                  <a16:creationId xmlns="" xmlns:a16="http://schemas.microsoft.com/office/drawing/2014/main" id="{19D9F0B7-C671-4BCD-936C-FF3884773760}"/>
                </a:ext>
              </a:extLst>
            </p:cNvPr>
            <p:cNvSpPr>
              <a:spLocks/>
            </p:cNvSpPr>
            <p:nvPr userDrawn="1"/>
          </p:nvSpPr>
          <p:spPr bwMode="auto">
            <a:xfrm>
              <a:off x="4673601" y="5699125"/>
              <a:ext cx="358775" cy="785813"/>
            </a:xfrm>
            <a:custGeom>
              <a:avLst/>
              <a:gdLst>
                <a:gd name="T0" fmla="*/ 226 w 226"/>
                <a:gd name="T1" fmla="*/ 483 h 495"/>
                <a:gd name="T2" fmla="*/ 226 w 226"/>
                <a:gd name="T3" fmla="*/ 495 h 495"/>
                <a:gd name="T4" fmla="*/ 0 w 226"/>
                <a:gd name="T5" fmla="*/ 495 h 495"/>
                <a:gd name="T6" fmla="*/ 0 w 226"/>
                <a:gd name="T7" fmla="*/ 0 h 495"/>
                <a:gd name="T8" fmla="*/ 226 w 226"/>
                <a:gd name="T9" fmla="*/ 483 h 495"/>
              </a:gdLst>
              <a:ahLst/>
              <a:cxnLst>
                <a:cxn ang="0">
                  <a:pos x="T0" y="T1"/>
                </a:cxn>
                <a:cxn ang="0">
                  <a:pos x="T2" y="T3"/>
                </a:cxn>
                <a:cxn ang="0">
                  <a:pos x="T4" y="T5"/>
                </a:cxn>
                <a:cxn ang="0">
                  <a:pos x="T6" y="T7"/>
                </a:cxn>
                <a:cxn ang="0">
                  <a:pos x="T8" y="T9"/>
                </a:cxn>
              </a:cxnLst>
              <a:rect l="0" t="0" r="r" b="b"/>
              <a:pathLst>
                <a:path w="226" h="495">
                  <a:moveTo>
                    <a:pt x="226" y="483"/>
                  </a:moveTo>
                  <a:lnTo>
                    <a:pt x="226" y="495"/>
                  </a:lnTo>
                  <a:lnTo>
                    <a:pt x="0" y="495"/>
                  </a:lnTo>
                  <a:lnTo>
                    <a:pt x="0" y="0"/>
                  </a:lnTo>
                  <a:lnTo>
                    <a:pt x="226" y="483"/>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7" name="Freeform 132">
              <a:extLst>
                <a:ext uri="{FF2B5EF4-FFF2-40B4-BE49-F238E27FC236}">
                  <a16:creationId xmlns="" xmlns:a16="http://schemas.microsoft.com/office/drawing/2014/main" id="{87668139-E7FE-4E9A-875E-B57A8C12C8CC}"/>
                </a:ext>
              </a:extLst>
            </p:cNvPr>
            <p:cNvSpPr>
              <a:spLocks/>
            </p:cNvSpPr>
            <p:nvPr userDrawn="1"/>
          </p:nvSpPr>
          <p:spPr bwMode="auto">
            <a:xfrm>
              <a:off x="4924426" y="5751513"/>
              <a:ext cx="76200" cy="192088"/>
            </a:xfrm>
            <a:custGeom>
              <a:avLst/>
              <a:gdLst>
                <a:gd name="T0" fmla="*/ 48 w 48"/>
                <a:gd name="T1" fmla="*/ 0 h 121"/>
                <a:gd name="T2" fmla="*/ 48 w 48"/>
                <a:gd name="T3" fmla="*/ 121 h 121"/>
                <a:gd name="T4" fmla="*/ 0 w 48"/>
                <a:gd name="T5" fmla="*/ 0 h 121"/>
                <a:gd name="T6" fmla="*/ 0 w 48"/>
                <a:gd name="T7" fmla="*/ 0 h 121"/>
                <a:gd name="T8" fmla="*/ 48 w 48"/>
                <a:gd name="T9" fmla="*/ 0 h 121"/>
              </a:gdLst>
              <a:ahLst/>
              <a:cxnLst>
                <a:cxn ang="0">
                  <a:pos x="T0" y="T1"/>
                </a:cxn>
                <a:cxn ang="0">
                  <a:pos x="T2" y="T3"/>
                </a:cxn>
                <a:cxn ang="0">
                  <a:pos x="T4" y="T5"/>
                </a:cxn>
                <a:cxn ang="0">
                  <a:pos x="T6" y="T7"/>
                </a:cxn>
                <a:cxn ang="0">
                  <a:pos x="T8" y="T9"/>
                </a:cxn>
              </a:cxnLst>
              <a:rect l="0" t="0" r="r" b="b"/>
              <a:pathLst>
                <a:path w="48" h="121">
                  <a:moveTo>
                    <a:pt x="48" y="0"/>
                  </a:moveTo>
                  <a:lnTo>
                    <a:pt x="48" y="121"/>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8" name="Freeform 133">
              <a:extLst>
                <a:ext uri="{FF2B5EF4-FFF2-40B4-BE49-F238E27FC236}">
                  <a16:creationId xmlns="" xmlns:a16="http://schemas.microsoft.com/office/drawing/2014/main" id="{F609DC11-B5CA-46D0-BFF0-979AFFF4AB9E}"/>
                </a:ext>
              </a:extLst>
            </p:cNvPr>
            <p:cNvSpPr>
              <a:spLocks/>
            </p:cNvSpPr>
            <p:nvPr userDrawn="1"/>
          </p:nvSpPr>
          <p:spPr bwMode="auto">
            <a:xfrm>
              <a:off x="4924426" y="5751513"/>
              <a:ext cx="76200" cy="201613"/>
            </a:xfrm>
            <a:custGeom>
              <a:avLst/>
              <a:gdLst>
                <a:gd name="T0" fmla="*/ 48 w 48"/>
                <a:gd name="T1" fmla="*/ 127 h 127"/>
                <a:gd name="T2" fmla="*/ 0 w 48"/>
                <a:gd name="T3" fmla="*/ 127 h 127"/>
                <a:gd name="T4" fmla="*/ 0 w 48"/>
                <a:gd name="T5" fmla="*/ 0 h 127"/>
                <a:gd name="T6" fmla="*/ 48 w 48"/>
                <a:gd name="T7" fmla="*/ 121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1"/>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9" name="Freeform 134">
              <a:extLst>
                <a:ext uri="{FF2B5EF4-FFF2-40B4-BE49-F238E27FC236}">
                  <a16:creationId xmlns="" xmlns:a16="http://schemas.microsoft.com/office/drawing/2014/main" id="{CF2BB437-E261-45EE-AA34-40B78AE4801E}"/>
                </a:ext>
              </a:extLst>
            </p:cNvPr>
            <p:cNvSpPr>
              <a:spLocks/>
            </p:cNvSpPr>
            <p:nvPr userDrawn="1"/>
          </p:nvSpPr>
          <p:spPr bwMode="auto">
            <a:xfrm>
              <a:off x="4810126" y="5751513"/>
              <a:ext cx="76200" cy="201613"/>
            </a:xfrm>
            <a:custGeom>
              <a:avLst/>
              <a:gdLst>
                <a:gd name="T0" fmla="*/ 48 w 48"/>
                <a:gd name="T1" fmla="*/ 127 h 127"/>
                <a:gd name="T2" fmla="*/ 0 w 48"/>
                <a:gd name="T3" fmla="*/ 127 h 127"/>
                <a:gd name="T4" fmla="*/ 0 w 48"/>
                <a:gd name="T5" fmla="*/ 0 h 127"/>
                <a:gd name="T6" fmla="*/ 1 w 48"/>
                <a:gd name="T7" fmla="*/ 0 h 127"/>
                <a:gd name="T8" fmla="*/ 48 w 48"/>
                <a:gd name="T9" fmla="*/ 117 h 127"/>
                <a:gd name="T10" fmla="*/ 48 w 48"/>
                <a:gd name="T11" fmla="*/ 127 h 127"/>
              </a:gdLst>
              <a:ahLst/>
              <a:cxnLst>
                <a:cxn ang="0">
                  <a:pos x="T0" y="T1"/>
                </a:cxn>
                <a:cxn ang="0">
                  <a:pos x="T2" y="T3"/>
                </a:cxn>
                <a:cxn ang="0">
                  <a:pos x="T4" y="T5"/>
                </a:cxn>
                <a:cxn ang="0">
                  <a:pos x="T6" y="T7"/>
                </a:cxn>
                <a:cxn ang="0">
                  <a:pos x="T8" y="T9"/>
                </a:cxn>
                <a:cxn ang="0">
                  <a:pos x="T10" y="T11"/>
                </a:cxn>
              </a:cxnLst>
              <a:rect l="0" t="0" r="r" b="b"/>
              <a:pathLst>
                <a:path w="48" h="127">
                  <a:moveTo>
                    <a:pt x="48" y="127"/>
                  </a:moveTo>
                  <a:lnTo>
                    <a:pt x="0" y="127"/>
                  </a:lnTo>
                  <a:lnTo>
                    <a:pt x="0" y="0"/>
                  </a:lnTo>
                  <a:lnTo>
                    <a:pt x="1" y="0"/>
                  </a:lnTo>
                  <a:lnTo>
                    <a:pt x="48" y="117"/>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0" name="Freeform 135">
              <a:extLst>
                <a:ext uri="{FF2B5EF4-FFF2-40B4-BE49-F238E27FC236}">
                  <a16:creationId xmlns="" xmlns:a16="http://schemas.microsoft.com/office/drawing/2014/main" id="{9C6B3CDB-2C68-432E-9C08-3D2103A45421}"/>
                </a:ext>
              </a:extLst>
            </p:cNvPr>
            <p:cNvSpPr>
              <a:spLocks/>
            </p:cNvSpPr>
            <p:nvPr userDrawn="1"/>
          </p:nvSpPr>
          <p:spPr bwMode="auto">
            <a:xfrm>
              <a:off x="4811713" y="5751513"/>
              <a:ext cx="74613" cy="185738"/>
            </a:xfrm>
            <a:custGeom>
              <a:avLst/>
              <a:gdLst>
                <a:gd name="T0" fmla="*/ 47 w 47"/>
                <a:gd name="T1" fmla="*/ 117 h 117"/>
                <a:gd name="T2" fmla="*/ 0 w 47"/>
                <a:gd name="T3" fmla="*/ 0 h 117"/>
                <a:gd name="T4" fmla="*/ 47 w 47"/>
                <a:gd name="T5" fmla="*/ 0 h 117"/>
                <a:gd name="T6" fmla="*/ 47 w 47"/>
                <a:gd name="T7" fmla="*/ 117 h 117"/>
              </a:gdLst>
              <a:ahLst/>
              <a:cxnLst>
                <a:cxn ang="0">
                  <a:pos x="T0" y="T1"/>
                </a:cxn>
                <a:cxn ang="0">
                  <a:pos x="T2" y="T3"/>
                </a:cxn>
                <a:cxn ang="0">
                  <a:pos x="T4" y="T5"/>
                </a:cxn>
                <a:cxn ang="0">
                  <a:pos x="T6" y="T7"/>
                </a:cxn>
              </a:cxnLst>
              <a:rect l="0" t="0" r="r" b="b"/>
              <a:pathLst>
                <a:path w="47" h="117">
                  <a:moveTo>
                    <a:pt x="47" y="117"/>
                  </a:moveTo>
                  <a:lnTo>
                    <a:pt x="0" y="0"/>
                  </a:lnTo>
                  <a:lnTo>
                    <a:pt x="47" y="0"/>
                  </a:lnTo>
                  <a:lnTo>
                    <a:pt x="47" y="11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1" name="Freeform 136">
              <a:extLst>
                <a:ext uri="{FF2B5EF4-FFF2-40B4-BE49-F238E27FC236}">
                  <a16:creationId xmlns="" xmlns:a16="http://schemas.microsoft.com/office/drawing/2014/main" id="{25A8B16E-1FAE-489C-8773-E4BFF0571DED}"/>
                </a:ext>
              </a:extLst>
            </p:cNvPr>
            <p:cNvSpPr>
              <a:spLocks/>
            </p:cNvSpPr>
            <p:nvPr userDrawn="1"/>
          </p:nvSpPr>
          <p:spPr bwMode="auto">
            <a:xfrm>
              <a:off x="4706938" y="5751513"/>
              <a:ext cx="74613" cy="201613"/>
            </a:xfrm>
            <a:custGeom>
              <a:avLst/>
              <a:gdLst>
                <a:gd name="T0" fmla="*/ 47 w 47"/>
                <a:gd name="T1" fmla="*/ 0 h 127"/>
                <a:gd name="T2" fmla="*/ 47 w 47"/>
                <a:gd name="T3" fmla="*/ 127 h 127"/>
                <a:gd name="T4" fmla="*/ 0 w 47"/>
                <a:gd name="T5" fmla="*/ 0 h 127"/>
                <a:gd name="T6" fmla="*/ 47 w 47"/>
                <a:gd name="T7" fmla="*/ 0 h 127"/>
              </a:gdLst>
              <a:ahLst/>
              <a:cxnLst>
                <a:cxn ang="0">
                  <a:pos x="T0" y="T1"/>
                </a:cxn>
                <a:cxn ang="0">
                  <a:pos x="T2" y="T3"/>
                </a:cxn>
                <a:cxn ang="0">
                  <a:pos x="T4" y="T5"/>
                </a:cxn>
                <a:cxn ang="0">
                  <a:pos x="T6" y="T7"/>
                </a:cxn>
              </a:cxnLst>
              <a:rect l="0" t="0" r="r" b="b"/>
              <a:pathLst>
                <a:path w="47" h="127">
                  <a:moveTo>
                    <a:pt x="47" y="0"/>
                  </a:moveTo>
                  <a:lnTo>
                    <a:pt x="47" y="127"/>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2" name="Freeform 137">
              <a:extLst>
                <a:ext uri="{FF2B5EF4-FFF2-40B4-BE49-F238E27FC236}">
                  <a16:creationId xmlns="" xmlns:a16="http://schemas.microsoft.com/office/drawing/2014/main" id="{54951B8B-BD2C-4AAC-97FD-86E9C8D2D4F2}"/>
                </a:ext>
              </a:extLst>
            </p:cNvPr>
            <p:cNvSpPr>
              <a:spLocks/>
            </p:cNvSpPr>
            <p:nvPr userDrawn="1"/>
          </p:nvSpPr>
          <p:spPr bwMode="auto">
            <a:xfrm>
              <a:off x="4703763" y="5751513"/>
              <a:ext cx="77788" cy="201613"/>
            </a:xfrm>
            <a:custGeom>
              <a:avLst/>
              <a:gdLst>
                <a:gd name="T0" fmla="*/ 0 w 49"/>
                <a:gd name="T1" fmla="*/ 0 h 127"/>
                <a:gd name="T2" fmla="*/ 2 w 49"/>
                <a:gd name="T3" fmla="*/ 0 h 127"/>
                <a:gd name="T4" fmla="*/ 49 w 49"/>
                <a:gd name="T5" fmla="*/ 127 h 127"/>
                <a:gd name="T6" fmla="*/ 0 w 49"/>
                <a:gd name="T7" fmla="*/ 127 h 127"/>
                <a:gd name="T8" fmla="*/ 0 w 49"/>
                <a:gd name="T9" fmla="*/ 0 h 127"/>
              </a:gdLst>
              <a:ahLst/>
              <a:cxnLst>
                <a:cxn ang="0">
                  <a:pos x="T0" y="T1"/>
                </a:cxn>
                <a:cxn ang="0">
                  <a:pos x="T2" y="T3"/>
                </a:cxn>
                <a:cxn ang="0">
                  <a:pos x="T4" y="T5"/>
                </a:cxn>
                <a:cxn ang="0">
                  <a:pos x="T6" y="T7"/>
                </a:cxn>
                <a:cxn ang="0">
                  <a:pos x="T8" y="T9"/>
                </a:cxn>
              </a:cxnLst>
              <a:rect l="0" t="0" r="r" b="b"/>
              <a:pathLst>
                <a:path w="49" h="127">
                  <a:moveTo>
                    <a:pt x="0" y="0"/>
                  </a:moveTo>
                  <a:lnTo>
                    <a:pt x="2" y="0"/>
                  </a:lnTo>
                  <a:lnTo>
                    <a:pt x="49" y="127"/>
                  </a:lnTo>
                  <a:lnTo>
                    <a:pt x="0" y="127"/>
                  </a:lnTo>
                  <a:lnTo>
                    <a:pt x="0"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3" name="Freeform 138">
              <a:extLst>
                <a:ext uri="{FF2B5EF4-FFF2-40B4-BE49-F238E27FC236}">
                  <a16:creationId xmlns="" xmlns:a16="http://schemas.microsoft.com/office/drawing/2014/main" id="{2A96BC30-8449-4C40-A866-2E15F31E308F}"/>
                </a:ext>
              </a:extLst>
            </p:cNvPr>
            <p:cNvSpPr>
              <a:spLocks/>
            </p:cNvSpPr>
            <p:nvPr userDrawn="1"/>
          </p:nvSpPr>
          <p:spPr bwMode="auto">
            <a:xfrm>
              <a:off x="4921251" y="5988050"/>
              <a:ext cx="77788" cy="201613"/>
            </a:xfrm>
            <a:custGeom>
              <a:avLst/>
              <a:gdLst>
                <a:gd name="T0" fmla="*/ 49 w 49"/>
                <a:gd name="T1" fmla="*/ 127 h 127"/>
                <a:gd name="T2" fmla="*/ 0 w 49"/>
                <a:gd name="T3" fmla="*/ 127 h 127"/>
                <a:gd name="T4" fmla="*/ 0 w 49"/>
                <a:gd name="T5" fmla="*/ 0 h 127"/>
                <a:gd name="T6" fmla="*/ 49 w 49"/>
                <a:gd name="T7" fmla="*/ 123 h 127"/>
                <a:gd name="T8" fmla="*/ 49 w 49"/>
                <a:gd name="T9" fmla="*/ 127 h 127"/>
              </a:gdLst>
              <a:ahLst/>
              <a:cxnLst>
                <a:cxn ang="0">
                  <a:pos x="T0" y="T1"/>
                </a:cxn>
                <a:cxn ang="0">
                  <a:pos x="T2" y="T3"/>
                </a:cxn>
                <a:cxn ang="0">
                  <a:pos x="T4" y="T5"/>
                </a:cxn>
                <a:cxn ang="0">
                  <a:pos x="T6" y="T7"/>
                </a:cxn>
                <a:cxn ang="0">
                  <a:pos x="T8" y="T9"/>
                </a:cxn>
              </a:cxnLst>
              <a:rect l="0" t="0" r="r" b="b"/>
              <a:pathLst>
                <a:path w="49" h="127">
                  <a:moveTo>
                    <a:pt x="49" y="127"/>
                  </a:moveTo>
                  <a:lnTo>
                    <a:pt x="0" y="127"/>
                  </a:lnTo>
                  <a:lnTo>
                    <a:pt x="0" y="0"/>
                  </a:lnTo>
                  <a:lnTo>
                    <a:pt x="49" y="123"/>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4" name="Freeform 139">
              <a:extLst>
                <a:ext uri="{FF2B5EF4-FFF2-40B4-BE49-F238E27FC236}">
                  <a16:creationId xmlns="" xmlns:a16="http://schemas.microsoft.com/office/drawing/2014/main" id="{8074CD16-B94F-41A9-BF07-9CD442AE080A}"/>
                </a:ext>
              </a:extLst>
            </p:cNvPr>
            <p:cNvSpPr>
              <a:spLocks/>
            </p:cNvSpPr>
            <p:nvPr userDrawn="1"/>
          </p:nvSpPr>
          <p:spPr bwMode="auto">
            <a:xfrm>
              <a:off x="4921251" y="5988050"/>
              <a:ext cx="77788" cy="195263"/>
            </a:xfrm>
            <a:custGeom>
              <a:avLst/>
              <a:gdLst>
                <a:gd name="T0" fmla="*/ 49 w 49"/>
                <a:gd name="T1" fmla="*/ 0 h 123"/>
                <a:gd name="T2" fmla="*/ 49 w 49"/>
                <a:gd name="T3" fmla="*/ 123 h 123"/>
                <a:gd name="T4" fmla="*/ 0 w 49"/>
                <a:gd name="T5" fmla="*/ 0 h 123"/>
                <a:gd name="T6" fmla="*/ 0 w 49"/>
                <a:gd name="T7" fmla="*/ 0 h 123"/>
                <a:gd name="T8" fmla="*/ 49 w 49"/>
                <a:gd name="T9" fmla="*/ 0 h 123"/>
              </a:gdLst>
              <a:ahLst/>
              <a:cxnLst>
                <a:cxn ang="0">
                  <a:pos x="T0" y="T1"/>
                </a:cxn>
                <a:cxn ang="0">
                  <a:pos x="T2" y="T3"/>
                </a:cxn>
                <a:cxn ang="0">
                  <a:pos x="T4" y="T5"/>
                </a:cxn>
                <a:cxn ang="0">
                  <a:pos x="T6" y="T7"/>
                </a:cxn>
                <a:cxn ang="0">
                  <a:pos x="T8" y="T9"/>
                </a:cxn>
              </a:cxnLst>
              <a:rect l="0" t="0" r="r" b="b"/>
              <a:pathLst>
                <a:path w="49" h="123">
                  <a:moveTo>
                    <a:pt x="49" y="0"/>
                  </a:moveTo>
                  <a:lnTo>
                    <a:pt x="49" y="123"/>
                  </a:lnTo>
                  <a:lnTo>
                    <a:pt x="0" y="0"/>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5" name="Freeform 140">
              <a:extLst>
                <a:ext uri="{FF2B5EF4-FFF2-40B4-BE49-F238E27FC236}">
                  <a16:creationId xmlns="" xmlns:a16="http://schemas.microsoft.com/office/drawing/2014/main" id="{C18CD20D-9AD2-4747-A6C6-68040F6D5FCE}"/>
                </a:ext>
              </a:extLst>
            </p:cNvPr>
            <p:cNvSpPr>
              <a:spLocks/>
            </p:cNvSpPr>
            <p:nvPr userDrawn="1"/>
          </p:nvSpPr>
          <p:spPr bwMode="auto">
            <a:xfrm>
              <a:off x="4806951" y="5992813"/>
              <a:ext cx="77788" cy="196850"/>
            </a:xfrm>
            <a:custGeom>
              <a:avLst/>
              <a:gdLst>
                <a:gd name="T0" fmla="*/ 49 w 49"/>
                <a:gd name="T1" fmla="*/ 124 h 124"/>
                <a:gd name="T2" fmla="*/ 0 w 49"/>
                <a:gd name="T3" fmla="*/ 124 h 124"/>
                <a:gd name="T4" fmla="*/ 0 w 49"/>
                <a:gd name="T5" fmla="*/ 0 h 124"/>
                <a:gd name="T6" fmla="*/ 49 w 49"/>
                <a:gd name="T7" fmla="*/ 118 h 124"/>
                <a:gd name="T8" fmla="*/ 49 w 49"/>
                <a:gd name="T9" fmla="*/ 124 h 124"/>
              </a:gdLst>
              <a:ahLst/>
              <a:cxnLst>
                <a:cxn ang="0">
                  <a:pos x="T0" y="T1"/>
                </a:cxn>
                <a:cxn ang="0">
                  <a:pos x="T2" y="T3"/>
                </a:cxn>
                <a:cxn ang="0">
                  <a:pos x="T4" y="T5"/>
                </a:cxn>
                <a:cxn ang="0">
                  <a:pos x="T6" y="T7"/>
                </a:cxn>
                <a:cxn ang="0">
                  <a:pos x="T8" y="T9"/>
                </a:cxn>
              </a:cxnLst>
              <a:rect l="0" t="0" r="r" b="b"/>
              <a:pathLst>
                <a:path w="49" h="124">
                  <a:moveTo>
                    <a:pt x="49" y="124"/>
                  </a:moveTo>
                  <a:lnTo>
                    <a:pt x="0" y="124"/>
                  </a:lnTo>
                  <a:lnTo>
                    <a:pt x="0" y="0"/>
                  </a:lnTo>
                  <a:lnTo>
                    <a:pt x="49" y="118"/>
                  </a:lnTo>
                  <a:lnTo>
                    <a:pt x="49"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6" name="Freeform 141">
              <a:extLst>
                <a:ext uri="{FF2B5EF4-FFF2-40B4-BE49-F238E27FC236}">
                  <a16:creationId xmlns="" xmlns:a16="http://schemas.microsoft.com/office/drawing/2014/main" id="{CD5BE8B5-1256-4FE8-8CE2-6BC79ECA48C4}"/>
                </a:ext>
              </a:extLst>
            </p:cNvPr>
            <p:cNvSpPr>
              <a:spLocks/>
            </p:cNvSpPr>
            <p:nvPr userDrawn="1"/>
          </p:nvSpPr>
          <p:spPr bwMode="auto">
            <a:xfrm>
              <a:off x="4806951" y="5988050"/>
              <a:ext cx="77788" cy="192088"/>
            </a:xfrm>
            <a:custGeom>
              <a:avLst/>
              <a:gdLst>
                <a:gd name="T0" fmla="*/ 49 w 49"/>
                <a:gd name="T1" fmla="*/ 0 h 121"/>
                <a:gd name="T2" fmla="*/ 49 w 49"/>
                <a:gd name="T3" fmla="*/ 121 h 121"/>
                <a:gd name="T4" fmla="*/ 0 w 49"/>
                <a:gd name="T5" fmla="*/ 3 h 121"/>
                <a:gd name="T6" fmla="*/ 0 w 49"/>
                <a:gd name="T7" fmla="*/ 0 h 121"/>
                <a:gd name="T8" fmla="*/ 49 w 49"/>
                <a:gd name="T9" fmla="*/ 0 h 121"/>
              </a:gdLst>
              <a:ahLst/>
              <a:cxnLst>
                <a:cxn ang="0">
                  <a:pos x="T0" y="T1"/>
                </a:cxn>
                <a:cxn ang="0">
                  <a:pos x="T2" y="T3"/>
                </a:cxn>
                <a:cxn ang="0">
                  <a:pos x="T4" y="T5"/>
                </a:cxn>
                <a:cxn ang="0">
                  <a:pos x="T6" y="T7"/>
                </a:cxn>
                <a:cxn ang="0">
                  <a:pos x="T8" y="T9"/>
                </a:cxn>
              </a:cxnLst>
              <a:rect l="0" t="0" r="r" b="b"/>
              <a:pathLst>
                <a:path w="49" h="121">
                  <a:moveTo>
                    <a:pt x="49" y="0"/>
                  </a:moveTo>
                  <a:lnTo>
                    <a:pt x="49" y="121"/>
                  </a:lnTo>
                  <a:lnTo>
                    <a:pt x="0" y="3"/>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7" name="Freeform 142">
              <a:extLst>
                <a:ext uri="{FF2B5EF4-FFF2-40B4-BE49-F238E27FC236}">
                  <a16:creationId xmlns="" xmlns:a16="http://schemas.microsoft.com/office/drawing/2014/main" id="{0FCE123C-9653-4D21-A63A-071C71E61CA0}"/>
                </a:ext>
              </a:extLst>
            </p:cNvPr>
            <p:cNvSpPr>
              <a:spLocks/>
            </p:cNvSpPr>
            <p:nvPr userDrawn="1"/>
          </p:nvSpPr>
          <p:spPr bwMode="auto">
            <a:xfrm>
              <a:off x="4703763" y="5988050"/>
              <a:ext cx="76200" cy="193675"/>
            </a:xfrm>
            <a:custGeom>
              <a:avLst/>
              <a:gdLst>
                <a:gd name="T0" fmla="*/ 48 w 48"/>
                <a:gd name="T1" fmla="*/ 0 h 122"/>
                <a:gd name="T2" fmla="*/ 48 w 48"/>
                <a:gd name="T3" fmla="*/ 122 h 122"/>
                <a:gd name="T4" fmla="*/ 0 w 48"/>
                <a:gd name="T5" fmla="*/ 0 h 122"/>
                <a:gd name="T6" fmla="*/ 48 w 48"/>
                <a:gd name="T7" fmla="*/ 0 h 122"/>
              </a:gdLst>
              <a:ahLst/>
              <a:cxnLst>
                <a:cxn ang="0">
                  <a:pos x="T0" y="T1"/>
                </a:cxn>
                <a:cxn ang="0">
                  <a:pos x="T2" y="T3"/>
                </a:cxn>
                <a:cxn ang="0">
                  <a:pos x="T4" y="T5"/>
                </a:cxn>
                <a:cxn ang="0">
                  <a:pos x="T6" y="T7"/>
                </a:cxn>
              </a:cxnLst>
              <a:rect l="0" t="0" r="r" b="b"/>
              <a:pathLst>
                <a:path w="48" h="122">
                  <a:moveTo>
                    <a:pt x="48" y="0"/>
                  </a:moveTo>
                  <a:lnTo>
                    <a:pt x="48" y="122"/>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8" name="Freeform 143">
              <a:extLst>
                <a:ext uri="{FF2B5EF4-FFF2-40B4-BE49-F238E27FC236}">
                  <a16:creationId xmlns="" xmlns:a16="http://schemas.microsoft.com/office/drawing/2014/main" id="{92A6588F-E90D-4A0B-8BCC-02907413C16F}"/>
                </a:ext>
              </a:extLst>
            </p:cNvPr>
            <p:cNvSpPr>
              <a:spLocks/>
            </p:cNvSpPr>
            <p:nvPr userDrawn="1"/>
          </p:nvSpPr>
          <p:spPr bwMode="auto">
            <a:xfrm>
              <a:off x="4702176" y="5988050"/>
              <a:ext cx="77788" cy="201613"/>
            </a:xfrm>
            <a:custGeom>
              <a:avLst/>
              <a:gdLst>
                <a:gd name="T0" fmla="*/ 0 w 49"/>
                <a:gd name="T1" fmla="*/ 127 h 127"/>
                <a:gd name="T2" fmla="*/ 0 w 49"/>
                <a:gd name="T3" fmla="*/ 0 h 127"/>
                <a:gd name="T4" fmla="*/ 1 w 49"/>
                <a:gd name="T5" fmla="*/ 0 h 127"/>
                <a:gd name="T6" fmla="*/ 49 w 49"/>
                <a:gd name="T7" fmla="*/ 122 h 127"/>
                <a:gd name="T8" fmla="*/ 49 w 49"/>
                <a:gd name="T9" fmla="*/ 127 h 127"/>
                <a:gd name="T10" fmla="*/ 0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0" y="127"/>
                  </a:moveTo>
                  <a:lnTo>
                    <a:pt x="0" y="0"/>
                  </a:lnTo>
                  <a:lnTo>
                    <a:pt x="1" y="0"/>
                  </a:lnTo>
                  <a:lnTo>
                    <a:pt x="49" y="122"/>
                  </a:lnTo>
                  <a:lnTo>
                    <a:pt x="49" y="127"/>
                  </a:lnTo>
                  <a:lnTo>
                    <a:pt x="0"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9" name="Freeform 144">
              <a:extLst>
                <a:ext uri="{FF2B5EF4-FFF2-40B4-BE49-F238E27FC236}">
                  <a16:creationId xmlns="" xmlns:a16="http://schemas.microsoft.com/office/drawing/2014/main" id="{66719EC5-26B8-4397-8428-E22231EB6FA9}"/>
                </a:ext>
              </a:extLst>
            </p:cNvPr>
            <p:cNvSpPr>
              <a:spLocks/>
            </p:cNvSpPr>
            <p:nvPr userDrawn="1"/>
          </p:nvSpPr>
          <p:spPr bwMode="auto">
            <a:xfrm>
              <a:off x="4921251" y="6234113"/>
              <a:ext cx="76200" cy="196850"/>
            </a:xfrm>
            <a:custGeom>
              <a:avLst/>
              <a:gdLst>
                <a:gd name="T0" fmla="*/ 0 w 48"/>
                <a:gd name="T1" fmla="*/ 124 h 124"/>
                <a:gd name="T2" fmla="*/ 0 w 48"/>
                <a:gd name="T3" fmla="*/ 0 h 124"/>
                <a:gd name="T4" fmla="*/ 48 w 48"/>
                <a:gd name="T5" fmla="*/ 124 h 124"/>
                <a:gd name="T6" fmla="*/ 0 w 48"/>
                <a:gd name="T7" fmla="*/ 124 h 124"/>
              </a:gdLst>
              <a:ahLst/>
              <a:cxnLst>
                <a:cxn ang="0">
                  <a:pos x="T0" y="T1"/>
                </a:cxn>
                <a:cxn ang="0">
                  <a:pos x="T2" y="T3"/>
                </a:cxn>
                <a:cxn ang="0">
                  <a:pos x="T4" y="T5"/>
                </a:cxn>
                <a:cxn ang="0">
                  <a:pos x="T6" y="T7"/>
                </a:cxn>
              </a:cxnLst>
              <a:rect l="0" t="0" r="r" b="b"/>
              <a:pathLst>
                <a:path w="48" h="124">
                  <a:moveTo>
                    <a:pt x="0" y="124"/>
                  </a:moveTo>
                  <a:lnTo>
                    <a:pt x="0" y="0"/>
                  </a:lnTo>
                  <a:lnTo>
                    <a:pt x="48" y="124"/>
                  </a:lnTo>
                  <a:lnTo>
                    <a:pt x="0"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0" name="Freeform 145">
              <a:extLst>
                <a:ext uri="{FF2B5EF4-FFF2-40B4-BE49-F238E27FC236}">
                  <a16:creationId xmlns="" xmlns:a16="http://schemas.microsoft.com/office/drawing/2014/main" id="{6DC9C206-1D00-4642-90C9-B4B1B5370F9A}"/>
                </a:ext>
              </a:extLst>
            </p:cNvPr>
            <p:cNvSpPr>
              <a:spLocks/>
            </p:cNvSpPr>
            <p:nvPr userDrawn="1"/>
          </p:nvSpPr>
          <p:spPr bwMode="auto">
            <a:xfrm>
              <a:off x="4921251" y="6229350"/>
              <a:ext cx="77788" cy="201613"/>
            </a:xfrm>
            <a:custGeom>
              <a:avLst/>
              <a:gdLst>
                <a:gd name="T0" fmla="*/ 49 w 49"/>
                <a:gd name="T1" fmla="*/ 0 h 127"/>
                <a:gd name="T2" fmla="*/ 49 w 49"/>
                <a:gd name="T3" fmla="*/ 127 h 127"/>
                <a:gd name="T4" fmla="*/ 48 w 49"/>
                <a:gd name="T5" fmla="*/ 127 h 127"/>
                <a:gd name="T6" fmla="*/ 0 w 49"/>
                <a:gd name="T7" fmla="*/ 3 h 127"/>
                <a:gd name="T8" fmla="*/ 0 w 49"/>
                <a:gd name="T9" fmla="*/ 0 h 127"/>
                <a:gd name="T10" fmla="*/ 49 w 49"/>
                <a:gd name="T11" fmla="*/ 0 h 127"/>
              </a:gdLst>
              <a:ahLst/>
              <a:cxnLst>
                <a:cxn ang="0">
                  <a:pos x="T0" y="T1"/>
                </a:cxn>
                <a:cxn ang="0">
                  <a:pos x="T2" y="T3"/>
                </a:cxn>
                <a:cxn ang="0">
                  <a:pos x="T4" y="T5"/>
                </a:cxn>
                <a:cxn ang="0">
                  <a:pos x="T6" y="T7"/>
                </a:cxn>
                <a:cxn ang="0">
                  <a:pos x="T8" y="T9"/>
                </a:cxn>
                <a:cxn ang="0">
                  <a:pos x="T10" y="T11"/>
                </a:cxn>
              </a:cxnLst>
              <a:rect l="0" t="0" r="r" b="b"/>
              <a:pathLst>
                <a:path w="49" h="127">
                  <a:moveTo>
                    <a:pt x="49" y="0"/>
                  </a:moveTo>
                  <a:lnTo>
                    <a:pt x="49" y="127"/>
                  </a:lnTo>
                  <a:lnTo>
                    <a:pt x="48" y="127"/>
                  </a:lnTo>
                  <a:lnTo>
                    <a:pt x="0" y="3"/>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1" name="Freeform 146">
              <a:extLst>
                <a:ext uri="{FF2B5EF4-FFF2-40B4-BE49-F238E27FC236}">
                  <a16:creationId xmlns="" xmlns:a16="http://schemas.microsoft.com/office/drawing/2014/main" id="{49B35AD7-5C69-4BE4-ADE6-6F2554E19F18}"/>
                </a:ext>
              </a:extLst>
            </p:cNvPr>
            <p:cNvSpPr>
              <a:spLocks/>
            </p:cNvSpPr>
            <p:nvPr userDrawn="1"/>
          </p:nvSpPr>
          <p:spPr bwMode="auto">
            <a:xfrm>
              <a:off x="4806951" y="6229350"/>
              <a:ext cx="77788" cy="196850"/>
            </a:xfrm>
            <a:custGeom>
              <a:avLst/>
              <a:gdLst>
                <a:gd name="T0" fmla="*/ 49 w 49"/>
                <a:gd name="T1" fmla="*/ 0 h 124"/>
                <a:gd name="T2" fmla="*/ 49 w 49"/>
                <a:gd name="T3" fmla="*/ 124 h 124"/>
                <a:gd name="T4" fmla="*/ 0 w 49"/>
                <a:gd name="T5" fmla="*/ 0 h 124"/>
                <a:gd name="T6" fmla="*/ 0 w 49"/>
                <a:gd name="T7" fmla="*/ 0 h 124"/>
                <a:gd name="T8" fmla="*/ 49 w 49"/>
                <a:gd name="T9" fmla="*/ 0 h 124"/>
              </a:gdLst>
              <a:ahLst/>
              <a:cxnLst>
                <a:cxn ang="0">
                  <a:pos x="T0" y="T1"/>
                </a:cxn>
                <a:cxn ang="0">
                  <a:pos x="T2" y="T3"/>
                </a:cxn>
                <a:cxn ang="0">
                  <a:pos x="T4" y="T5"/>
                </a:cxn>
                <a:cxn ang="0">
                  <a:pos x="T6" y="T7"/>
                </a:cxn>
                <a:cxn ang="0">
                  <a:pos x="T8" y="T9"/>
                </a:cxn>
              </a:cxnLst>
              <a:rect l="0" t="0" r="r" b="b"/>
              <a:pathLst>
                <a:path w="49" h="124">
                  <a:moveTo>
                    <a:pt x="49" y="0"/>
                  </a:moveTo>
                  <a:lnTo>
                    <a:pt x="49" y="124"/>
                  </a:lnTo>
                  <a:lnTo>
                    <a:pt x="0" y="0"/>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2" name="Freeform 147">
              <a:extLst>
                <a:ext uri="{FF2B5EF4-FFF2-40B4-BE49-F238E27FC236}">
                  <a16:creationId xmlns="" xmlns:a16="http://schemas.microsoft.com/office/drawing/2014/main" id="{846470D8-B79F-4F8A-ADE7-66029C2106BB}"/>
                </a:ext>
              </a:extLst>
            </p:cNvPr>
            <p:cNvSpPr>
              <a:spLocks/>
            </p:cNvSpPr>
            <p:nvPr userDrawn="1"/>
          </p:nvSpPr>
          <p:spPr bwMode="auto">
            <a:xfrm>
              <a:off x="4806951" y="6229350"/>
              <a:ext cx="77788" cy="201613"/>
            </a:xfrm>
            <a:custGeom>
              <a:avLst/>
              <a:gdLst>
                <a:gd name="T0" fmla="*/ 49 w 49"/>
                <a:gd name="T1" fmla="*/ 127 h 127"/>
                <a:gd name="T2" fmla="*/ 0 w 49"/>
                <a:gd name="T3" fmla="*/ 127 h 127"/>
                <a:gd name="T4" fmla="*/ 0 w 49"/>
                <a:gd name="T5" fmla="*/ 0 h 127"/>
                <a:gd name="T6" fmla="*/ 49 w 49"/>
                <a:gd name="T7" fmla="*/ 124 h 127"/>
                <a:gd name="T8" fmla="*/ 49 w 49"/>
                <a:gd name="T9" fmla="*/ 127 h 127"/>
              </a:gdLst>
              <a:ahLst/>
              <a:cxnLst>
                <a:cxn ang="0">
                  <a:pos x="T0" y="T1"/>
                </a:cxn>
                <a:cxn ang="0">
                  <a:pos x="T2" y="T3"/>
                </a:cxn>
                <a:cxn ang="0">
                  <a:pos x="T4" y="T5"/>
                </a:cxn>
                <a:cxn ang="0">
                  <a:pos x="T6" y="T7"/>
                </a:cxn>
                <a:cxn ang="0">
                  <a:pos x="T8" y="T9"/>
                </a:cxn>
              </a:cxnLst>
              <a:rect l="0" t="0" r="r" b="b"/>
              <a:pathLst>
                <a:path w="49" h="127">
                  <a:moveTo>
                    <a:pt x="49" y="127"/>
                  </a:moveTo>
                  <a:lnTo>
                    <a:pt x="0" y="127"/>
                  </a:lnTo>
                  <a:lnTo>
                    <a:pt x="0" y="0"/>
                  </a:lnTo>
                  <a:lnTo>
                    <a:pt x="49" y="124"/>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3" name="Freeform 148">
              <a:extLst>
                <a:ext uri="{FF2B5EF4-FFF2-40B4-BE49-F238E27FC236}">
                  <a16:creationId xmlns="" xmlns:a16="http://schemas.microsoft.com/office/drawing/2014/main" id="{AE44F71F-06E7-4BDC-9D5C-5654B2591B87}"/>
                </a:ext>
              </a:extLst>
            </p:cNvPr>
            <p:cNvSpPr>
              <a:spLocks/>
            </p:cNvSpPr>
            <p:nvPr userDrawn="1"/>
          </p:nvSpPr>
          <p:spPr bwMode="auto">
            <a:xfrm>
              <a:off x="4703763" y="6229350"/>
              <a:ext cx="76200" cy="196850"/>
            </a:xfrm>
            <a:custGeom>
              <a:avLst/>
              <a:gdLst>
                <a:gd name="T0" fmla="*/ 48 w 48"/>
                <a:gd name="T1" fmla="*/ 124 h 124"/>
                <a:gd name="T2" fmla="*/ 0 w 48"/>
                <a:gd name="T3" fmla="*/ 0 h 124"/>
                <a:gd name="T4" fmla="*/ 48 w 48"/>
                <a:gd name="T5" fmla="*/ 0 h 124"/>
                <a:gd name="T6" fmla="*/ 48 w 48"/>
                <a:gd name="T7" fmla="*/ 124 h 124"/>
              </a:gdLst>
              <a:ahLst/>
              <a:cxnLst>
                <a:cxn ang="0">
                  <a:pos x="T0" y="T1"/>
                </a:cxn>
                <a:cxn ang="0">
                  <a:pos x="T2" y="T3"/>
                </a:cxn>
                <a:cxn ang="0">
                  <a:pos x="T4" y="T5"/>
                </a:cxn>
                <a:cxn ang="0">
                  <a:pos x="T6" y="T7"/>
                </a:cxn>
              </a:cxnLst>
              <a:rect l="0" t="0" r="r" b="b"/>
              <a:pathLst>
                <a:path w="48" h="124">
                  <a:moveTo>
                    <a:pt x="48" y="124"/>
                  </a:moveTo>
                  <a:lnTo>
                    <a:pt x="0" y="0"/>
                  </a:lnTo>
                  <a:lnTo>
                    <a:pt x="48" y="0"/>
                  </a:lnTo>
                  <a:lnTo>
                    <a:pt x="48"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4" name="Freeform 149">
              <a:extLst>
                <a:ext uri="{FF2B5EF4-FFF2-40B4-BE49-F238E27FC236}">
                  <a16:creationId xmlns="" xmlns:a16="http://schemas.microsoft.com/office/drawing/2014/main" id="{B695945E-7AD9-416B-8DB4-7B59F36601C0}"/>
                </a:ext>
              </a:extLst>
            </p:cNvPr>
            <p:cNvSpPr>
              <a:spLocks/>
            </p:cNvSpPr>
            <p:nvPr userDrawn="1"/>
          </p:nvSpPr>
          <p:spPr bwMode="auto">
            <a:xfrm>
              <a:off x="4702176" y="6229350"/>
              <a:ext cx="77788" cy="201613"/>
            </a:xfrm>
            <a:custGeom>
              <a:avLst/>
              <a:gdLst>
                <a:gd name="T0" fmla="*/ 49 w 49"/>
                <a:gd name="T1" fmla="*/ 127 h 127"/>
                <a:gd name="T2" fmla="*/ 0 w 49"/>
                <a:gd name="T3" fmla="*/ 127 h 127"/>
                <a:gd name="T4" fmla="*/ 0 w 49"/>
                <a:gd name="T5" fmla="*/ 0 h 127"/>
                <a:gd name="T6" fmla="*/ 1 w 49"/>
                <a:gd name="T7" fmla="*/ 0 h 127"/>
                <a:gd name="T8" fmla="*/ 49 w 49"/>
                <a:gd name="T9" fmla="*/ 124 h 127"/>
                <a:gd name="T10" fmla="*/ 49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49" y="127"/>
                  </a:moveTo>
                  <a:lnTo>
                    <a:pt x="0" y="127"/>
                  </a:lnTo>
                  <a:lnTo>
                    <a:pt x="0" y="0"/>
                  </a:lnTo>
                  <a:lnTo>
                    <a:pt x="1" y="0"/>
                  </a:lnTo>
                  <a:lnTo>
                    <a:pt x="49" y="124"/>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5" name="Freeform 150">
              <a:extLst>
                <a:ext uri="{FF2B5EF4-FFF2-40B4-BE49-F238E27FC236}">
                  <a16:creationId xmlns="" xmlns:a16="http://schemas.microsoft.com/office/drawing/2014/main" id="{CCAB3D31-94B9-4F84-A3AC-F3248BC3B286}"/>
                </a:ext>
              </a:extLst>
            </p:cNvPr>
            <p:cNvSpPr>
              <a:spLocks/>
            </p:cNvSpPr>
            <p:nvPr userDrawn="1"/>
          </p:nvSpPr>
          <p:spPr bwMode="auto">
            <a:xfrm>
              <a:off x="4006851" y="5945188"/>
              <a:ext cx="357188" cy="776288"/>
            </a:xfrm>
            <a:custGeom>
              <a:avLst/>
              <a:gdLst>
                <a:gd name="T0" fmla="*/ 0 w 225"/>
                <a:gd name="T1" fmla="*/ 0 h 489"/>
                <a:gd name="T2" fmla="*/ 225 w 225"/>
                <a:gd name="T3" fmla="*/ 0 h 489"/>
                <a:gd name="T4" fmla="*/ 225 w 225"/>
                <a:gd name="T5" fmla="*/ 489 h 489"/>
                <a:gd name="T6" fmla="*/ 0 w 225"/>
                <a:gd name="T7" fmla="*/ 4 h 489"/>
                <a:gd name="T8" fmla="*/ 0 w 225"/>
                <a:gd name="T9" fmla="*/ 0 h 489"/>
              </a:gdLst>
              <a:ahLst/>
              <a:cxnLst>
                <a:cxn ang="0">
                  <a:pos x="T0" y="T1"/>
                </a:cxn>
                <a:cxn ang="0">
                  <a:pos x="T2" y="T3"/>
                </a:cxn>
                <a:cxn ang="0">
                  <a:pos x="T4" y="T5"/>
                </a:cxn>
                <a:cxn ang="0">
                  <a:pos x="T6" y="T7"/>
                </a:cxn>
                <a:cxn ang="0">
                  <a:pos x="T8" y="T9"/>
                </a:cxn>
              </a:cxnLst>
              <a:rect l="0" t="0" r="r" b="b"/>
              <a:pathLst>
                <a:path w="225" h="489">
                  <a:moveTo>
                    <a:pt x="0" y="0"/>
                  </a:moveTo>
                  <a:lnTo>
                    <a:pt x="225" y="0"/>
                  </a:lnTo>
                  <a:lnTo>
                    <a:pt x="225" y="489"/>
                  </a:lnTo>
                  <a:lnTo>
                    <a:pt x="0" y="4"/>
                  </a:lnTo>
                  <a:lnTo>
                    <a:pt x="0" y="0"/>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6" name="Freeform 151">
              <a:extLst>
                <a:ext uri="{FF2B5EF4-FFF2-40B4-BE49-F238E27FC236}">
                  <a16:creationId xmlns="" xmlns:a16="http://schemas.microsoft.com/office/drawing/2014/main" id="{EA91A8D7-5D6E-435F-8695-2ECDFA46D488}"/>
                </a:ext>
              </a:extLst>
            </p:cNvPr>
            <p:cNvSpPr>
              <a:spLocks/>
            </p:cNvSpPr>
            <p:nvPr userDrawn="1"/>
          </p:nvSpPr>
          <p:spPr bwMode="auto">
            <a:xfrm>
              <a:off x="4006851" y="5951538"/>
              <a:ext cx="357188" cy="785813"/>
            </a:xfrm>
            <a:custGeom>
              <a:avLst/>
              <a:gdLst>
                <a:gd name="T0" fmla="*/ 225 w 225"/>
                <a:gd name="T1" fmla="*/ 485 h 495"/>
                <a:gd name="T2" fmla="*/ 225 w 225"/>
                <a:gd name="T3" fmla="*/ 495 h 495"/>
                <a:gd name="T4" fmla="*/ 0 w 225"/>
                <a:gd name="T5" fmla="*/ 495 h 495"/>
                <a:gd name="T6" fmla="*/ 0 w 225"/>
                <a:gd name="T7" fmla="*/ 0 h 495"/>
                <a:gd name="T8" fmla="*/ 225 w 225"/>
                <a:gd name="T9" fmla="*/ 485 h 495"/>
              </a:gdLst>
              <a:ahLst/>
              <a:cxnLst>
                <a:cxn ang="0">
                  <a:pos x="T0" y="T1"/>
                </a:cxn>
                <a:cxn ang="0">
                  <a:pos x="T2" y="T3"/>
                </a:cxn>
                <a:cxn ang="0">
                  <a:pos x="T4" y="T5"/>
                </a:cxn>
                <a:cxn ang="0">
                  <a:pos x="T6" y="T7"/>
                </a:cxn>
                <a:cxn ang="0">
                  <a:pos x="T8" y="T9"/>
                </a:cxn>
              </a:cxnLst>
              <a:rect l="0" t="0" r="r" b="b"/>
              <a:pathLst>
                <a:path w="225" h="495">
                  <a:moveTo>
                    <a:pt x="225" y="485"/>
                  </a:moveTo>
                  <a:lnTo>
                    <a:pt x="225" y="495"/>
                  </a:lnTo>
                  <a:lnTo>
                    <a:pt x="0" y="495"/>
                  </a:lnTo>
                  <a:lnTo>
                    <a:pt x="0" y="0"/>
                  </a:lnTo>
                  <a:lnTo>
                    <a:pt x="225" y="485"/>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7" name="Freeform 152">
              <a:extLst>
                <a:ext uri="{FF2B5EF4-FFF2-40B4-BE49-F238E27FC236}">
                  <a16:creationId xmlns="" xmlns:a16="http://schemas.microsoft.com/office/drawing/2014/main" id="{34DD3E9F-19A8-41B8-967D-ACB936A2A98B}"/>
                </a:ext>
              </a:extLst>
            </p:cNvPr>
            <p:cNvSpPr>
              <a:spLocks/>
            </p:cNvSpPr>
            <p:nvPr userDrawn="1"/>
          </p:nvSpPr>
          <p:spPr bwMode="auto">
            <a:xfrm>
              <a:off x="4256088" y="6003925"/>
              <a:ext cx="76200" cy="192088"/>
            </a:xfrm>
            <a:custGeom>
              <a:avLst/>
              <a:gdLst>
                <a:gd name="T0" fmla="*/ 48 w 48"/>
                <a:gd name="T1" fmla="*/ 0 h 121"/>
                <a:gd name="T2" fmla="*/ 48 w 48"/>
                <a:gd name="T3" fmla="*/ 121 h 121"/>
                <a:gd name="T4" fmla="*/ 0 w 48"/>
                <a:gd name="T5" fmla="*/ 0 h 121"/>
                <a:gd name="T6" fmla="*/ 0 w 48"/>
                <a:gd name="T7" fmla="*/ 0 h 121"/>
                <a:gd name="T8" fmla="*/ 48 w 48"/>
                <a:gd name="T9" fmla="*/ 0 h 121"/>
              </a:gdLst>
              <a:ahLst/>
              <a:cxnLst>
                <a:cxn ang="0">
                  <a:pos x="T0" y="T1"/>
                </a:cxn>
                <a:cxn ang="0">
                  <a:pos x="T2" y="T3"/>
                </a:cxn>
                <a:cxn ang="0">
                  <a:pos x="T4" y="T5"/>
                </a:cxn>
                <a:cxn ang="0">
                  <a:pos x="T6" y="T7"/>
                </a:cxn>
                <a:cxn ang="0">
                  <a:pos x="T8" y="T9"/>
                </a:cxn>
              </a:cxnLst>
              <a:rect l="0" t="0" r="r" b="b"/>
              <a:pathLst>
                <a:path w="48" h="121">
                  <a:moveTo>
                    <a:pt x="48" y="0"/>
                  </a:moveTo>
                  <a:lnTo>
                    <a:pt x="48" y="121"/>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8" name="Freeform 153">
              <a:extLst>
                <a:ext uri="{FF2B5EF4-FFF2-40B4-BE49-F238E27FC236}">
                  <a16:creationId xmlns="" xmlns:a16="http://schemas.microsoft.com/office/drawing/2014/main" id="{B9C153CF-2F83-480A-A34F-9F66E6D9CE32}"/>
                </a:ext>
              </a:extLst>
            </p:cNvPr>
            <p:cNvSpPr>
              <a:spLocks/>
            </p:cNvSpPr>
            <p:nvPr userDrawn="1"/>
          </p:nvSpPr>
          <p:spPr bwMode="auto">
            <a:xfrm>
              <a:off x="4256088" y="6003925"/>
              <a:ext cx="76200" cy="203200"/>
            </a:xfrm>
            <a:custGeom>
              <a:avLst/>
              <a:gdLst>
                <a:gd name="T0" fmla="*/ 48 w 48"/>
                <a:gd name="T1" fmla="*/ 128 h 128"/>
                <a:gd name="T2" fmla="*/ 0 w 48"/>
                <a:gd name="T3" fmla="*/ 128 h 128"/>
                <a:gd name="T4" fmla="*/ 0 w 48"/>
                <a:gd name="T5" fmla="*/ 0 h 128"/>
                <a:gd name="T6" fmla="*/ 48 w 48"/>
                <a:gd name="T7" fmla="*/ 121 h 128"/>
                <a:gd name="T8" fmla="*/ 48 w 48"/>
                <a:gd name="T9" fmla="*/ 128 h 128"/>
              </a:gdLst>
              <a:ahLst/>
              <a:cxnLst>
                <a:cxn ang="0">
                  <a:pos x="T0" y="T1"/>
                </a:cxn>
                <a:cxn ang="0">
                  <a:pos x="T2" y="T3"/>
                </a:cxn>
                <a:cxn ang="0">
                  <a:pos x="T4" y="T5"/>
                </a:cxn>
                <a:cxn ang="0">
                  <a:pos x="T6" y="T7"/>
                </a:cxn>
                <a:cxn ang="0">
                  <a:pos x="T8" y="T9"/>
                </a:cxn>
              </a:cxnLst>
              <a:rect l="0" t="0" r="r" b="b"/>
              <a:pathLst>
                <a:path w="48" h="128">
                  <a:moveTo>
                    <a:pt x="48" y="128"/>
                  </a:moveTo>
                  <a:lnTo>
                    <a:pt x="0" y="128"/>
                  </a:lnTo>
                  <a:lnTo>
                    <a:pt x="0" y="0"/>
                  </a:lnTo>
                  <a:lnTo>
                    <a:pt x="48" y="121"/>
                  </a:lnTo>
                  <a:lnTo>
                    <a:pt x="48" y="12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9" name="Freeform 154">
              <a:extLst>
                <a:ext uri="{FF2B5EF4-FFF2-40B4-BE49-F238E27FC236}">
                  <a16:creationId xmlns="" xmlns:a16="http://schemas.microsoft.com/office/drawing/2014/main" id="{FE79B7B9-3DC4-4299-838A-2D8D06DADC15}"/>
                </a:ext>
              </a:extLst>
            </p:cNvPr>
            <p:cNvSpPr>
              <a:spLocks/>
            </p:cNvSpPr>
            <p:nvPr userDrawn="1"/>
          </p:nvSpPr>
          <p:spPr bwMode="auto">
            <a:xfrm>
              <a:off x="4141788" y="6003925"/>
              <a:ext cx="76200" cy="203200"/>
            </a:xfrm>
            <a:custGeom>
              <a:avLst/>
              <a:gdLst>
                <a:gd name="T0" fmla="*/ 48 w 48"/>
                <a:gd name="T1" fmla="*/ 128 h 128"/>
                <a:gd name="T2" fmla="*/ 0 w 48"/>
                <a:gd name="T3" fmla="*/ 128 h 128"/>
                <a:gd name="T4" fmla="*/ 0 w 48"/>
                <a:gd name="T5" fmla="*/ 0 h 128"/>
                <a:gd name="T6" fmla="*/ 1 w 48"/>
                <a:gd name="T7" fmla="*/ 0 h 128"/>
                <a:gd name="T8" fmla="*/ 48 w 48"/>
                <a:gd name="T9" fmla="*/ 118 h 128"/>
                <a:gd name="T10" fmla="*/ 48 w 48"/>
                <a:gd name="T11" fmla="*/ 128 h 128"/>
              </a:gdLst>
              <a:ahLst/>
              <a:cxnLst>
                <a:cxn ang="0">
                  <a:pos x="T0" y="T1"/>
                </a:cxn>
                <a:cxn ang="0">
                  <a:pos x="T2" y="T3"/>
                </a:cxn>
                <a:cxn ang="0">
                  <a:pos x="T4" y="T5"/>
                </a:cxn>
                <a:cxn ang="0">
                  <a:pos x="T6" y="T7"/>
                </a:cxn>
                <a:cxn ang="0">
                  <a:pos x="T8" y="T9"/>
                </a:cxn>
                <a:cxn ang="0">
                  <a:pos x="T10" y="T11"/>
                </a:cxn>
              </a:cxnLst>
              <a:rect l="0" t="0" r="r" b="b"/>
              <a:pathLst>
                <a:path w="48" h="128">
                  <a:moveTo>
                    <a:pt x="48" y="128"/>
                  </a:moveTo>
                  <a:lnTo>
                    <a:pt x="0" y="128"/>
                  </a:lnTo>
                  <a:lnTo>
                    <a:pt x="0" y="0"/>
                  </a:lnTo>
                  <a:lnTo>
                    <a:pt x="1" y="0"/>
                  </a:lnTo>
                  <a:lnTo>
                    <a:pt x="48" y="118"/>
                  </a:lnTo>
                  <a:lnTo>
                    <a:pt x="48" y="12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0" name="Freeform 155">
              <a:extLst>
                <a:ext uri="{FF2B5EF4-FFF2-40B4-BE49-F238E27FC236}">
                  <a16:creationId xmlns="" xmlns:a16="http://schemas.microsoft.com/office/drawing/2014/main" id="{0A9AD12B-3B86-4E5C-ADCB-5E1C19BD55BE}"/>
                </a:ext>
              </a:extLst>
            </p:cNvPr>
            <p:cNvSpPr>
              <a:spLocks/>
            </p:cNvSpPr>
            <p:nvPr userDrawn="1"/>
          </p:nvSpPr>
          <p:spPr bwMode="auto">
            <a:xfrm>
              <a:off x="4143376" y="6003925"/>
              <a:ext cx="74613" cy="187325"/>
            </a:xfrm>
            <a:custGeom>
              <a:avLst/>
              <a:gdLst>
                <a:gd name="T0" fmla="*/ 47 w 47"/>
                <a:gd name="T1" fmla="*/ 118 h 118"/>
                <a:gd name="T2" fmla="*/ 0 w 47"/>
                <a:gd name="T3" fmla="*/ 0 h 118"/>
                <a:gd name="T4" fmla="*/ 47 w 47"/>
                <a:gd name="T5" fmla="*/ 0 h 118"/>
                <a:gd name="T6" fmla="*/ 47 w 47"/>
                <a:gd name="T7" fmla="*/ 118 h 118"/>
              </a:gdLst>
              <a:ahLst/>
              <a:cxnLst>
                <a:cxn ang="0">
                  <a:pos x="T0" y="T1"/>
                </a:cxn>
                <a:cxn ang="0">
                  <a:pos x="T2" y="T3"/>
                </a:cxn>
                <a:cxn ang="0">
                  <a:pos x="T4" y="T5"/>
                </a:cxn>
                <a:cxn ang="0">
                  <a:pos x="T6" y="T7"/>
                </a:cxn>
              </a:cxnLst>
              <a:rect l="0" t="0" r="r" b="b"/>
              <a:pathLst>
                <a:path w="47" h="118">
                  <a:moveTo>
                    <a:pt x="47" y="118"/>
                  </a:moveTo>
                  <a:lnTo>
                    <a:pt x="0" y="0"/>
                  </a:lnTo>
                  <a:lnTo>
                    <a:pt x="47" y="0"/>
                  </a:lnTo>
                  <a:lnTo>
                    <a:pt x="47" y="11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1" name="Freeform 156">
              <a:extLst>
                <a:ext uri="{FF2B5EF4-FFF2-40B4-BE49-F238E27FC236}">
                  <a16:creationId xmlns="" xmlns:a16="http://schemas.microsoft.com/office/drawing/2014/main" id="{F4EE0B5F-6A31-404C-8499-54A3356EA9C0}"/>
                </a:ext>
              </a:extLst>
            </p:cNvPr>
            <p:cNvSpPr>
              <a:spLocks/>
            </p:cNvSpPr>
            <p:nvPr userDrawn="1"/>
          </p:nvSpPr>
          <p:spPr bwMode="auto">
            <a:xfrm>
              <a:off x="4040188" y="6003925"/>
              <a:ext cx="74613" cy="203200"/>
            </a:xfrm>
            <a:custGeom>
              <a:avLst/>
              <a:gdLst>
                <a:gd name="T0" fmla="*/ 47 w 47"/>
                <a:gd name="T1" fmla="*/ 0 h 128"/>
                <a:gd name="T2" fmla="*/ 47 w 47"/>
                <a:gd name="T3" fmla="*/ 128 h 128"/>
                <a:gd name="T4" fmla="*/ 0 w 47"/>
                <a:gd name="T5" fmla="*/ 0 h 128"/>
                <a:gd name="T6" fmla="*/ 47 w 47"/>
                <a:gd name="T7" fmla="*/ 0 h 128"/>
              </a:gdLst>
              <a:ahLst/>
              <a:cxnLst>
                <a:cxn ang="0">
                  <a:pos x="T0" y="T1"/>
                </a:cxn>
                <a:cxn ang="0">
                  <a:pos x="T2" y="T3"/>
                </a:cxn>
                <a:cxn ang="0">
                  <a:pos x="T4" y="T5"/>
                </a:cxn>
                <a:cxn ang="0">
                  <a:pos x="T6" y="T7"/>
                </a:cxn>
              </a:cxnLst>
              <a:rect l="0" t="0" r="r" b="b"/>
              <a:pathLst>
                <a:path w="47" h="128">
                  <a:moveTo>
                    <a:pt x="47" y="0"/>
                  </a:moveTo>
                  <a:lnTo>
                    <a:pt x="47" y="128"/>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2" name="Freeform 157">
              <a:extLst>
                <a:ext uri="{FF2B5EF4-FFF2-40B4-BE49-F238E27FC236}">
                  <a16:creationId xmlns="" xmlns:a16="http://schemas.microsoft.com/office/drawing/2014/main" id="{FF1ED2C4-C8B6-45E4-A145-896254462383}"/>
                </a:ext>
              </a:extLst>
            </p:cNvPr>
            <p:cNvSpPr>
              <a:spLocks/>
            </p:cNvSpPr>
            <p:nvPr userDrawn="1"/>
          </p:nvSpPr>
          <p:spPr bwMode="auto">
            <a:xfrm>
              <a:off x="4037013" y="6003925"/>
              <a:ext cx="77788" cy="203200"/>
            </a:xfrm>
            <a:custGeom>
              <a:avLst/>
              <a:gdLst>
                <a:gd name="T0" fmla="*/ 0 w 49"/>
                <a:gd name="T1" fmla="*/ 0 h 128"/>
                <a:gd name="T2" fmla="*/ 2 w 49"/>
                <a:gd name="T3" fmla="*/ 0 h 128"/>
                <a:gd name="T4" fmla="*/ 49 w 49"/>
                <a:gd name="T5" fmla="*/ 128 h 128"/>
                <a:gd name="T6" fmla="*/ 0 w 49"/>
                <a:gd name="T7" fmla="*/ 128 h 128"/>
                <a:gd name="T8" fmla="*/ 0 w 49"/>
                <a:gd name="T9" fmla="*/ 0 h 128"/>
              </a:gdLst>
              <a:ahLst/>
              <a:cxnLst>
                <a:cxn ang="0">
                  <a:pos x="T0" y="T1"/>
                </a:cxn>
                <a:cxn ang="0">
                  <a:pos x="T2" y="T3"/>
                </a:cxn>
                <a:cxn ang="0">
                  <a:pos x="T4" y="T5"/>
                </a:cxn>
                <a:cxn ang="0">
                  <a:pos x="T6" y="T7"/>
                </a:cxn>
                <a:cxn ang="0">
                  <a:pos x="T8" y="T9"/>
                </a:cxn>
              </a:cxnLst>
              <a:rect l="0" t="0" r="r" b="b"/>
              <a:pathLst>
                <a:path w="49" h="128">
                  <a:moveTo>
                    <a:pt x="0" y="0"/>
                  </a:moveTo>
                  <a:lnTo>
                    <a:pt x="2" y="0"/>
                  </a:lnTo>
                  <a:lnTo>
                    <a:pt x="49" y="128"/>
                  </a:lnTo>
                  <a:lnTo>
                    <a:pt x="0" y="128"/>
                  </a:lnTo>
                  <a:lnTo>
                    <a:pt x="0"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3" name="Freeform 158">
              <a:extLst>
                <a:ext uri="{FF2B5EF4-FFF2-40B4-BE49-F238E27FC236}">
                  <a16:creationId xmlns="" xmlns:a16="http://schemas.microsoft.com/office/drawing/2014/main" id="{BA1A0A1F-8DB5-45F7-B890-1B831FCAB582}"/>
                </a:ext>
              </a:extLst>
            </p:cNvPr>
            <p:cNvSpPr>
              <a:spLocks/>
            </p:cNvSpPr>
            <p:nvPr userDrawn="1"/>
          </p:nvSpPr>
          <p:spPr bwMode="auto">
            <a:xfrm>
              <a:off x="4254501" y="6242050"/>
              <a:ext cx="76200" cy="201613"/>
            </a:xfrm>
            <a:custGeom>
              <a:avLst/>
              <a:gdLst>
                <a:gd name="T0" fmla="*/ 48 w 48"/>
                <a:gd name="T1" fmla="*/ 127 h 127"/>
                <a:gd name="T2" fmla="*/ 0 w 48"/>
                <a:gd name="T3" fmla="*/ 127 h 127"/>
                <a:gd name="T4" fmla="*/ 0 w 48"/>
                <a:gd name="T5" fmla="*/ 0 h 127"/>
                <a:gd name="T6" fmla="*/ 48 w 48"/>
                <a:gd name="T7" fmla="*/ 123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3"/>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4" name="Freeform 159">
              <a:extLst>
                <a:ext uri="{FF2B5EF4-FFF2-40B4-BE49-F238E27FC236}">
                  <a16:creationId xmlns="" xmlns:a16="http://schemas.microsoft.com/office/drawing/2014/main" id="{34E6D92B-201A-4B2C-B664-32B5803F6049}"/>
                </a:ext>
              </a:extLst>
            </p:cNvPr>
            <p:cNvSpPr>
              <a:spLocks/>
            </p:cNvSpPr>
            <p:nvPr userDrawn="1"/>
          </p:nvSpPr>
          <p:spPr bwMode="auto">
            <a:xfrm>
              <a:off x="4254501" y="6240463"/>
              <a:ext cx="76200" cy="196850"/>
            </a:xfrm>
            <a:custGeom>
              <a:avLst/>
              <a:gdLst>
                <a:gd name="T0" fmla="*/ 48 w 48"/>
                <a:gd name="T1" fmla="*/ 0 h 124"/>
                <a:gd name="T2" fmla="*/ 48 w 48"/>
                <a:gd name="T3" fmla="*/ 124 h 124"/>
                <a:gd name="T4" fmla="*/ 0 w 48"/>
                <a:gd name="T5" fmla="*/ 1 h 124"/>
                <a:gd name="T6" fmla="*/ 0 w 48"/>
                <a:gd name="T7" fmla="*/ 0 h 124"/>
                <a:gd name="T8" fmla="*/ 48 w 48"/>
                <a:gd name="T9" fmla="*/ 0 h 124"/>
              </a:gdLst>
              <a:ahLst/>
              <a:cxnLst>
                <a:cxn ang="0">
                  <a:pos x="T0" y="T1"/>
                </a:cxn>
                <a:cxn ang="0">
                  <a:pos x="T2" y="T3"/>
                </a:cxn>
                <a:cxn ang="0">
                  <a:pos x="T4" y="T5"/>
                </a:cxn>
                <a:cxn ang="0">
                  <a:pos x="T6" y="T7"/>
                </a:cxn>
                <a:cxn ang="0">
                  <a:pos x="T8" y="T9"/>
                </a:cxn>
              </a:cxnLst>
              <a:rect l="0" t="0" r="r" b="b"/>
              <a:pathLst>
                <a:path w="48" h="124">
                  <a:moveTo>
                    <a:pt x="48" y="0"/>
                  </a:moveTo>
                  <a:lnTo>
                    <a:pt x="48" y="124"/>
                  </a:lnTo>
                  <a:lnTo>
                    <a:pt x="0" y="1"/>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5" name="Freeform 160">
              <a:extLst>
                <a:ext uri="{FF2B5EF4-FFF2-40B4-BE49-F238E27FC236}">
                  <a16:creationId xmlns="" xmlns:a16="http://schemas.microsoft.com/office/drawing/2014/main" id="{0A9D204B-8B7E-4988-BC85-CBAD92472FDE}"/>
                </a:ext>
              </a:extLst>
            </p:cNvPr>
            <p:cNvSpPr>
              <a:spLocks/>
            </p:cNvSpPr>
            <p:nvPr userDrawn="1"/>
          </p:nvSpPr>
          <p:spPr bwMode="auto">
            <a:xfrm>
              <a:off x="4140201" y="6246813"/>
              <a:ext cx="77788" cy="196850"/>
            </a:xfrm>
            <a:custGeom>
              <a:avLst/>
              <a:gdLst>
                <a:gd name="T0" fmla="*/ 49 w 49"/>
                <a:gd name="T1" fmla="*/ 124 h 124"/>
                <a:gd name="T2" fmla="*/ 0 w 49"/>
                <a:gd name="T3" fmla="*/ 124 h 124"/>
                <a:gd name="T4" fmla="*/ 0 w 49"/>
                <a:gd name="T5" fmla="*/ 0 h 124"/>
                <a:gd name="T6" fmla="*/ 49 w 49"/>
                <a:gd name="T7" fmla="*/ 119 h 124"/>
                <a:gd name="T8" fmla="*/ 49 w 49"/>
                <a:gd name="T9" fmla="*/ 124 h 124"/>
              </a:gdLst>
              <a:ahLst/>
              <a:cxnLst>
                <a:cxn ang="0">
                  <a:pos x="T0" y="T1"/>
                </a:cxn>
                <a:cxn ang="0">
                  <a:pos x="T2" y="T3"/>
                </a:cxn>
                <a:cxn ang="0">
                  <a:pos x="T4" y="T5"/>
                </a:cxn>
                <a:cxn ang="0">
                  <a:pos x="T6" y="T7"/>
                </a:cxn>
                <a:cxn ang="0">
                  <a:pos x="T8" y="T9"/>
                </a:cxn>
              </a:cxnLst>
              <a:rect l="0" t="0" r="r" b="b"/>
              <a:pathLst>
                <a:path w="49" h="124">
                  <a:moveTo>
                    <a:pt x="49" y="124"/>
                  </a:moveTo>
                  <a:lnTo>
                    <a:pt x="0" y="124"/>
                  </a:lnTo>
                  <a:lnTo>
                    <a:pt x="0" y="0"/>
                  </a:lnTo>
                  <a:lnTo>
                    <a:pt x="49" y="119"/>
                  </a:lnTo>
                  <a:lnTo>
                    <a:pt x="49"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6" name="Freeform 161">
              <a:extLst>
                <a:ext uri="{FF2B5EF4-FFF2-40B4-BE49-F238E27FC236}">
                  <a16:creationId xmlns="" xmlns:a16="http://schemas.microsoft.com/office/drawing/2014/main" id="{F4322146-CF5A-44C6-BD1C-E1A7C42568E2}"/>
                </a:ext>
              </a:extLst>
            </p:cNvPr>
            <p:cNvSpPr>
              <a:spLocks/>
            </p:cNvSpPr>
            <p:nvPr userDrawn="1"/>
          </p:nvSpPr>
          <p:spPr bwMode="auto">
            <a:xfrm>
              <a:off x="4140201" y="6240463"/>
              <a:ext cx="77788" cy="195263"/>
            </a:xfrm>
            <a:custGeom>
              <a:avLst/>
              <a:gdLst>
                <a:gd name="T0" fmla="*/ 49 w 49"/>
                <a:gd name="T1" fmla="*/ 0 h 123"/>
                <a:gd name="T2" fmla="*/ 49 w 49"/>
                <a:gd name="T3" fmla="*/ 123 h 123"/>
                <a:gd name="T4" fmla="*/ 0 w 49"/>
                <a:gd name="T5" fmla="*/ 4 h 123"/>
                <a:gd name="T6" fmla="*/ 0 w 49"/>
                <a:gd name="T7" fmla="*/ 0 h 123"/>
                <a:gd name="T8" fmla="*/ 49 w 49"/>
                <a:gd name="T9" fmla="*/ 0 h 123"/>
              </a:gdLst>
              <a:ahLst/>
              <a:cxnLst>
                <a:cxn ang="0">
                  <a:pos x="T0" y="T1"/>
                </a:cxn>
                <a:cxn ang="0">
                  <a:pos x="T2" y="T3"/>
                </a:cxn>
                <a:cxn ang="0">
                  <a:pos x="T4" y="T5"/>
                </a:cxn>
                <a:cxn ang="0">
                  <a:pos x="T6" y="T7"/>
                </a:cxn>
                <a:cxn ang="0">
                  <a:pos x="T8" y="T9"/>
                </a:cxn>
              </a:cxnLst>
              <a:rect l="0" t="0" r="r" b="b"/>
              <a:pathLst>
                <a:path w="49" h="123">
                  <a:moveTo>
                    <a:pt x="49" y="0"/>
                  </a:moveTo>
                  <a:lnTo>
                    <a:pt x="49" y="123"/>
                  </a:lnTo>
                  <a:lnTo>
                    <a:pt x="0" y="4"/>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7" name="Freeform 162">
              <a:extLst>
                <a:ext uri="{FF2B5EF4-FFF2-40B4-BE49-F238E27FC236}">
                  <a16:creationId xmlns="" xmlns:a16="http://schemas.microsoft.com/office/drawing/2014/main" id="{F1E70470-FEF5-4B3F-8887-1D12C2505690}"/>
                </a:ext>
              </a:extLst>
            </p:cNvPr>
            <p:cNvSpPr>
              <a:spLocks/>
            </p:cNvSpPr>
            <p:nvPr userDrawn="1"/>
          </p:nvSpPr>
          <p:spPr bwMode="auto">
            <a:xfrm>
              <a:off x="4035426" y="6240463"/>
              <a:ext cx="76200" cy="195263"/>
            </a:xfrm>
            <a:custGeom>
              <a:avLst/>
              <a:gdLst>
                <a:gd name="T0" fmla="*/ 48 w 48"/>
                <a:gd name="T1" fmla="*/ 0 h 123"/>
                <a:gd name="T2" fmla="*/ 48 w 48"/>
                <a:gd name="T3" fmla="*/ 123 h 123"/>
                <a:gd name="T4" fmla="*/ 0 w 48"/>
                <a:gd name="T5" fmla="*/ 0 h 123"/>
                <a:gd name="T6" fmla="*/ 48 w 48"/>
                <a:gd name="T7" fmla="*/ 0 h 123"/>
              </a:gdLst>
              <a:ahLst/>
              <a:cxnLst>
                <a:cxn ang="0">
                  <a:pos x="T0" y="T1"/>
                </a:cxn>
                <a:cxn ang="0">
                  <a:pos x="T2" y="T3"/>
                </a:cxn>
                <a:cxn ang="0">
                  <a:pos x="T4" y="T5"/>
                </a:cxn>
                <a:cxn ang="0">
                  <a:pos x="T6" y="T7"/>
                </a:cxn>
              </a:cxnLst>
              <a:rect l="0" t="0" r="r" b="b"/>
              <a:pathLst>
                <a:path w="48" h="123">
                  <a:moveTo>
                    <a:pt x="48" y="0"/>
                  </a:moveTo>
                  <a:lnTo>
                    <a:pt x="48" y="123"/>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8" name="Freeform 163">
              <a:extLst>
                <a:ext uri="{FF2B5EF4-FFF2-40B4-BE49-F238E27FC236}">
                  <a16:creationId xmlns="" xmlns:a16="http://schemas.microsoft.com/office/drawing/2014/main" id="{1F24A82F-3176-42F6-B7CB-0B92E70B8DDC}"/>
                </a:ext>
              </a:extLst>
            </p:cNvPr>
            <p:cNvSpPr>
              <a:spLocks/>
            </p:cNvSpPr>
            <p:nvPr userDrawn="1"/>
          </p:nvSpPr>
          <p:spPr bwMode="auto">
            <a:xfrm>
              <a:off x="4033838" y="6240463"/>
              <a:ext cx="77788" cy="203200"/>
            </a:xfrm>
            <a:custGeom>
              <a:avLst/>
              <a:gdLst>
                <a:gd name="T0" fmla="*/ 0 w 49"/>
                <a:gd name="T1" fmla="*/ 128 h 128"/>
                <a:gd name="T2" fmla="*/ 0 w 49"/>
                <a:gd name="T3" fmla="*/ 0 h 128"/>
                <a:gd name="T4" fmla="*/ 1 w 49"/>
                <a:gd name="T5" fmla="*/ 0 h 128"/>
                <a:gd name="T6" fmla="*/ 49 w 49"/>
                <a:gd name="T7" fmla="*/ 123 h 128"/>
                <a:gd name="T8" fmla="*/ 49 w 49"/>
                <a:gd name="T9" fmla="*/ 128 h 128"/>
                <a:gd name="T10" fmla="*/ 0 w 49"/>
                <a:gd name="T11" fmla="*/ 128 h 128"/>
              </a:gdLst>
              <a:ahLst/>
              <a:cxnLst>
                <a:cxn ang="0">
                  <a:pos x="T0" y="T1"/>
                </a:cxn>
                <a:cxn ang="0">
                  <a:pos x="T2" y="T3"/>
                </a:cxn>
                <a:cxn ang="0">
                  <a:pos x="T4" y="T5"/>
                </a:cxn>
                <a:cxn ang="0">
                  <a:pos x="T6" y="T7"/>
                </a:cxn>
                <a:cxn ang="0">
                  <a:pos x="T8" y="T9"/>
                </a:cxn>
                <a:cxn ang="0">
                  <a:pos x="T10" y="T11"/>
                </a:cxn>
              </a:cxnLst>
              <a:rect l="0" t="0" r="r" b="b"/>
              <a:pathLst>
                <a:path w="49" h="128">
                  <a:moveTo>
                    <a:pt x="0" y="128"/>
                  </a:moveTo>
                  <a:lnTo>
                    <a:pt x="0" y="0"/>
                  </a:lnTo>
                  <a:lnTo>
                    <a:pt x="1" y="0"/>
                  </a:lnTo>
                  <a:lnTo>
                    <a:pt x="49" y="123"/>
                  </a:lnTo>
                  <a:lnTo>
                    <a:pt x="49" y="128"/>
                  </a:lnTo>
                  <a:lnTo>
                    <a:pt x="0" y="12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9" name="Freeform 164">
              <a:extLst>
                <a:ext uri="{FF2B5EF4-FFF2-40B4-BE49-F238E27FC236}">
                  <a16:creationId xmlns="" xmlns:a16="http://schemas.microsoft.com/office/drawing/2014/main" id="{7B794DB3-9F68-47AA-8769-61530305B081}"/>
                </a:ext>
              </a:extLst>
            </p:cNvPr>
            <p:cNvSpPr>
              <a:spLocks/>
            </p:cNvSpPr>
            <p:nvPr userDrawn="1"/>
          </p:nvSpPr>
          <p:spPr bwMode="auto">
            <a:xfrm>
              <a:off x="4254501" y="6486525"/>
              <a:ext cx="76200" cy="196850"/>
            </a:xfrm>
            <a:custGeom>
              <a:avLst/>
              <a:gdLst>
                <a:gd name="T0" fmla="*/ 0 w 48"/>
                <a:gd name="T1" fmla="*/ 124 h 124"/>
                <a:gd name="T2" fmla="*/ 0 w 48"/>
                <a:gd name="T3" fmla="*/ 0 h 124"/>
                <a:gd name="T4" fmla="*/ 48 w 48"/>
                <a:gd name="T5" fmla="*/ 124 h 124"/>
                <a:gd name="T6" fmla="*/ 0 w 48"/>
                <a:gd name="T7" fmla="*/ 124 h 124"/>
              </a:gdLst>
              <a:ahLst/>
              <a:cxnLst>
                <a:cxn ang="0">
                  <a:pos x="T0" y="T1"/>
                </a:cxn>
                <a:cxn ang="0">
                  <a:pos x="T2" y="T3"/>
                </a:cxn>
                <a:cxn ang="0">
                  <a:pos x="T4" y="T5"/>
                </a:cxn>
                <a:cxn ang="0">
                  <a:pos x="T6" y="T7"/>
                </a:cxn>
              </a:cxnLst>
              <a:rect l="0" t="0" r="r" b="b"/>
              <a:pathLst>
                <a:path w="48" h="124">
                  <a:moveTo>
                    <a:pt x="0" y="124"/>
                  </a:moveTo>
                  <a:lnTo>
                    <a:pt x="0" y="0"/>
                  </a:lnTo>
                  <a:lnTo>
                    <a:pt x="48" y="124"/>
                  </a:lnTo>
                  <a:lnTo>
                    <a:pt x="0"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0" name="Freeform 165">
              <a:extLst>
                <a:ext uri="{FF2B5EF4-FFF2-40B4-BE49-F238E27FC236}">
                  <a16:creationId xmlns="" xmlns:a16="http://schemas.microsoft.com/office/drawing/2014/main" id="{E54C78CE-193D-48A7-BE15-AA9FA551C678}"/>
                </a:ext>
              </a:extLst>
            </p:cNvPr>
            <p:cNvSpPr>
              <a:spLocks/>
            </p:cNvSpPr>
            <p:nvPr userDrawn="1"/>
          </p:nvSpPr>
          <p:spPr bwMode="auto">
            <a:xfrm>
              <a:off x="4254501" y="6481763"/>
              <a:ext cx="76200" cy="201613"/>
            </a:xfrm>
            <a:custGeom>
              <a:avLst/>
              <a:gdLst>
                <a:gd name="T0" fmla="*/ 48 w 48"/>
                <a:gd name="T1" fmla="*/ 0 h 127"/>
                <a:gd name="T2" fmla="*/ 48 w 48"/>
                <a:gd name="T3" fmla="*/ 127 h 127"/>
                <a:gd name="T4" fmla="*/ 48 w 48"/>
                <a:gd name="T5" fmla="*/ 127 h 127"/>
                <a:gd name="T6" fmla="*/ 0 w 48"/>
                <a:gd name="T7" fmla="*/ 3 h 127"/>
                <a:gd name="T8" fmla="*/ 0 w 48"/>
                <a:gd name="T9" fmla="*/ 0 h 127"/>
                <a:gd name="T10" fmla="*/ 48 w 48"/>
                <a:gd name="T11" fmla="*/ 0 h 127"/>
              </a:gdLst>
              <a:ahLst/>
              <a:cxnLst>
                <a:cxn ang="0">
                  <a:pos x="T0" y="T1"/>
                </a:cxn>
                <a:cxn ang="0">
                  <a:pos x="T2" y="T3"/>
                </a:cxn>
                <a:cxn ang="0">
                  <a:pos x="T4" y="T5"/>
                </a:cxn>
                <a:cxn ang="0">
                  <a:pos x="T6" y="T7"/>
                </a:cxn>
                <a:cxn ang="0">
                  <a:pos x="T8" y="T9"/>
                </a:cxn>
                <a:cxn ang="0">
                  <a:pos x="T10" y="T11"/>
                </a:cxn>
              </a:cxnLst>
              <a:rect l="0" t="0" r="r" b="b"/>
              <a:pathLst>
                <a:path w="48" h="127">
                  <a:moveTo>
                    <a:pt x="48" y="0"/>
                  </a:moveTo>
                  <a:lnTo>
                    <a:pt x="48" y="127"/>
                  </a:lnTo>
                  <a:lnTo>
                    <a:pt x="48" y="127"/>
                  </a:lnTo>
                  <a:lnTo>
                    <a:pt x="0" y="3"/>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1" name="Freeform 166">
              <a:extLst>
                <a:ext uri="{FF2B5EF4-FFF2-40B4-BE49-F238E27FC236}">
                  <a16:creationId xmlns="" xmlns:a16="http://schemas.microsoft.com/office/drawing/2014/main" id="{37C6FB44-7E79-4D66-B42A-F61ED66D5EE0}"/>
                </a:ext>
              </a:extLst>
            </p:cNvPr>
            <p:cNvSpPr>
              <a:spLocks/>
            </p:cNvSpPr>
            <p:nvPr userDrawn="1"/>
          </p:nvSpPr>
          <p:spPr bwMode="auto">
            <a:xfrm>
              <a:off x="4140201" y="6481763"/>
              <a:ext cx="77788" cy="196850"/>
            </a:xfrm>
            <a:custGeom>
              <a:avLst/>
              <a:gdLst>
                <a:gd name="T0" fmla="*/ 49 w 49"/>
                <a:gd name="T1" fmla="*/ 0 h 124"/>
                <a:gd name="T2" fmla="*/ 49 w 49"/>
                <a:gd name="T3" fmla="*/ 124 h 124"/>
                <a:gd name="T4" fmla="*/ 0 w 49"/>
                <a:gd name="T5" fmla="*/ 1 h 124"/>
                <a:gd name="T6" fmla="*/ 0 w 49"/>
                <a:gd name="T7" fmla="*/ 0 h 124"/>
                <a:gd name="T8" fmla="*/ 49 w 49"/>
                <a:gd name="T9" fmla="*/ 0 h 124"/>
              </a:gdLst>
              <a:ahLst/>
              <a:cxnLst>
                <a:cxn ang="0">
                  <a:pos x="T0" y="T1"/>
                </a:cxn>
                <a:cxn ang="0">
                  <a:pos x="T2" y="T3"/>
                </a:cxn>
                <a:cxn ang="0">
                  <a:pos x="T4" y="T5"/>
                </a:cxn>
                <a:cxn ang="0">
                  <a:pos x="T6" y="T7"/>
                </a:cxn>
                <a:cxn ang="0">
                  <a:pos x="T8" y="T9"/>
                </a:cxn>
              </a:cxnLst>
              <a:rect l="0" t="0" r="r" b="b"/>
              <a:pathLst>
                <a:path w="49" h="124">
                  <a:moveTo>
                    <a:pt x="49" y="0"/>
                  </a:moveTo>
                  <a:lnTo>
                    <a:pt x="49" y="124"/>
                  </a:lnTo>
                  <a:lnTo>
                    <a:pt x="0" y="1"/>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2" name="Freeform 167">
              <a:extLst>
                <a:ext uri="{FF2B5EF4-FFF2-40B4-BE49-F238E27FC236}">
                  <a16:creationId xmlns="" xmlns:a16="http://schemas.microsoft.com/office/drawing/2014/main" id="{7598CD05-2096-4434-92E3-C6B06791F052}"/>
                </a:ext>
              </a:extLst>
            </p:cNvPr>
            <p:cNvSpPr>
              <a:spLocks/>
            </p:cNvSpPr>
            <p:nvPr userDrawn="1"/>
          </p:nvSpPr>
          <p:spPr bwMode="auto">
            <a:xfrm>
              <a:off x="4140201" y="6483350"/>
              <a:ext cx="77788" cy="200025"/>
            </a:xfrm>
            <a:custGeom>
              <a:avLst/>
              <a:gdLst>
                <a:gd name="T0" fmla="*/ 49 w 49"/>
                <a:gd name="T1" fmla="*/ 126 h 126"/>
                <a:gd name="T2" fmla="*/ 0 w 49"/>
                <a:gd name="T3" fmla="*/ 126 h 126"/>
                <a:gd name="T4" fmla="*/ 0 w 49"/>
                <a:gd name="T5" fmla="*/ 0 h 126"/>
                <a:gd name="T6" fmla="*/ 49 w 49"/>
                <a:gd name="T7" fmla="*/ 123 h 126"/>
                <a:gd name="T8" fmla="*/ 49 w 49"/>
                <a:gd name="T9" fmla="*/ 126 h 126"/>
              </a:gdLst>
              <a:ahLst/>
              <a:cxnLst>
                <a:cxn ang="0">
                  <a:pos x="T0" y="T1"/>
                </a:cxn>
                <a:cxn ang="0">
                  <a:pos x="T2" y="T3"/>
                </a:cxn>
                <a:cxn ang="0">
                  <a:pos x="T4" y="T5"/>
                </a:cxn>
                <a:cxn ang="0">
                  <a:pos x="T6" y="T7"/>
                </a:cxn>
                <a:cxn ang="0">
                  <a:pos x="T8" y="T9"/>
                </a:cxn>
              </a:cxnLst>
              <a:rect l="0" t="0" r="r" b="b"/>
              <a:pathLst>
                <a:path w="49" h="126">
                  <a:moveTo>
                    <a:pt x="49" y="126"/>
                  </a:moveTo>
                  <a:lnTo>
                    <a:pt x="0" y="126"/>
                  </a:lnTo>
                  <a:lnTo>
                    <a:pt x="0" y="0"/>
                  </a:lnTo>
                  <a:lnTo>
                    <a:pt x="49" y="123"/>
                  </a:lnTo>
                  <a:lnTo>
                    <a:pt x="49" y="126"/>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3" name="Freeform 168">
              <a:extLst>
                <a:ext uri="{FF2B5EF4-FFF2-40B4-BE49-F238E27FC236}">
                  <a16:creationId xmlns="" xmlns:a16="http://schemas.microsoft.com/office/drawing/2014/main" id="{BAAC1367-6360-4EDF-91C7-EB72CBB93E2D}"/>
                </a:ext>
              </a:extLst>
            </p:cNvPr>
            <p:cNvSpPr>
              <a:spLocks/>
            </p:cNvSpPr>
            <p:nvPr userDrawn="1"/>
          </p:nvSpPr>
          <p:spPr bwMode="auto">
            <a:xfrm>
              <a:off x="4037013" y="6481763"/>
              <a:ext cx="74613" cy="198438"/>
            </a:xfrm>
            <a:custGeom>
              <a:avLst/>
              <a:gdLst>
                <a:gd name="T0" fmla="*/ 47 w 47"/>
                <a:gd name="T1" fmla="*/ 125 h 125"/>
                <a:gd name="T2" fmla="*/ 0 w 47"/>
                <a:gd name="T3" fmla="*/ 0 h 125"/>
                <a:gd name="T4" fmla="*/ 47 w 47"/>
                <a:gd name="T5" fmla="*/ 0 h 125"/>
                <a:gd name="T6" fmla="*/ 47 w 47"/>
                <a:gd name="T7" fmla="*/ 125 h 125"/>
              </a:gdLst>
              <a:ahLst/>
              <a:cxnLst>
                <a:cxn ang="0">
                  <a:pos x="T0" y="T1"/>
                </a:cxn>
                <a:cxn ang="0">
                  <a:pos x="T2" y="T3"/>
                </a:cxn>
                <a:cxn ang="0">
                  <a:pos x="T4" y="T5"/>
                </a:cxn>
                <a:cxn ang="0">
                  <a:pos x="T6" y="T7"/>
                </a:cxn>
              </a:cxnLst>
              <a:rect l="0" t="0" r="r" b="b"/>
              <a:pathLst>
                <a:path w="47" h="125">
                  <a:moveTo>
                    <a:pt x="47" y="125"/>
                  </a:moveTo>
                  <a:lnTo>
                    <a:pt x="0" y="0"/>
                  </a:lnTo>
                  <a:lnTo>
                    <a:pt x="47" y="0"/>
                  </a:lnTo>
                  <a:lnTo>
                    <a:pt x="47" y="125"/>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4" name="Freeform 169">
              <a:extLst>
                <a:ext uri="{FF2B5EF4-FFF2-40B4-BE49-F238E27FC236}">
                  <a16:creationId xmlns="" xmlns:a16="http://schemas.microsoft.com/office/drawing/2014/main" id="{4C03CF25-9342-42AE-ACBD-9B684FC891FD}"/>
                </a:ext>
              </a:extLst>
            </p:cNvPr>
            <p:cNvSpPr>
              <a:spLocks/>
            </p:cNvSpPr>
            <p:nvPr userDrawn="1"/>
          </p:nvSpPr>
          <p:spPr bwMode="auto">
            <a:xfrm>
              <a:off x="4033838" y="6481763"/>
              <a:ext cx="77788" cy="201613"/>
            </a:xfrm>
            <a:custGeom>
              <a:avLst/>
              <a:gdLst>
                <a:gd name="T0" fmla="*/ 49 w 49"/>
                <a:gd name="T1" fmla="*/ 127 h 127"/>
                <a:gd name="T2" fmla="*/ 0 w 49"/>
                <a:gd name="T3" fmla="*/ 127 h 127"/>
                <a:gd name="T4" fmla="*/ 0 w 49"/>
                <a:gd name="T5" fmla="*/ 0 h 127"/>
                <a:gd name="T6" fmla="*/ 2 w 49"/>
                <a:gd name="T7" fmla="*/ 0 h 127"/>
                <a:gd name="T8" fmla="*/ 49 w 49"/>
                <a:gd name="T9" fmla="*/ 125 h 127"/>
                <a:gd name="T10" fmla="*/ 49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49" y="127"/>
                  </a:moveTo>
                  <a:lnTo>
                    <a:pt x="0" y="127"/>
                  </a:lnTo>
                  <a:lnTo>
                    <a:pt x="0" y="0"/>
                  </a:lnTo>
                  <a:lnTo>
                    <a:pt x="2" y="0"/>
                  </a:lnTo>
                  <a:lnTo>
                    <a:pt x="49" y="125"/>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5" name="Freeform 170">
              <a:extLst>
                <a:ext uri="{FF2B5EF4-FFF2-40B4-BE49-F238E27FC236}">
                  <a16:creationId xmlns="" xmlns:a16="http://schemas.microsoft.com/office/drawing/2014/main" id="{B2DC80A4-099F-4208-961A-65D415D0AB83}"/>
                </a:ext>
              </a:extLst>
            </p:cNvPr>
            <p:cNvSpPr>
              <a:spLocks/>
            </p:cNvSpPr>
            <p:nvPr userDrawn="1"/>
          </p:nvSpPr>
          <p:spPr bwMode="auto">
            <a:xfrm>
              <a:off x="6419851" y="5756275"/>
              <a:ext cx="358775" cy="863600"/>
            </a:xfrm>
            <a:custGeom>
              <a:avLst/>
              <a:gdLst>
                <a:gd name="T0" fmla="*/ 0 w 226"/>
                <a:gd name="T1" fmla="*/ 0 h 544"/>
                <a:gd name="T2" fmla="*/ 226 w 226"/>
                <a:gd name="T3" fmla="*/ 0 h 544"/>
                <a:gd name="T4" fmla="*/ 226 w 226"/>
                <a:gd name="T5" fmla="*/ 544 h 544"/>
                <a:gd name="T6" fmla="*/ 0 w 226"/>
                <a:gd name="T7" fmla="*/ 31 h 544"/>
                <a:gd name="T8" fmla="*/ 0 w 226"/>
                <a:gd name="T9" fmla="*/ 0 h 544"/>
              </a:gdLst>
              <a:ahLst/>
              <a:cxnLst>
                <a:cxn ang="0">
                  <a:pos x="T0" y="T1"/>
                </a:cxn>
                <a:cxn ang="0">
                  <a:pos x="T2" y="T3"/>
                </a:cxn>
                <a:cxn ang="0">
                  <a:pos x="T4" y="T5"/>
                </a:cxn>
                <a:cxn ang="0">
                  <a:pos x="T6" y="T7"/>
                </a:cxn>
                <a:cxn ang="0">
                  <a:pos x="T8" y="T9"/>
                </a:cxn>
              </a:cxnLst>
              <a:rect l="0" t="0" r="r" b="b"/>
              <a:pathLst>
                <a:path w="226" h="544">
                  <a:moveTo>
                    <a:pt x="0" y="0"/>
                  </a:moveTo>
                  <a:lnTo>
                    <a:pt x="226" y="0"/>
                  </a:lnTo>
                  <a:lnTo>
                    <a:pt x="226" y="544"/>
                  </a:lnTo>
                  <a:lnTo>
                    <a:pt x="0" y="31"/>
                  </a:lnTo>
                  <a:lnTo>
                    <a:pt x="0" y="0"/>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6" name="Freeform 171">
              <a:extLst>
                <a:ext uri="{FF2B5EF4-FFF2-40B4-BE49-F238E27FC236}">
                  <a16:creationId xmlns="" xmlns:a16="http://schemas.microsoft.com/office/drawing/2014/main" id="{C918640A-BE2C-4AF6-855C-2D604A33A2F6}"/>
                </a:ext>
              </a:extLst>
            </p:cNvPr>
            <p:cNvSpPr>
              <a:spLocks/>
            </p:cNvSpPr>
            <p:nvPr userDrawn="1"/>
          </p:nvSpPr>
          <p:spPr bwMode="auto">
            <a:xfrm>
              <a:off x="6419851" y="5805488"/>
              <a:ext cx="358775" cy="835025"/>
            </a:xfrm>
            <a:custGeom>
              <a:avLst/>
              <a:gdLst>
                <a:gd name="T0" fmla="*/ 226 w 226"/>
                <a:gd name="T1" fmla="*/ 513 h 526"/>
                <a:gd name="T2" fmla="*/ 226 w 226"/>
                <a:gd name="T3" fmla="*/ 526 h 526"/>
                <a:gd name="T4" fmla="*/ 0 w 226"/>
                <a:gd name="T5" fmla="*/ 526 h 526"/>
                <a:gd name="T6" fmla="*/ 0 w 226"/>
                <a:gd name="T7" fmla="*/ 0 h 526"/>
                <a:gd name="T8" fmla="*/ 226 w 226"/>
                <a:gd name="T9" fmla="*/ 513 h 526"/>
              </a:gdLst>
              <a:ahLst/>
              <a:cxnLst>
                <a:cxn ang="0">
                  <a:pos x="T0" y="T1"/>
                </a:cxn>
                <a:cxn ang="0">
                  <a:pos x="T2" y="T3"/>
                </a:cxn>
                <a:cxn ang="0">
                  <a:pos x="T4" y="T5"/>
                </a:cxn>
                <a:cxn ang="0">
                  <a:pos x="T6" y="T7"/>
                </a:cxn>
                <a:cxn ang="0">
                  <a:pos x="T8" y="T9"/>
                </a:cxn>
              </a:cxnLst>
              <a:rect l="0" t="0" r="r" b="b"/>
              <a:pathLst>
                <a:path w="226" h="526">
                  <a:moveTo>
                    <a:pt x="226" y="513"/>
                  </a:moveTo>
                  <a:lnTo>
                    <a:pt x="226" y="526"/>
                  </a:lnTo>
                  <a:lnTo>
                    <a:pt x="0" y="526"/>
                  </a:lnTo>
                  <a:lnTo>
                    <a:pt x="0" y="0"/>
                  </a:lnTo>
                  <a:lnTo>
                    <a:pt x="226" y="513"/>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7" name="Rectangle 172">
              <a:extLst>
                <a:ext uri="{FF2B5EF4-FFF2-40B4-BE49-F238E27FC236}">
                  <a16:creationId xmlns="" xmlns:a16="http://schemas.microsoft.com/office/drawing/2014/main" id="{58BBC606-CAB5-4EC5-80D6-ACDF0E4AEB42}"/>
                </a:ext>
              </a:extLst>
            </p:cNvPr>
            <p:cNvSpPr>
              <a:spLocks noChangeArrowheads="1"/>
            </p:cNvSpPr>
            <p:nvPr userDrawn="1"/>
          </p:nvSpPr>
          <p:spPr bwMode="auto">
            <a:xfrm>
              <a:off x="6670676" y="5756275"/>
              <a:ext cx="77788" cy="884238"/>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8" name="Rectangle 173">
              <a:extLst>
                <a:ext uri="{FF2B5EF4-FFF2-40B4-BE49-F238E27FC236}">
                  <a16:creationId xmlns="" xmlns:a16="http://schemas.microsoft.com/office/drawing/2014/main" id="{B5EA2EF9-79F8-499F-AC9F-1038FA1952C1}"/>
                </a:ext>
              </a:extLst>
            </p:cNvPr>
            <p:cNvSpPr>
              <a:spLocks noChangeArrowheads="1"/>
            </p:cNvSpPr>
            <p:nvPr userDrawn="1"/>
          </p:nvSpPr>
          <p:spPr bwMode="auto">
            <a:xfrm>
              <a:off x="6556376" y="5756275"/>
              <a:ext cx="77788" cy="884238"/>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9" name="Rectangle 174">
              <a:extLst>
                <a:ext uri="{FF2B5EF4-FFF2-40B4-BE49-F238E27FC236}">
                  <a16:creationId xmlns="" xmlns:a16="http://schemas.microsoft.com/office/drawing/2014/main" id="{528D7E39-F1D7-46BE-BECE-D847FEC1E754}"/>
                </a:ext>
              </a:extLst>
            </p:cNvPr>
            <p:cNvSpPr>
              <a:spLocks noChangeArrowheads="1"/>
            </p:cNvSpPr>
            <p:nvPr userDrawn="1"/>
          </p:nvSpPr>
          <p:spPr bwMode="auto">
            <a:xfrm>
              <a:off x="6451601" y="5756275"/>
              <a:ext cx="76200" cy="884238"/>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0" name="Rectangle 175">
              <a:extLst>
                <a:ext uri="{FF2B5EF4-FFF2-40B4-BE49-F238E27FC236}">
                  <a16:creationId xmlns="" xmlns:a16="http://schemas.microsoft.com/office/drawing/2014/main" id="{E1367AE6-88AA-477F-BE9C-AD8FC72B288D}"/>
                </a:ext>
              </a:extLst>
            </p:cNvPr>
            <p:cNvSpPr>
              <a:spLocks noChangeArrowheads="1"/>
            </p:cNvSpPr>
            <p:nvPr userDrawn="1"/>
          </p:nvSpPr>
          <p:spPr bwMode="auto">
            <a:xfrm>
              <a:off x="6388101" y="5692775"/>
              <a:ext cx="420688" cy="80963"/>
            </a:xfrm>
            <a:prstGeom prst="rect">
              <a:avLst/>
            </a:prstGeom>
            <a:solidFill>
              <a:srgbClr val="878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1" name="Freeform 176">
              <a:extLst>
                <a:ext uri="{FF2B5EF4-FFF2-40B4-BE49-F238E27FC236}">
                  <a16:creationId xmlns="" xmlns:a16="http://schemas.microsoft.com/office/drawing/2014/main" id="{B964693F-D2D0-4E30-90C9-91F516EF7DC2}"/>
                </a:ext>
              </a:extLst>
            </p:cNvPr>
            <p:cNvSpPr>
              <a:spLocks/>
            </p:cNvSpPr>
            <p:nvPr userDrawn="1"/>
          </p:nvSpPr>
          <p:spPr bwMode="auto">
            <a:xfrm>
              <a:off x="7788276" y="6196013"/>
              <a:ext cx="358775" cy="544513"/>
            </a:xfrm>
            <a:custGeom>
              <a:avLst/>
              <a:gdLst>
                <a:gd name="T0" fmla="*/ 0 w 226"/>
                <a:gd name="T1" fmla="*/ 0 h 343"/>
                <a:gd name="T2" fmla="*/ 226 w 226"/>
                <a:gd name="T3" fmla="*/ 0 h 343"/>
                <a:gd name="T4" fmla="*/ 226 w 226"/>
                <a:gd name="T5" fmla="*/ 343 h 343"/>
                <a:gd name="T6" fmla="*/ 0 w 226"/>
                <a:gd name="T7" fmla="*/ 19 h 343"/>
                <a:gd name="T8" fmla="*/ 0 w 226"/>
                <a:gd name="T9" fmla="*/ 0 h 343"/>
              </a:gdLst>
              <a:ahLst/>
              <a:cxnLst>
                <a:cxn ang="0">
                  <a:pos x="T0" y="T1"/>
                </a:cxn>
                <a:cxn ang="0">
                  <a:pos x="T2" y="T3"/>
                </a:cxn>
                <a:cxn ang="0">
                  <a:pos x="T4" y="T5"/>
                </a:cxn>
                <a:cxn ang="0">
                  <a:pos x="T6" y="T7"/>
                </a:cxn>
                <a:cxn ang="0">
                  <a:pos x="T8" y="T9"/>
                </a:cxn>
              </a:cxnLst>
              <a:rect l="0" t="0" r="r" b="b"/>
              <a:pathLst>
                <a:path w="226" h="343">
                  <a:moveTo>
                    <a:pt x="0" y="0"/>
                  </a:moveTo>
                  <a:lnTo>
                    <a:pt x="226" y="0"/>
                  </a:lnTo>
                  <a:lnTo>
                    <a:pt x="226" y="343"/>
                  </a:lnTo>
                  <a:lnTo>
                    <a:pt x="0" y="19"/>
                  </a:lnTo>
                  <a:lnTo>
                    <a:pt x="0" y="0"/>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2" name="Freeform 177">
              <a:extLst>
                <a:ext uri="{FF2B5EF4-FFF2-40B4-BE49-F238E27FC236}">
                  <a16:creationId xmlns="" xmlns:a16="http://schemas.microsoft.com/office/drawing/2014/main" id="{E0B4E919-BB2F-460F-A83B-04993A50E394}"/>
                </a:ext>
              </a:extLst>
            </p:cNvPr>
            <p:cNvSpPr>
              <a:spLocks/>
            </p:cNvSpPr>
            <p:nvPr userDrawn="1"/>
          </p:nvSpPr>
          <p:spPr bwMode="auto">
            <a:xfrm>
              <a:off x="7788276" y="6226175"/>
              <a:ext cx="358775" cy="528638"/>
            </a:xfrm>
            <a:custGeom>
              <a:avLst/>
              <a:gdLst>
                <a:gd name="T0" fmla="*/ 226 w 226"/>
                <a:gd name="T1" fmla="*/ 324 h 333"/>
                <a:gd name="T2" fmla="*/ 226 w 226"/>
                <a:gd name="T3" fmla="*/ 333 h 333"/>
                <a:gd name="T4" fmla="*/ 0 w 226"/>
                <a:gd name="T5" fmla="*/ 333 h 333"/>
                <a:gd name="T6" fmla="*/ 0 w 226"/>
                <a:gd name="T7" fmla="*/ 0 h 333"/>
                <a:gd name="T8" fmla="*/ 226 w 226"/>
                <a:gd name="T9" fmla="*/ 324 h 333"/>
              </a:gdLst>
              <a:ahLst/>
              <a:cxnLst>
                <a:cxn ang="0">
                  <a:pos x="T0" y="T1"/>
                </a:cxn>
                <a:cxn ang="0">
                  <a:pos x="T2" y="T3"/>
                </a:cxn>
                <a:cxn ang="0">
                  <a:pos x="T4" y="T5"/>
                </a:cxn>
                <a:cxn ang="0">
                  <a:pos x="T6" y="T7"/>
                </a:cxn>
                <a:cxn ang="0">
                  <a:pos x="T8" y="T9"/>
                </a:cxn>
              </a:cxnLst>
              <a:rect l="0" t="0" r="r" b="b"/>
              <a:pathLst>
                <a:path w="226" h="333">
                  <a:moveTo>
                    <a:pt x="226" y="324"/>
                  </a:moveTo>
                  <a:lnTo>
                    <a:pt x="226" y="333"/>
                  </a:lnTo>
                  <a:lnTo>
                    <a:pt x="0" y="333"/>
                  </a:lnTo>
                  <a:lnTo>
                    <a:pt x="0" y="0"/>
                  </a:lnTo>
                  <a:lnTo>
                    <a:pt x="226" y="324"/>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3" name="Rectangle 178">
              <a:extLst>
                <a:ext uri="{FF2B5EF4-FFF2-40B4-BE49-F238E27FC236}">
                  <a16:creationId xmlns="" xmlns:a16="http://schemas.microsoft.com/office/drawing/2014/main" id="{916FBD6B-CCF5-4166-957C-521D77710973}"/>
                </a:ext>
              </a:extLst>
            </p:cNvPr>
            <p:cNvSpPr>
              <a:spLocks noChangeArrowheads="1"/>
            </p:cNvSpPr>
            <p:nvPr userDrawn="1"/>
          </p:nvSpPr>
          <p:spPr bwMode="auto">
            <a:xfrm>
              <a:off x="8039101" y="6196013"/>
              <a:ext cx="74613" cy="558800"/>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4" name="Rectangle 179">
              <a:extLst>
                <a:ext uri="{FF2B5EF4-FFF2-40B4-BE49-F238E27FC236}">
                  <a16:creationId xmlns="" xmlns:a16="http://schemas.microsoft.com/office/drawing/2014/main" id="{23F5DF17-2FC2-48EF-8E40-B2C52D01D0B5}"/>
                </a:ext>
              </a:extLst>
            </p:cNvPr>
            <p:cNvSpPr>
              <a:spLocks noChangeArrowheads="1"/>
            </p:cNvSpPr>
            <p:nvPr userDrawn="1"/>
          </p:nvSpPr>
          <p:spPr bwMode="auto">
            <a:xfrm>
              <a:off x="7924801" y="6196013"/>
              <a:ext cx="76200" cy="558800"/>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5" name="Rectangle 180">
              <a:extLst>
                <a:ext uri="{FF2B5EF4-FFF2-40B4-BE49-F238E27FC236}">
                  <a16:creationId xmlns="" xmlns:a16="http://schemas.microsoft.com/office/drawing/2014/main" id="{D7DFB008-CC25-4CA2-BF95-30436CD5A7C1}"/>
                </a:ext>
              </a:extLst>
            </p:cNvPr>
            <p:cNvSpPr>
              <a:spLocks noChangeArrowheads="1"/>
            </p:cNvSpPr>
            <p:nvPr userDrawn="1"/>
          </p:nvSpPr>
          <p:spPr bwMode="auto">
            <a:xfrm>
              <a:off x="7818438" y="6196013"/>
              <a:ext cx="76200" cy="558800"/>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6" name="Rectangle 181">
              <a:extLst>
                <a:ext uri="{FF2B5EF4-FFF2-40B4-BE49-F238E27FC236}">
                  <a16:creationId xmlns="" xmlns:a16="http://schemas.microsoft.com/office/drawing/2014/main" id="{D14602EB-1952-4589-8E4A-B26F5F445F2A}"/>
                </a:ext>
              </a:extLst>
            </p:cNvPr>
            <p:cNvSpPr>
              <a:spLocks noChangeArrowheads="1"/>
            </p:cNvSpPr>
            <p:nvPr userDrawn="1"/>
          </p:nvSpPr>
          <p:spPr bwMode="auto">
            <a:xfrm>
              <a:off x="7753351" y="6156325"/>
              <a:ext cx="423863" cy="50800"/>
            </a:xfrm>
            <a:prstGeom prst="rect">
              <a:avLst/>
            </a:prstGeom>
            <a:solidFill>
              <a:srgbClr val="878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7" name="Freeform 182">
              <a:extLst>
                <a:ext uri="{FF2B5EF4-FFF2-40B4-BE49-F238E27FC236}">
                  <a16:creationId xmlns="" xmlns:a16="http://schemas.microsoft.com/office/drawing/2014/main" id="{C0A51B84-5CB3-4B7F-843A-ECC3C2D56082}"/>
                </a:ext>
              </a:extLst>
            </p:cNvPr>
            <p:cNvSpPr>
              <a:spLocks/>
            </p:cNvSpPr>
            <p:nvPr userDrawn="1"/>
          </p:nvSpPr>
          <p:spPr bwMode="auto">
            <a:xfrm>
              <a:off x="4311651" y="5873750"/>
              <a:ext cx="358775" cy="863600"/>
            </a:xfrm>
            <a:custGeom>
              <a:avLst/>
              <a:gdLst>
                <a:gd name="T0" fmla="*/ 0 w 226"/>
                <a:gd name="T1" fmla="*/ 0 h 544"/>
                <a:gd name="T2" fmla="*/ 226 w 226"/>
                <a:gd name="T3" fmla="*/ 0 h 544"/>
                <a:gd name="T4" fmla="*/ 226 w 226"/>
                <a:gd name="T5" fmla="*/ 544 h 544"/>
                <a:gd name="T6" fmla="*/ 0 w 226"/>
                <a:gd name="T7" fmla="*/ 31 h 544"/>
                <a:gd name="T8" fmla="*/ 0 w 226"/>
                <a:gd name="T9" fmla="*/ 0 h 544"/>
              </a:gdLst>
              <a:ahLst/>
              <a:cxnLst>
                <a:cxn ang="0">
                  <a:pos x="T0" y="T1"/>
                </a:cxn>
                <a:cxn ang="0">
                  <a:pos x="T2" y="T3"/>
                </a:cxn>
                <a:cxn ang="0">
                  <a:pos x="T4" y="T5"/>
                </a:cxn>
                <a:cxn ang="0">
                  <a:pos x="T6" y="T7"/>
                </a:cxn>
                <a:cxn ang="0">
                  <a:pos x="T8" y="T9"/>
                </a:cxn>
              </a:cxnLst>
              <a:rect l="0" t="0" r="r" b="b"/>
              <a:pathLst>
                <a:path w="226" h="544">
                  <a:moveTo>
                    <a:pt x="0" y="0"/>
                  </a:moveTo>
                  <a:lnTo>
                    <a:pt x="226" y="0"/>
                  </a:lnTo>
                  <a:lnTo>
                    <a:pt x="226" y="544"/>
                  </a:lnTo>
                  <a:lnTo>
                    <a:pt x="0" y="31"/>
                  </a:lnTo>
                  <a:lnTo>
                    <a:pt x="0" y="0"/>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8" name="Freeform 183">
              <a:extLst>
                <a:ext uri="{FF2B5EF4-FFF2-40B4-BE49-F238E27FC236}">
                  <a16:creationId xmlns="" xmlns:a16="http://schemas.microsoft.com/office/drawing/2014/main" id="{08F274CF-C6FE-4B4E-A867-50ACE88CA7BA}"/>
                </a:ext>
              </a:extLst>
            </p:cNvPr>
            <p:cNvSpPr>
              <a:spLocks/>
            </p:cNvSpPr>
            <p:nvPr userDrawn="1"/>
          </p:nvSpPr>
          <p:spPr bwMode="auto">
            <a:xfrm>
              <a:off x="4311651" y="5922963"/>
              <a:ext cx="358775" cy="836613"/>
            </a:xfrm>
            <a:custGeom>
              <a:avLst/>
              <a:gdLst>
                <a:gd name="T0" fmla="*/ 226 w 226"/>
                <a:gd name="T1" fmla="*/ 513 h 527"/>
                <a:gd name="T2" fmla="*/ 226 w 226"/>
                <a:gd name="T3" fmla="*/ 527 h 527"/>
                <a:gd name="T4" fmla="*/ 0 w 226"/>
                <a:gd name="T5" fmla="*/ 527 h 527"/>
                <a:gd name="T6" fmla="*/ 0 w 226"/>
                <a:gd name="T7" fmla="*/ 0 h 527"/>
                <a:gd name="T8" fmla="*/ 226 w 226"/>
                <a:gd name="T9" fmla="*/ 513 h 527"/>
              </a:gdLst>
              <a:ahLst/>
              <a:cxnLst>
                <a:cxn ang="0">
                  <a:pos x="T0" y="T1"/>
                </a:cxn>
                <a:cxn ang="0">
                  <a:pos x="T2" y="T3"/>
                </a:cxn>
                <a:cxn ang="0">
                  <a:pos x="T4" y="T5"/>
                </a:cxn>
                <a:cxn ang="0">
                  <a:pos x="T6" y="T7"/>
                </a:cxn>
                <a:cxn ang="0">
                  <a:pos x="T8" y="T9"/>
                </a:cxn>
              </a:cxnLst>
              <a:rect l="0" t="0" r="r" b="b"/>
              <a:pathLst>
                <a:path w="226" h="527">
                  <a:moveTo>
                    <a:pt x="226" y="513"/>
                  </a:moveTo>
                  <a:lnTo>
                    <a:pt x="226" y="527"/>
                  </a:lnTo>
                  <a:lnTo>
                    <a:pt x="0" y="527"/>
                  </a:lnTo>
                  <a:lnTo>
                    <a:pt x="0" y="0"/>
                  </a:lnTo>
                  <a:lnTo>
                    <a:pt x="226" y="513"/>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9" name="Rectangle 184">
              <a:extLst>
                <a:ext uri="{FF2B5EF4-FFF2-40B4-BE49-F238E27FC236}">
                  <a16:creationId xmlns="" xmlns:a16="http://schemas.microsoft.com/office/drawing/2014/main" id="{B3FA82A0-AB21-40F4-A14D-4C7490E08730}"/>
                </a:ext>
              </a:extLst>
            </p:cNvPr>
            <p:cNvSpPr>
              <a:spLocks noChangeArrowheads="1"/>
            </p:cNvSpPr>
            <p:nvPr userDrawn="1"/>
          </p:nvSpPr>
          <p:spPr bwMode="auto">
            <a:xfrm>
              <a:off x="4562476" y="5873750"/>
              <a:ext cx="76200" cy="885825"/>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0" name="Rectangle 185">
              <a:extLst>
                <a:ext uri="{FF2B5EF4-FFF2-40B4-BE49-F238E27FC236}">
                  <a16:creationId xmlns="" xmlns:a16="http://schemas.microsoft.com/office/drawing/2014/main" id="{6270D349-C5C1-4422-B4A1-EE27E97D4814}"/>
                </a:ext>
              </a:extLst>
            </p:cNvPr>
            <p:cNvSpPr>
              <a:spLocks noChangeArrowheads="1"/>
            </p:cNvSpPr>
            <p:nvPr userDrawn="1"/>
          </p:nvSpPr>
          <p:spPr bwMode="auto">
            <a:xfrm>
              <a:off x="4448176" y="5873750"/>
              <a:ext cx="76200" cy="885825"/>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1" name="Rectangle 186">
              <a:extLst>
                <a:ext uri="{FF2B5EF4-FFF2-40B4-BE49-F238E27FC236}">
                  <a16:creationId xmlns="" xmlns:a16="http://schemas.microsoft.com/office/drawing/2014/main" id="{AD408F8B-5BEF-48B2-8119-05F457ECFC14}"/>
                </a:ext>
              </a:extLst>
            </p:cNvPr>
            <p:cNvSpPr>
              <a:spLocks noChangeArrowheads="1"/>
            </p:cNvSpPr>
            <p:nvPr userDrawn="1"/>
          </p:nvSpPr>
          <p:spPr bwMode="auto">
            <a:xfrm>
              <a:off x="4341813" y="5873750"/>
              <a:ext cx="76200" cy="885825"/>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2" name="Rectangle 187">
              <a:extLst>
                <a:ext uri="{FF2B5EF4-FFF2-40B4-BE49-F238E27FC236}">
                  <a16:creationId xmlns="" xmlns:a16="http://schemas.microsoft.com/office/drawing/2014/main" id="{29B4734D-65AB-4395-A754-E2955E6E7C97}"/>
                </a:ext>
              </a:extLst>
            </p:cNvPr>
            <p:cNvSpPr>
              <a:spLocks noChangeArrowheads="1"/>
            </p:cNvSpPr>
            <p:nvPr userDrawn="1"/>
          </p:nvSpPr>
          <p:spPr bwMode="auto">
            <a:xfrm>
              <a:off x="4276726" y="5811838"/>
              <a:ext cx="423863" cy="79375"/>
            </a:xfrm>
            <a:prstGeom prst="rect">
              <a:avLst/>
            </a:prstGeom>
            <a:solidFill>
              <a:srgbClr val="878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188">
              <a:extLst>
                <a:ext uri="{FF2B5EF4-FFF2-40B4-BE49-F238E27FC236}">
                  <a16:creationId xmlns="" xmlns:a16="http://schemas.microsoft.com/office/drawing/2014/main" id="{9E00B4D2-0AA1-4565-966D-3CD64372F7D3}"/>
                </a:ext>
              </a:extLst>
            </p:cNvPr>
            <p:cNvSpPr>
              <a:spLocks/>
            </p:cNvSpPr>
            <p:nvPr userDrawn="1"/>
          </p:nvSpPr>
          <p:spPr bwMode="auto">
            <a:xfrm>
              <a:off x="3700463" y="5965825"/>
              <a:ext cx="360363" cy="863600"/>
            </a:xfrm>
            <a:custGeom>
              <a:avLst/>
              <a:gdLst>
                <a:gd name="T0" fmla="*/ 0 w 227"/>
                <a:gd name="T1" fmla="*/ 0 h 544"/>
                <a:gd name="T2" fmla="*/ 227 w 227"/>
                <a:gd name="T3" fmla="*/ 0 h 544"/>
                <a:gd name="T4" fmla="*/ 227 w 227"/>
                <a:gd name="T5" fmla="*/ 544 h 544"/>
                <a:gd name="T6" fmla="*/ 0 w 227"/>
                <a:gd name="T7" fmla="*/ 31 h 544"/>
                <a:gd name="T8" fmla="*/ 0 w 227"/>
                <a:gd name="T9" fmla="*/ 0 h 544"/>
              </a:gdLst>
              <a:ahLst/>
              <a:cxnLst>
                <a:cxn ang="0">
                  <a:pos x="T0" y="T1"/>
                </a:cxn>
                <a:cxn ang="0">
                  <a:pos x="T2" y="T3"/>
                </a:cxn>
                <a:cxn ang="0">
                  <a:pos x="T4" y="T5"/>
                </a:cxn>
                <a:cxn ang="0">
                  <a:pos x="T6" y="T7"/>
                </a:cxn>
                <a:cxn ang="0">
                  <a:pos x="T8" y="T9"/>
                </a:cxn>
              </a:cxnLst>
              <a:rect l="0" t="0" r="r" b="b"/>
              <a:pathLst>
                <a:path w="227" h="544">
                  <a:moveTo>
                    <a:pt x="0" y="0"/>
                  </a:moveTo>
                  <a:lnTo>
                    <a:pt x="227" y="0"/>
                  </a:lnTo>
                  <a:lnTo>
                    <a:pt x="227" y="544"/>
                  </a:lnTo>
                  <a:lnTo>
                    <a:pt x="0" y="31"/>
                  </a:lnTo>
                  <a:lnTo>
                    <a:pt x="0" y="0"/>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189">
              <a:extLst>
                <a:ext uri="{FF2B5EF4-FFF2-40B4-BE49-F238E27FC236}">
                  <a16:creationId xmlns="" xmlns:a16="http://schemas.microsoft.com/office/drawing/2014/main" id="{2E0E8E20-C514-4116-BF00-A48BF54A7958}"/>
                </a:ext>
              </a:extLst>
            </p:cNvPr>
            <p:cNvSpPr>
              <a:spLocks/>
            </p:cNvSpPr>
            <p:nvPr userDrawn="1"/>
          </p:nvSpPr>
          <p:spPr bwMode="auto">
            <a:xfrm>
              <a:off x="3700463" y="6015038"/>
              <a:ext cx="360363" cy="836613"/>
            </a:xfrm>
            <a:custGeom>
              <a:avLst/>
              <a:gdLst>
                <a:gd name="T0" fmla="*/ 227 w 227"/>
                <a:gd name="T1" fmla="*/ 513 h 527"/>
                <a:gd name="T2" fmla="*/ 227 w 227"/>
                <a:gd name="T3" fmla="*/ 527 h 527"/>
                <a:gd name="T4" fmla="*/ 0 w 227"/>
                <a:gd name="T5" fmla="*/ 527 h 527"/>
                <a:gd name="T6" fmla="*/ 0 w 227"/>
                <a:gd name="T7" fmla="*/ 0 h 527"/>
                <a:gd name="T8" fmla="*/ 227 w 227"/>
                <a:gd name="T9" fmla="*/ 513 h 527"/>
              </a:gdLst>
              <a:ahLst/>
              <a:cxnLst>
                <a:cxn ang="0">
                  <a:pos x="T0" y="T1"/>
                </a:cxn>
                <a:cxn ang="0">
                  <a:pos x="T2" y="T3"/>
                </a:cxn>
                <a:cxn ang="0">
                  <a:pos x="T4" y="T5"/>
                </a:cxn>
                <a:cxn ang="0">
                  <a:pos x="T6" y="T7"/>
                </a:cxn>
                <a:cxn ang="0">
                  <a:pos x="T8" y="T9"/>
                </a:cxn>
              </a:cxnLst>
              <a:rect l="0" t="0" r="r" b="b"/>
              <a:pathLst>
                <a:path w="227" h="527">
                  <a:moveTo>
                    <a:pt x="227" y="513"/>
                  </a:moveTo>
                  <a:lnTo>
                    <a:pt x="227" y="527"/>
                  </a:lnTo>
                  <a:lnTo>
                    <a:pt x="0" y="527"/>
                  </a:lnTo>
                  <a:lnTo>
                    <a:pt x="0" y="0"/>
                  </a:lnTo>
                  <a:lnTo>
                    <a:pt x="227" y="513"/>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5" name="Rectangle 190">
              <a:extLst>
                <a:ext uri="{FF2B5EF4-FFF2-40B4-BE49-F238E27FC236}">
                  <a16:creationId xmlns="" xmlns:a16="http://schemas.microsoft.com/office/drawing/2014/main" id="{889E17F1-99B6-4470-BCE5-3BCC83700346}"/>
                </a:ext>
              </a:extLst>
            </p:cNvPr>
            <p:cNvSpPr>
              <a:spLocks noChangeArrowheads="1"/>
            </p:cNvSpPr>
            <p:nvPr userDrawn="1"/>
          </p:nvSpPr>
          <p:spPr bwMode="auto">
            <a:xfrm>
              <a:off x="3951288" y="5965825"/>
              <a:ext cx="77788" cy="885825"/>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6" name="Rectangle 191">
              <a:extLst>
                <a:ext uri="{FF2B5EF4-FFF2-40B4-BE49-F238E27FC236}">
                  <a16:creationId xmlns="" xmlns:a16="http://schemas.microsoft.com/office/drawing/2014/main" id="{E6FF8A3B-06B3-4935-A85E-EB9733731B08}"/>
                </a:ext>
              </a:extLst>
            </p:cNvPr>
            <p:cNvSpPr>
              <a:spLocks noChangeArrowheads="1"/>
            </p:cNvSpPr>
            <p:nvPr userDrawn="1"/>
          </p:nvSpPr>
          <p:spPr bwMode="auto">
            <a:xfrm>
              <a:off x="3836988" y="5965825"/>
              <a:ext cx="77788" cy="885825"/>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7" name="Rectangle 192">
              <a:extLst>
                <a:ext uri="{FF2B5EF4-FFF2-40B4-BE49-F238E27FC236}">
                  <a16:creationId xmlns="" xmlns:a16="http://schemas.microsoft.com/office/drawing/2014/main" id="{CC179AC9-46D7-4351-8846-8B7555B80A86}"/>
                </a:ext>
              </a:extLst>
            </p:cNvPr>
            <p:cNvSpPr>
              <a:spLocks noChangeArrowheads="1"/>
            </p:cNvSpPr>
            <p:nvPr userDrawn="1"/>
          </p:nvSpPr>
          <p:spPr bwMode="auto">
            <a:xfrm>
              <a:off x="3732213" y="5965825"/>
              <a:ext cx="76200" cy="885825"/>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8" name="Rectangle 193">
              <a:extLst>
                <a:ext uri="{FF2B5EF4-FFF2-40B4-BE49-F238E27FC236}">
                  <a16:creationId xmlns="" xmlns:a16="http://schemas.microsoft.com/office/drawing/2014/main" id="{7509E177-1657-44EC-9756-60B5FA83A2D4}"/>
                </a:ext>
              </a:extLst>
            </p:cNvPr>
            <p:cNvSpPr>
              <a:spLocks noChangeArrowheads="1"/>
            </p:cNvSpPr>
            <p:nvPr userDrawn="1"/>
          </p:nvSpPr>
          <p:spPr bwMode="auto">
            <a:xfrm>
              <a:off x="3667126" y="5903913"/>
              <a:ext cx="422275" cy="80963"/>
            </a:xfrm>
            <a:prstGeom prst="rect">
              <a:avLst/>
            </a:prstGeom>
            <a:solidFill>
              <a:srgbClr val="878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9" name="Rectangle 194">
              <a:extLst>
                <a:ext uri="{FF2B5EF4-FFF2-40B4-BE49-F238E27FC236}">
                  <a16:creationId xmlns="" xmlns:a16="http://schemas.microsoft.com/office/drawing/2014/main" id="{2B38385F-4503-4D28-97A1-3094DE05DF9C}"/>
                </a:ext>
              </a:extLst>
            </p:cNvPr>
            <p:cNvSpPr>
              <a:spLocks noChangeArrowheads="1"/>
            </p:cNvSpPr>
            <p:nvPr userDrawn="1"/>
          </p:nvSpPr>
          <p:spPr bwMode="auto">
            <a:xfrm>
              <a:off x="3643313" y="6732588"/>
              <a:ext cx="4906963" cy="120650"/>
            </a:xfrm>
            <a:prstGeom prst="rect">
              <a:avLst/>
            </a:prstGeom>
            <a:solidFill>
              <a:srgbClr val="2B2B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0" name="Rectangle 195">
              <a:extLst>
                <a:ext uri="{FF2B5EF4-FFF2-40B4-BE49-F238E27FC236}">
                  <a16:creationId xmlns="" xmlns:a16="http://schemas.microsoft.com/office/drawing/2014/main" id="{AB1B192E-D513-41EC-8F52-A9F784A51D46}"/>
                </a:ext>
              </a:extLst>
            </p:cNvPr>
            <p:cNvSpPr>
              <a:spLocks noChangeArrowheads="1"/>
            </p:cNvSpPr>
            <p:nvPr userDrawn="1"/>
          </p:nvSpPr>
          <p:spPr bwMode="auto">
            <a:xfrm>
              <a:off x="3643313" y="6646863"/>
              <a:ext cx="4906963" cy="49213"/>
            </a:xfrm>
            <a:prstGeom prst="rect">
              <a:avLst/>
            </a:prstGeom>
            <a:solidFill>
              <a:srgbClr val="2B2B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1" name="Rectangle 196">
              <a:extLst>
                <a:ext uri="{FF2B5EF4-FFF2-40B4-BE49-F238E27FC236}">
                  <a16:creationId xmlns="" xmlns:a16="http://schemas.microsoft.com/office/drawing/2014/main" id="{FE5CC489-2CBD-4B03-A147-70045089827A}"/>
                </a:ext>
              </a:extLst>
            </p:cNvPr>
            <p:cNvSpPr>
              <a:spLocks noChangeArrowheads="1"/>
            </p:cNvSpPr>
            <p:nvPr userDrawn="1"/>
          </p:nvSpPr>
          <p:spPr bwMode="auto">
            <a:xfrm>
              <a:off x="3671888" y="6565900"/>
              <a:ext cx="4878388" cy="85725"/>
            </a:xfrm>
            <a:prstGeom prst="rect">
              <a:avLst/>
            </a:prstGeom>
            <a:solidFill>
              <a:srgbClr val="4242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2" name="Freeform 197">
              <a:extLst>
                <a:ext uri="{FF2B5EF4-FFF2-40B4-BE49-F238E27FC236}">
                  <a16:creationId xmlns="" xmlns:a16="http://schemas.microsoft.com/office/drawing/2014/main" id="{65C08F55-7DF0-4D4D-ADCA-F0A34226698C}"/>
                </a:ext>
              </a:extLst>
            </p:cNvPr>
            <p:cNvSpPr>
              <a:spLocks/>
            </p:cNvSpPr>
            <p:nvPr userDrawn="1"/>
          </p:nvSpPr>
          <p:spPr bwMode="auto">
            <a:xfrm>
              <a:off x="5010151" y="6203950"/>
              <a:ext cx="1508125" cy="376238"/>
            </a:xfrm>
            <a:custGeom>
              <a:avLst/>
              <a:gdLst>
                <a:gd name="T0" fmla="*/ 0 w 1230"/>
                <a:gd name="T1" fmla="*/ 0 h 307"/>
                <a:gd name="T2" fmla="*/ 861 w 1230"/>
                <a:gd name="T3" fmla="*/ 0 h 307"/>
                <a:gd name="T4" fmla="*/ 1210 w 1230"/>
                <a:gd name="T5" fmla="*/ 226 h 307"/>
                <a:gd name="T6" fmla="*/ 1206 w 1230"/>
                <a:gd name="T7" fmla="*/ 305 h 307"/>
                <a:gd name="T8" fmla="*/ 0 w 1230"/>
                <a:gd name="T9" fmla="*/ 307 h 307"/>
                <a:gd name="T10" fmla="*/ 0 w 1230"/>
                <a:gd name="T11" fmla="*/ 0 h 307"/>
              </a:gdLst>
              <a:ahLst/>
              <a:cxnLst>
                <a:cxn ang="0">
                  <a:pos x="T0" y="T1"/>
                </a:cxn>
                <a:cxn ang="0">
                  <a:pos x="T2" y="T3"/>
                </a:cxn>
                <a:cxn ang="0">
                  <a:pos x="T4" y="T5"/>
                </a:cxn>
                <a:cxn ang="0">
                  <a:pos x="T6" y="T7"/>
                </a:cxn>
                <a:cxn ang="0">
                  <a:pos x="T8" y="T9"/>
                </a:cxn>
                <a:cxn ang="0">
                  <a:pos x="T10" y="T11"/>
                </a:cxn>
              </a:cxnLst>
              <a:rect l="0" t="0" r="r" b="b"/>
              <a:pathLst>
                <a:path w="1230" h="307">
                  <a:moveTo>
                    <a:pt x="0" y="0"/>
                  </a:moveTo>
                  <a:cubicBezTo>
                    <a:pt x="861" y="0"/>
                    <a:pt x="861" y="0"/>
                    <a:pt x="861" y="0"/>
                  </a:cubicBezTo>
                  <a:cubicBezTo>
                    <a:pt x="861" y="0"/>
                    <a:pt x="1131" y="95"/>
                    <a:pt x="1210" y="226"/>
                  </a:cubicBezTo>
                  <a:cubicBezTo>
                    <a:pt x="1210" y="226"/>
                    <a:pt x="1230" y="265"/>
                    <a:pt x="1206" y="305"/>
                  </a:cubicBezTo>
                  <a:cubicBezTo>
                    <a:pt x="0" y="307"/>
                    <a:pt x="0" y="307"/>
                    <a:pt x="0" y="307"/>
                  </a:cubicBezTo>
                  <a:lnTo>
                    <a:pt x="0" y="0"/>
                  </a:lnTo>
                  <a:close/>
                </a:path>
              </a:pathLst>
            </a:custGeom>
            <a:solidFill>
              <a:srgbClr val="7BA5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3" name="Freeform 198">
              <a:extLst>
                <a:ext uri="{FF2B5EF4-FFF2-40B4-BE49-F238E27FC236}">
                  <a16:creationId xmlns="" xmlns:a16="http://schemas.microsoft.com/office/drawing/2014/main" id="{A9BEB39C-5C2F-4233-967D-B23D4E32EE64}"/>
                </a:ext>
              </a:extLst>
            </p:cNvPr>
            <p:cNvSpPr>
              <a:spLocks/>
            </p:cNvSpPr>
            <p:nvPr userDrawn="1"/>
          </p:nvSpPr>
          <p:spPr bwMode="auto">
            <a:xfrm>
              <a:off x="5899151" y="6302375"/>
              <a:ext cx="123825" cy="311150"/>
            </a:xfrm>
            <a:custGeom>
              <a:avLst/>
              <a:gdLst>
                <a:gd name="T0" fmla="*/ 101 w 101"/>
                <a:gd name="T1" fmla="*/ 196 h 254"/>
                <a:gd name="T2" fmla="*/ 101 w 101"/>
                <a:gd name="T3" fmla="*/ 234 h 254"/>
                <a:gd name="T4" fmla="*/ 81 w 101"/>
                <a:gd name="T5" fmla="*/ 254 h 254"/>
                <a:gd name="T6" fmla="*/ 20 w 101"/>
                <a:gd name="T7" fmla="*/ 254 h 254"/>
                <a:gd name="T8" fmla="*/ 0 w 101"/>
                <a:gd name="T9" fmla="*/ 234 h 254"/>
                <a:gd name="T10" fmla="*/ 0 w 101"/>
                <a:gd name="T11" fmla="*/ 4 h 254"/>
                <a:gd name="T12" fmla="*/ 0 w 101"/>
                <a:gd name="T13" fmla="*/ 0 h 254"/>
                <a:gd name="T14" fmla="*/ 101 w 101"/>
                <a:gd name="T15" fmla="*/ 196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254">
                  <a:moveTo>
                    <a:pt x="101" y="196"/>
                  </a:moveTo>
                  <a:cubicBezTo>
                    <a:pt x="101" y="234"/>
                    <a:pt x="101" y="234"/>
                    <a:pt x="101" y="234"/>
                  </a:cubicBezTo>
                  <a:cubicBezTo>
                    <a:pt x="101" y="245"/>
                    <a:pt x="92" y="254"/>
                    <a:pt x="81" y="254"/>
                  </a:cubicBezTo>
                  <a:cubicBezTo>
                    <a:pt x="20" y="254"/>
                    <a:pt x="20" y="254"/>
                    <a:pt x="20" y="254"/>
                  </a:cubicBezTo>
                  <a:cubicBezTo>
                    <a:pt x="9" y="254"/>
                    <a:pt x="0" y="245"/>
                    <a:pt x="0" y="234"/>
                  </a:cubicBezTo>
                  <a:cubicBezTo>
                    <a:pt x="0" y="4"/>
                    <a:pt x="0" y="4"/>
                    <a:pt x="0" y="4"/>
                  </a:cubicBezTo>
                  <a:cubicBezTo>
                    <a:pt x="0" y="3"/>
                    <a:pt x="0" y="1"/>
                    <a:pt x="0" y="0"/>
                  </a:cubicBezTo>
                  <a:lnTo>
                    <a:pt x="101" y="196"/>
                  </a:lnTo>
                  <a:close/>
                </a:path>
              </a:pathLst>
            </a:custGeom>
            <a:solidFill>
              <a:srgbClr val="BDDC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4" name="Freeform 199">
              <a:extLst>
                <a:ext uri="{FF2B5EF4-FFF2-40B4-BE49-F238E27FC236}">
                  <a16:creationId xmlns="" xmlns:a16="http://schemas.microsoft.com/office/drawing/2014/main" id="{C3ABD8DA-A28A-4D65-A54A-1B52F0DF2970}"/>
                </a:ext>
              </a:extLst>
            </p:cNvPr>
            <p:cNvSpPr>
              <a:spLocks/>
            </p:cNvSpPr>
            <p:nvPr userDrawn="1"/>
          </p:nvSpPr>
          <p:spPr bwMode="auto">
            <a:xfrm>
              <a:off x="5010151" y="6577013"/>
              <a:ext cx="1479550" cy="92075"/>
            </a:xfrm>
            <a:custGeom>
              <a:avLst/>
              <a:gdLst>
                <a:gd name="T0" fmla="*/ 1206 w 1206"/>
                <a:gd name="T1" fmla="*/ 0 h 75"/>
                <a:gd name="T2" fmla="*/ 1060 w 1206"/>
                <a:gd name="T3" fmla="*/ 75 h 75"/>
                <a:gd name="T4" fmla="*/ 0 w 1206"/>
                <a:gd name="T5" fmla="*/ 71 h 75"/>
                <a:gd name="T6" fmla="*/ 0 w 1206"/>
                <a:gd name="T7" fmla="*/ 2 h 75"/>
                <a:gd name="T8" fmla="*/ 1206 w 1206"/>
                <a:gd name="T9" fmla="*/ 0 h 75"/>
              </a:gdLst>
              <a:ahLst/>
              <a:cxnLst>
                <a:cxn ang="0">
                  <a:pos x="T0" y="T1"/>
                </a:cxn>
                <a:cxn ang="0">
                  <a:pos x="T2" y="T3"/>
                </a:cxn>
                <a:cxn ang="0">
                  <a:pos x="T4" y="T5"/>
                </a:cxn>
                <a:cxn ang="0">
                  <a:pos x="T6" y="T7"/>
                </a:cxn>
                <a:cxn ang="0">
                  <a:pos x="T8" y="T9"/>
                </a:cxn>
              </a:cxnLst>
              <a:rect l="0" t="0" r="r" b="b"/>
              <a:pathLst>
                <a:path w="1206" h="75">
                  <a:moveTo>
                    <a:pt x="1206" y="0"/>
                  </a:moveTo>
                  <a:cubicBezTo>
                    <a:pt x="1189" y="30"/>
                    <a:pt x="1148" y="59"/>
                    <a:pt x="1060" y="75"/>
                  </a:cubicBezTo>
                  <a:cubicBezTo>
                    <a:pt x="0" y="71"/>
                    <a:pt x="0" y="71"/>
                    <a:pt x="0" y="71"/>
                  </a:cubicBezTo>
                  <a:cubicBezTo>
                    <a:pt x="0" y="2"/>
                    <a:pt x="0" y="2"/>
                    <a:pt x="0" y="2"/>
                  </a:cubicBezTo>
                  <a:lnTo>
                    <a:pt x="1206" y="0"/>
                  </a:lnTo>
                  <a:close/>
                </a:path>
              </a:pathLst>
            </a:custGeom>
            <a:solidFill>
              <a:srgbClr val="4265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5" name="Freeform 200">
              <a:extLst>
                <a:ext uri="{FF2B5EF4-FFF2-40B4-BE49-F238E27FC236}">
                  <a16:creationId xmlns="" xmlns:a16="http://schemas.microsoft.com/office/drawing/2014/main" id="{B9F2CEDD-FAE8-4B28-8E6C-5F49581ED5C9}"/>
                </a:ext>
              </a:extLst>
            </p:cNvPr>
            <p:cNvSpPr>
              <a:spLocks/>
            </p:cNvSpPr>
            <p:nvPr userDrawn="1"/>
          </p:nvSpPr>
          <p:spPr bwMode="auto">
            <a:xfrm>
              <a:off x="6065838" y="6203950"/>
              <a:ext cx="430213" cy="282575"/>
            </a:xfrm>
            <a:custGeom>
              <a:avLst/>
              <a:gdLst>
                <a:gd name="T0" fmla="*/ 349 w 350"/>
                <a:gd name="T1" fmla="*/ 226 h 231"/>
                <a:gd name="T2" fmla="*/ 350 w 350"/>
                <a:gd name="T3" fmla="*/ 228 h 231"/>
                <a:gd name="T4" fmla="*/ 350 w 350"/>
                <a:gd name="T5" fmla="*/ 231 h 231"/>
                <a:gd name="T6" fmla="*/ 85 w 350"/>
                <a:gd name="T7" fmla="*/ 231 h 231"/>
                <a:gd name="T8" fmla="*/ 3 w 350"/>
                <a:gd name="T9" fmla="*/ 140 h 231"/>
                <a:gd name="T10" fmla="*/ 0 w 350"/>
                <a:gd name="T11" fmla="*/ 0 h 231"/>
                <a:gd name="T12" fmla="*/ 349 w 350"/>
                <a:gd name="T13" fmla="*/ 226 h 231"/>
              </a:gdLst>
              <a:ahLst/>
              <a:cxnLst>
                <a:cxn ang="0">
                  <a:pos x="T0" y="T1"/>
                </a:cxn>
                <a:cxn ang="0">
                  <a:pos x="T2" y="T3"/>
                </a:cxn>
                <a:cxn ang="0">
                  <a:pos x="T4" y="T5"/>
                </a:cxn>
                <a:cxn ang="0">
                  <a:pos x="T6" y="T7"/>
                </a:cxn>
                <a:cxn ang="0">
                  <a:pos x="T8" y="T9"/>
                </a:cxn>
                <a:cxn ang="0">
                  <a:pos x="T10" y="T11"/>
                </a:cxn>
                <a:cxn ang="0">
                  <a:pos x="T12" y="T13"/>
                </a:cxn>
              </a:cxnLst>
              <a:rect l="0" t="0" r="r" b="b"/>
              <a:pathLst>
                <a:path w="350" h="231">
                  <a:moveTo>
                    <a:pt x="349" y="226"/>
                  </a:moveTo>
                  <a:cubicBezTo>
                    <a:pt x="349" y="226"/>
                    <a:pt x="349" y="227"/>
                    <a:pt x="350" y="228"/>
                  </a:cubicBezTo>
                  <a:cubicBezTo>
                    <a:pt x="350" y="231"/>
                    <a:pt x="350" y="231"/>
                    <a:pt x="350" y="231"/>
                  </a:cubicBezTo>
                  <a:cubicBezTo>
                    <a:pt x="85" y="231"/>
                    <a:pt x="85" y="231"/>
                    <a:pt x="85" y="231"/>
                  </a:cubicBezTo>
                  <a:cubicBezTo>
                    <a:pt x="85" y="231"/>
                    <a:pt x="9" y="218"/>
                    <a:pt x="3" y="140"/>
                  </a:cubicBezTo>
                  <a:cubicBezTo>
                    <a:pt x="0" y="0"/>
                    <a:pt x="0" y="0"/>
                    <a:pt x="0" y="0"/>
                  </a:cubicBezTo>
                  <a:cubicBezTo>
                    <a:pt x="0" y="0"/>
                    <a:pt x="270" y="95"/>
                    <a:pt x="349" y="226"/>
                  </a:cubicBezTo>
                  <a:close/>
                </a:path>
              </a:pathLst>
            </a:custGeom>
            <a:solidFill>
              <a:srgbClr val="DAE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6" name="Freeform 201">
              <a:extLst>
                <a:ext uri="{FF2B5EF4-FFF2-40B4-BE49-F238E27FC236}">
                  <a16:creationId xmlns="" xmlns:a16="http://schemas.microsoft.com/office/drawing/2014/main" id="{E6B39502-FBC3-4FDD-AE4D-3754D657B1FA}"/>
                </a:ext>
              </a:extLst>
            </p:cNvPr>
            <p:cNvSpPr>
              <a:spLocks/>
            </p:cNvSpPr>
            <p:nvPr userDrawn="1"/>
          </p:nvSpPr>
          <p:spPr bwMode="auto">
            <a:xfrm>
              <a:off x="5081588" y="6483350"/>
              <a:ext cx="746125" cy="34925"/>
            </a:xfrm>
            <a:custGeom>
              <a:avLst/>
              <a:gdLst>
                <a:gd name="T0" fmla="*/ 6 w 609"/>
                <a:gd name="T1" fmla="*/ 28 h 28"/>
                <a:gd name="T2" fmla="*/ 602 w 609"/>
                <a:gd name="T3" fmla="*/ 28 h 28"/>
                <a:gd name="T4" fmla="*/ 609 w 609"/>
                <a:gd name="T5" fmla="*/ 21 h 28"/>
                <a:gd name="T6" fmla="*/ 609 w 609"/>
                <a:gd name="T7" fmla="*/ 7 h 28"/>
                <a:gd name="T8" fmla="*/ 602 w 609"/>
                <a:gd name="T9" fmla="*/ 0 h 28"/>
                <a:gd name="T10" fmla="*/ 6 w 609"/>
                <a:gd name="T11" fmla="*/ 0 h 28"/>
                <a:gd name="T12" fmla="*/ 0 w 609"/>
                <a:gd name="T13" fmla="*/ 7 h 28"/>
                <a:gd name="T14" fmla="*/ 0 w 609"/>
                <a:gd name="T15" fmla="*/ 21 h 28"/>
                <a:gd name="T16" fmla="*/ 6 w 609"/>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9" h="28">
                  <a:moveTo>
                    <a:pt x="6" y="28"/>
                  </a:moveTo>
                  <a:cubicBezTo>
                    <a:pt x="602" y="28"/>
                    <a:pt x="602" y="28"/>
                    <a:pt x="602" y="28"/>
                  </a:cubicBezTo>
                  <a:cubicBezTo>
                    <a:pt x="606" y="28"/>
                    <a:pt x="609" y="24"/>
                    <a:pt x="609" y="21"/>
                  </a:cubicBezTo>
                  <a:cubicBezTo>
                    <a:pt x="609" y="7"/>
                    <a:pt x="609" y="7"/>
                    <a:pt x="609" y="7"/>
                  </a:cubicBezTo>
                  <a:cubicBezTo>
                    <a:pt x="609" y="3"/>
                    <a:pt x="606" y="0"/>
                    <a:pt x="602" y="0"/>
                  </a:cubicBezTo>
                  <a:cubicBezTo>
                    <a:pt x="6" y="0"/>
                    <a:pt x="6" y="0"/>
                    <a:pt x="6" y="0"/>
                  </a:cubicBezTo>
                  <a:cubicBezTo>
                    <a:pt x="3" y="0"/>
                    <a:pt x="0" y="3"/>
                    <a:pt x="0" y="7"/>
                  </a:cubicBezTo>
                  <a:cubicBezTo>
                    <a:pt x="0" y="21"/>
                    <a:pt x="0" y="21"/>
                    <a:pt x="0" y="21"/>
                  </a:cubicBezTo>
                  <a:cubicBezTo>
                    <a:pt x="0" y="24"/>
                    <a:pt x="3" y="28"/>
                    <a:pt x="6" y="28"/>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7" name="Freeform 202">
              <a:extLst>
                <a:ext uri="{FF2B5EF4-FFF2-40B4-BE49-F238E27FC236}">
                  <a16:creationId xmlns="" xmlns:a16="http://schemas.microsoft.com/office/drawing/2014/main" id="{CBF3BCAC-7F04-43EF-A294-B313FACA7C45}"/>
                </a:ext>
              </a:extLst>
            </p:cNvPr>
            <p:cNvSpPr>
              <a:spLocks/>
            </p:cNvSpPr>
            <p:nvPr userDrawn="1"/>
          </p:nvSpPr>
          <p:spPr bwMode="auto">
            <a:xfrm>
              <a:off x="6462713" y="6502400"/>
              <a:ext cx="22225" cy="52388"/>
            </a:xfrm>
            <a:custGeom>
              <a:avLst/>
              <a:gdLst>
                <a:gd name="T0" fmla="*/ 9 w 19"/>
                <a:gd name="T1" fmla="*/ 42 h 42"/>
                <a:gd name="T2" fmla="*/ 19 w 19"/>
                <a:gd name="T3" fmla="*/ 22 h 42"/>
                <a:gd name="T4" fmla="*/ 10 w 19"/>
                <a:gd name="T5" fmla="*/ 1 h 42"/>
                <a:gd name="T6" fmla="*/ 0 w 19"/>
                <a:gd name="T7" fmla="*/ 21 h 42"/>
                <a:gd name="T8" fmla="*/ 9 w 19"/>
                <a:gd name="T9" fmla="*/ 42 h 42"/>
              </a:gdLst>
              <a:ahLst/>
              <a:cxnLst>
                <a:cxn ang="0">
                  <a:pos x="T0" y="T1"/>
                </a:cxn>
                <a:cxn ang="0">
                  <a:pos x="T2" y="T3"/>
                </a:cxn>
                <a:cxn ang="0">
                  <a:pos x="T4" y="T5"/>
                </a:cxn>
                <a:cxn ang="0">
                  <a:pos x="T6" y="T7"/>
                </a:cxn>
                <a:cxn ang="0">
                  <a:pos x="T8" y="T9"/>
                </a:cxn>
              </a:cxnLst>
              <a:rect l="0" t="0" r="r" b="b"/>
              <a:pathLst>
                <a:path w="19" h="42">
                  <a:moveTo>
                    <a:pt x="9" y="42"/>
                  </a:moveTo>
                  <a:cubicBezTo>
                    <a:pt x="14" y="42"/>
                    <a:pt x="19" y="33"/>
                    <a:pt x="19" y="22"/>
                  </a:cubicBezTo>
                  <a:cubicBezTo>
                    <a:pt x="19" y="10"/>
                    <a:pt x="15" y="1"/>
                    <a:pt x="10" y="1"/>
                  </a:cubicBezTo>
                  <a:cubicBezTo>
                    <a:pt x="5" y="0"/>
                    <a:pt x="1" y="10"/>
                    <a:pt x="0" y="21"/>
                  </a:cubicBezTo>
                  <a:cubicBezTo>
                    <a:pt x="0" y="32"/>
                    <a:pt x="4" y="42"/>
                    <a:pt x="9" y="42"/>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8" name="Freeform 203">
              <a:extLst>
                <a:ext uri="{FF2B5EF4-FFF2-40B4-BE49-F238E27FC236}">
                  <a16:creationId xmlns="" xmlns:a16="http://schemas.microsoft.com/office/drawing/2014/main" id="{64BB76D1-CB77-40DF-9DC0-3D74468B4B42}"/>
                </a:ext>
              </a:extLst>
            </p:cNvPr>
            <p:cNvSpPr>
              <a:spLocks/>
            </p:cNvSpPr>
            <p:nvPr userDrawn="1"/>
          </p:nvSpPr>
          <p:spPr bwMode="auto">
            <a:xfrm>
              <a:off x="5081588" y="6276975"/>
              <a:ext cx="741363" cy="160338"/>
            </a:xfrm>
            <a:custGeom>
              <a:avLst/>
              <a:gdLst>
                <a:gd name="T0" fmla="*/ 10 w 605"/>
                <a:gd name="T1" fmla="*/ 0 h 131"/>
                <a:gd name="T2" fmla="*/ 586 w 605"/>
                <a:gd name="T3" fmla="*/ 0 h 131"/>
                <a:gd name="T4" fmla="*/ 605 w 605"/>
                <a:gd name="T5" fmla="*/ 19 h 131"/>
                <a:gd name="T6" fmla="*/ 605 w 605"/>
                <a:gd name="T7" fmla="*/ 117 h 131"/>
                <a:gd name="T8" fmla="*/ 598 w 605"/>
                <a:gd name="T9" fmla="*/ 131 h 131"/>
                <a:gd name="T10" fmla="*/ 0 w 605"/>
                <a:gd name="T11" fmla="*/ 3 h 131"/>
                <a:gd name="T12" fmla="*/ 10 w 605"/>
                <a:gd name="T13" fmla="*/ 0 h 131"/>
              </a:gdLst>
              <a:ahLst/>
              <a:cxnLst>
                <a:cxn ang="0">
                  <a:pos x="T0" y="T1"/>
                </a:cxn>
                <a:cxn ang="0">
                  <a:pos x="T2" y="T3"/>
                </a:cxn>
                <a:cxn ang="0">
                  <a:pos x="T4" y="T5"/>
                </a:cxn>
                <a:cxn ang="0">
                  <a:pos x="T6" y="T7"/>
                </a:cxn>
                <a:cxn ang="0">
                  <a:pos x="T8" y="T9"/>
                </a:cxn>
                <a:cxn ang="0">
                  <a:pos x="T10" y="T11"/>
                </a:cxn>
                <a:cxn ang="0">
                  <a:pos x="T12" y="T13"/>
                </a:cxn>
              </a:cxnLst>
              <a:rect l="0" t="0" r="r" b="b"/>
              <a:pathLst>
                <a:path w="605" h="131">
                  <a:moveTo>
                    <a:pt x="10" y="0"/>
                  </a:moveTo>
                  <a:cubicBezTo>
                    <a:pt x="586" y="0"/>
                    <a:pt x="586" y="0"/>
                    <a:pt x="586" y="0"/>
                  </a:cubicBezTo>
                  <a:cubicBezTo>
                    <a:pt x="596" y="0"/>
                    <a:pt x="605" y="9"/>
                    <a:pt x="605" y="19"/>
                  </a:cubicBezTo>
                  <a:cubicBezTo>
                    <a:pt x="605" y="117"/>
                    <a:pt x="605" y="117"/>
                    <a:pt x="605" y="117"/>
                  </a:cubicBezTo>
                  <a:cubicBezTo>
                    <a:pt x="605" y="122"/>
                    <a:pt x="602" y="127"/>
                    <a:pt x="598" y="131"/>
                  </a:cubicBezTo>
                  <a:cubicBezTo>
                    <a:pt x="0" y="3"/>
                    <a:pt x="0" y="3"/>
                    <a:pt x="0" y="3"/>
                  </a:cubicBezTo>
                  <a:cubicBezTo>
                    <a:pt x="3" y="1"/>
                    <a:pt x="6" y="0"/>
                    <a:pt x="10" y="0"/>
                  </a:cubicBezTo>
                  <a:close/>
                </a:path>
              </a:pathLst>
            </a:custGeom>
            <a:solidFill>
              <a:srgbClr val="DAE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9" name="Freeform 204">
              <a:extLst>
                <a:ext uri="{FF2B5EF4-FFF2-40B4-BE49-F238E27FC236}">
                  <a16:creationId xmlns="" xmlns:a16="http://schemas.microsoft.com/office/drawing/2014/main" id="{048F261E-8DFC-47CA-A862-11CACAEE4403}"/>
                </a:ext>
              </a:extLst>
            </p:cNvPr>
            <p:cNvSpPr>
              <a:spLocks/>
            </p:cNvSpPr>
            <p:nvPr userDrawn="1"/>
          </p:nvSpPr>
          <p:spPr bwMode="auto">
            <a:xfrm>
              <a:off x="5075238" y="6276975"/>
              <a:ext cx="746125" cy="163513"/>
            </a:xfrm>
            <a:custGeom>
              <a:avLst/>
              <a:gdLst>
                <a:gd name="T0" fmla="*/ 9 w 608"/>
                <a:gd name="T1" fmla="*/ 0 h 133"/>
                <a:gd name="T2" fmla="*/ 608 w 608"/>
                <a:gd name="T3" fmla="*/ 128 h 133"/>
                <a:gd name="T4" fmla="*/ 595 w 608"/>
                <a:gd name="T5" fmla="*/ 133 h 133"/>
                <a:gd name="T6" fmla="*/ 19 w 608"/>
                <a:gd name="T7" fmla="*/ 133 h 133"/>
                <a:gd name="T8" fmla="*/ 0 w 608"/>
                <a:gd name="T9" fmla="*/ 114 h 133"/>
                <a:gd name="T10" fmla="*/ 0 w 608"/>
                <a:gd name="T11" fmla="*/ 16 h 133"/>
                <a:gd name="T12" fmla="*/ 9 w 608"/>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608" h="133">
                  <a:moveTo>
                    <a:pt x="9" y="0"/>
                  </a:moveTo>
                  <a:cubicBezTo>
                    <a:pt x="608" y="128"/>
                    <a:pt x="608" y="128"/>
                    <a:pt x="608" y="128"/>
                  </a:cubicBezTo>
                  <a:cubicBezTo>
                    <a:pt x="604" y="131"/>
                    <a:pt x="600" y="133"/>
                    <a:pt x="595" y="133"/>
                  </a:cubicBezTo>
                  <a:cubicBezTo>
                    <a:pt x="19" y="133"/>
                    <a:pt x="19" y="133"/>
                    <a:pt x="19" y="133"/>
                  </a:cubicBezTo>
                  <a:cubicBezTo>
                    <a:pt x="9" y="133"/>
                    <a:pt x="0" y="124"/>
                    <a:pt x="0" y="114"/>
                  </a:cubicBezTo>
                  <a:cubicBezTo>
                    <a:pt x="0" y="16"/>
                    <a:pt x="0" y="16"/>
                    <a:pt x="0" y="16"/>
                  </a:cubicBezTo>
                  <a:cubicBezTo>
                    <a:pt x="0" y="10"/>
                    <a:pt x="4" y="4"/>
                    <a:pt x="9" y="0"/>
                  </a:cubicBezTo>
                  <a:close/>
                </a:path>
              </a:pathLst>
            </a:custGeom>
            <a:solidFill>
              <a:srgbClr val="BDDC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0" name="Freeform 206">
              <a:extLst>
                <a:ext uri="{FF2B5EF4-FFF2-40B4-BE49-F238E27FC236}">
                  <a16:creationId xmlns="" xmlns:a16="http://schemas.microsoft.com/office/drawing/2014/main" id="{45B7F408-5979-4B1B-BD1A-2793673D3591}"/>
                </a:ext>
              </a:extLst>
            </p:cNvPr>
            <p:cNvSpPr>
              <a:spLocks/>
            </p:cNvSpPr>
            <p:nvPr userDrawn="1"/>
          </p:nvSpPr>
          <p:spPr bwMode="auto">
            <a:xfrm>
              <a:off x="5899151" y="6281738"/>
              <a:ext cx="123825" cy="260350"/>
            </a:xfrm>
            <a:custGeom>
              <a:avLst/>
              <a:gdLst>
                <a:gd name="T0" fmla="*/ 20 w 101"/>
                <a:gd name="T1" fmla="*/ 0 h 212"/>
                <a:gd name="T2" fmla="*/ 81 w 101"/>
                <a:gd name="T3" fmla="*/ 0 h 212"/>
                <a:gd name="T4" fmla="*/ 101 w 101"/>
                <a:gd name="T5" fmla="*/ 20 h 212"/>
                <a:gd name="T6" fmla="*/ 101 w 101"/>
                <a:gd name="T7" fmla="*/ 212 h 212"/>
                <a:gd name="T8" fmla="*/ 0 w 101"/>
                <a:gd name="T9" fmla="*/ 16 h 212"/>
                <a:gd name="T10" fmla="*/ 20 w 101"/>
                <a:gd name="T11" fmla="*/ 0 h 212"/>
              </a:gdLst>
              <a:ahLst/>
              <a:cxnLst>
                <a:cxn ang="0">
                  <a:pos x="T0" y="T1"/>
                </a:cxn>
                <a:cxn ang="0">
                  <a:pos x="T2" y="T3"/>
                </a:cxn>
                <a:cxn ang="0">
                  <a:pos x="T4" y="T5"/>
                </a:cxn>
                <a:cxn ang="0">
                  <a:pos x="T6" y="T7"/>
                </a:cxn>
                <a:cxn ang="0">
                  <a:pos x="T8" y="T9"/>
                </a:cxn>
                <a:cxn ang="0">
                  <a:pos x="T10" y="T11"/>
                </a:cxn>
              </a:cxnLst>
              <a:rect l="0" t="0" r="r" b="b"/>
              <a:pathLst>
                <a:path w="101" h="212">
                  <a:moveTo>
                    <a:pt x="20" y="0"/>
                  </a:moveTo>
                  <a:cubicBezTo>
                    <a:pt x="81" y="0"/>
                    <a:pt x="81" y="0"/>
                    <a:pt x="81" y="0"/>
                  </a:cubicBezTo>
                  <a:cubicBezTo>
                    <a:pt x="92" y="0"/>
                    <a:pt x="101" y="9"/>
                    <a:pt x="101" y="20"/>
                  </a:cubicBezTo>
                  <a:cubicBezTo>
                    <a:pt x="101" y="212"/>
                    <a:pt x="101" y="212"/>
                    <a:pt x="101" y="212"/>
                  </a:cubicBezTo>
                  <a:cubicBezTo>
                    <a:pt x="0" y="16"/>
                    <a:pt x="0" y="16"/>
                    <a:pt x="0" y="16"/>
                  </a:cubicBezTo>
                  <a:cubicBezTo>
                    <a:pt x="2" y="7"/>
                    <a:pt x="10" y="0"/>
                    <a:pt x="20" y="0"/>
                  </a:cubicBezTo>
                  <a:close/>
                </a:path>
              </a:pathLst>
            </a:custGeom>
            <a:solidFill>
              <a:srgbClr val="DAE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1" name="Rectangle 207">
              <a:extLst>
                <a:ext uri="{FF2B5EF4-FFF2-40B4-BE49-F238E27FC236}">
                  <a16:creationId xmlns="" xmlns:a16="http://schemas.microsoft.com/office/drawing/2014/main" id="{F94B7E80-4BCD-4073-9636-20AFBA4744B5}"/>
                </a:ext>
              </a:extLst>
            </p:cNvPr>
            <p:cNvSpPr>
              <a:spLocks noChangeArrowheads="1"/>
            </p:cNvSpPr>
            <p:nvPr userDrawn="1"/>
          </p:nvSpPr>
          <p:spPr bwMode="auto">
            <a:xfrm>
              <a:off x="3643313" y="6689725"/>
              <a:ext cx="4906963" cy="57150"/>
            </a:xfrm>
            <a:prstGeom prst="rect">
              <a:avLst/>
            </a:prstGeom>
            <a:solidFill>
              <a:srgbClr val="4242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2" name="Freeform 208">
              <a:extLst>
                <a:ext uri="{FF2B5EF4-FFF2-40B4-BE49-F238E27FC236}">
                  <a16:creationId xmlns="" xmlns:a16="http://schemas.microsoft.com/office/drawing/2014/main" id="{A08DC63D-0FA5-4D37-B9DA-B06781D442F1}"/>
                </a:ext>
              </a:extLst>
            </p:cNvPr>
            <p:cNvSpPr>
              <a:spLocks/>
            </p:cNvSpPr>
            <p:nvPr userDrawn="1"/>
          </p:nvSpPr>
          <p:spPr bwMode="auto">
            <a:xfrm>
              <a:off x="3643313" y="6303963"/>
              <a:ext cx="736600" cy="160338"/>
            </a:xfrm>
            <a:custGeom>
              <a:avLst/>
              <a:gdLst>
                <a:gd name="T0" fmla="*/ 0 w 601"/>
                <a:gd name="T1" fmla="*/ 4 h 132"/>
                <a:gd name="T2" fmla="*/ 597 w 601"/>
                <a:gd name="T3" fmla="*/ 132 h 132"/>
                <a:gd name="T4" fmla="*/ 601 w 601"/>
                <a:gd name="T5" fmla="*/ 129 h 132"/>
                <a:gd name="T6" fmla="*/ 0 w 601"/>
                <a:gd name="T7" fmla="*/ 0 h 132"/>
                <a:gd name="T8" fmla="*/ 0 w 601"/>
                <a:gd name="T9" fmla="*/ 4 h 132"/>
              </a:gdLst>
              <a:ahLst/>
              <a:cxnLst>
                <a:cxn ang="0">
                  <a:pos x="T0" y="T1"/>
                </a:cxn>
                <a:cxn ang="0">
                  <a:pos x="T2" y="T3"/>
                </a:cxn>
                <a:cxn ang="0">
                  <a:pos x="T4" y="T5"/>
                </a:cxn>
                <a:cxn ang="0">
                  <a:pos x="T6" y="T7"/>
                </a:cxn>
                <a:cxn ang="0">
                  <a:pos x="T8" y="T9"/>
                </a:cxn>
              </a:cxnLst>
              <a:rect l="0" t="0" r="r" b="b"/>
              <a:pathLst>
                <a:path w="601" h="132">
                  <a:moveTo>
                    <a:pt x="0" y="4"/>
                  </a:moveTo>
                  <a:cubicBezTo>
                    <a:pt x="597" y="132"/>
                    <a:pt x="597" y="132"/>
                    <a:pt x="597" y="132"/>
                  </a:cubicBezTo>
                  <a:cubicBezTo>
                    <a:pt x="599" y="131"/>
                    <a:pt x="600" y="130"/>
                    <a:pt x="601" y="129"/>
                  </a:cubicBezTo>
                  <a:cubicBezTo>
                    <a:pt x="0" y="0"/>
                    <a:pt x="0" y="0"/>
                    <a:pt x="0" y="0"/>
                  </a:cubicBezTo>
                  <a:lnTo>
                    <a:pt x="0" y="4"/>
                  </a:lnTo>
                  <a:close/>
                </a:path>
              </a:pathLst>
            </a:custGeom>
            <a:solidFill>
              <a:srgbClr val="BDDC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3" name="Freeform 209">
              <a:extLst>
                <a:ext uri="{FF2B5EF4-FFF2-40B4-BE49-F238E27FC236}">
                  <a16:creationId xmlns="" xmlns:a16="http://schemas.microsoft.com/office/drawing/2014/main" id="{BAE32922-DF02-491B-8454-EE13C1F7CE1D}"/>
                </a:ext>
              </a:extLst>
            </p:cNvPr>
            <p:cNvSpPr>
              <a:spLocks/>
            </p:cNvSpPr>
            <p:nvPr userDrawn="1"/>
          </p:nvSpPr>
          <p:spPr bwMode="auto">
            <a:xfrm>
              <a:off x="3643313" y="6100763"/>
              <a:ext cx="1841500" cy="588963"/>
            </a:xfrm>
            <a:custGeom>
              <a:avLst/>
              <a:gdLst>
                <a:gd name="T0" fmla="*/ 1470 w 1501"/>
                <a:gd name="T1" fmla="*/ 356 h 482"/>
                <a:gd name="T2" fmla="*/ 921 w 1501"/>
                <a:gd name="T3" fmla="*/ 0 h 482"/>
                <a:gd name="T4" fmla="*/ 0 w 1501"/>
                <a:gd name="T5" fmla="*/ 0 h 482"/>
                <a:gd name="T6" fmla="*/ 0 w 1501"/>
                <a:gd name="T7" fmla="*/ 482 h 482"/>
                <a:gd name="T8" fmla="*/ 1464 w 1501"/>
                <a:gd name="T9" fmla="*/ 480 h 482"/>
                <a:gd name="T10" fmla="*/ 1470 w 1501"/>
                <a:gd name="T11" fmla="*/ 356 h 482"/>
              </a:gdLst>
              <a:ahLst/>
              <a:cxnLst>
                <a:cxn ang="0">
                  <a:pos x="T0" y="T1"/>
                </a:cxn>
                <a:cxn ang="0">
                  <a:pos x="T2" y="T3"/>
                </a:cxn>
                <a:cxn ang="0">
                  <a:pos x="T4" y="T5"/>
                </a:cxn>
                <a:cxn ang="0">
                  <a:pos x="T6" y="T7"/>
                </a:cxn>
                <a:cxn ang="0">
                  <a:pos x="T8" y="T9"/>
                </a:cxn>
                <a:cxn ang="0">
                  <a:pos x="T10" y="T11"/>
                </a:cxn>
              </a:cxnLst>
              <a:rect l="0" t="0" r="r" b="b"/>
              <a:pathLst>
                <a:path w="1501" h="482">
                  <a:moveTo>
                    <a:pt x="1470" y="356"/>
                  </a:moveTo>
                  <a:cubicBezTo>
                    <a:pt x="1346" y="149"/>
                    <a:pt x="921" y="0"/>
                    <a:pt x="921" y="0"/>
                  </a:cubicBezTo>
                  <a:cubicBezTo>
                    <a:pt x="0" y="0"/>
                    <a:pt x="0" y="0"/>
                    <a:pt x="0" y="0"/>
                  </a:cubicBezTo>
                  <a:cubicBezTo>
                    <a:pt x="0" y="482"/>
                    <a:pt x="0" y="482"/>
                    <a:pt x="0" y="482"/>
                  </a:cubicBezTo>
                  <a:cubicBezTo>
                    <a:pt x="1464" y="480"/>
                    <a:pt x="1464" y="480"/>
                    <a:pt x="1464" y="480"/>
                  </a:cubicBezTo>
                  <a:cubicBezTo>
                    <a:pt x="1501" y="417"/>
                    <a:pt x="1470" y="356"/>
                    <a:pt x="1470" y="356"/>
                  </a:cubicBezTo>
                  <a:close/>
                </a:path>
              </a:pathLst>
            </a:custGeom>
            <a:solidFill>
              <a:srgbClr val="7BA5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4" name="Freeform 210">
              <a:extLst>
                <a:ext uri="{FF2B5EF4-FFF2-40B4-BE49-F238E27FC236}">
                  <a16:creationId xmlns="" xmlns:a16="http://schemas.microsoft.com/office/drawing/2014/main" id="{9166D486-CA3E-4647-A26C-091AC4363192}"/>
                </a:ext>
              </a:extLst>
            </p:cNvPr>
            <p:cNvSpPr>
              <a:spLocks/>
            </p:cNvSpPr>
            <p:nvPr userDrawn="1"/>
          </p:nvSpPr>
          <p:spPr bwMode="auto">
            <a:xfrm>
              <a:off x="4508501" y="6254750"/>
              <a:ext cx="195263" cy="487363"/>
            </a:xfrm>
            <a:custGeom>
              <a:avLst/>
              <a:gdLst>
                <a:gd name="T0" fmla="*/ 160 w 160"/>
                <a:gd name="T1" fmla="*/ 308 h 399"/>
                <a:gd name="T2" fmla="*/ 160 w 160"/>
                <a:gd name="T3" fmla="*/ 368 h 399"/>
                <a:gd name="T4" fmla="*/ 128 w 160"/>
                <a:gd name="T5" fmla="*/ 399 h 399"/>
                <a:gd name="T6" fmla="*/ 32 w 160"/>
                <a:gd name="T7" fmla="*/ 399 h 399"/>
                <a:gd name="T8" fmla="*/ 0 w 160"/>
                <a:gd name="T9" fmla="*/ 368 h 399"/>
                <a:gd name="T10" fmla="*/ 0 w 160"/>
                <a:gd name="T11" fmla="*/ 5 h 399"/>
                <a:gd name="T12" fmla="*/ 1 w 160"/>
                <a:gd name="T13" fmla="*/ 0 h 399"/>
                <a:gd name="T14" fmla="*/ 160 w 160"/>
                <a:gd name="T15" fmla="*/ 308 h 3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399">
                  <a:moveTo>
                    <a:pt x="160" y="308"/>
                  </a:moveTo>
                  <a:cubicBezTo>
                    <a:pt x="160" y="368"/>
                    <a:pt x="160" y="368"/>
                    <a:pt x="160" y="368"/>
                  </a:cubicBezTo>
                  <a:cubicBezTo>
                    <a:pt x="160" y="385"/>
                    <a:pt x="145" y="399"/>
                    <a:pt x="128" y="399"/>
                  </a:cubicBezTo>
                  <a:cubicBezTo>
                    <a:pt x="32" y="399"/>
                    <a:pt x="32" y="399"/>
                    <a:pt x="32" y="399"/>
                  </a:cubicBezTo>
                  <a:cubicBezTo>
                    <a:pt x="15" y="399"/>
                    <a:pt x="0" y="385"/>
                    <a:pt x="0" y="368"/>
                  </a:cubicBezTo>
                  <a:cubicBezTo>
                    <a:pt x="0" y="5"/>
                    <a:pt x="0" y="5"/>
                    <a:pt x="0" y="5"/>
                  </a:cubicBezTo>
                  <a:cubicBezTo>
                    <a:pt x="0" y="3"/>
                    <a:pt x="1" y="1"/>
                    <a:pt x="1" y="0"/>
                  </a:cubicBezTo>
                  <a:lnTo>
                    <a:pt x="160" y="308"/>
                  </a:lnTo>
                  <a:close/>
                </a:path>
              </a:pathLst>
            </a:custGeom>
            <a:solidFill>
              <a:srgbClr val="BDDC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5" name="Freeform 211">
              <a:extLst>
                <a:ext uri="{FF2B5EF4-FFF2-40B4-BE49-F238E27FC236}">
                  <a16:creationId xmlns="" xmlns:a16="http://schemas.microsoft.com/office/drawing/2014/main" id="{C632ED73-1671-4685-8A6C-EAC97CF24064}"/>
                </a:ext>
              </a:extLst>
            </p:cNvPr>
            <p:cNvSpPr>
              <a:spLocks/>
            </p:cNvSpPr>
            <p:nvPr userDrawn="1"/>
          </p:nvSpPr>
          <p:spPr bwMode="auto">
            <a:xfrm>
              <a:off x="4773613" y="6100763"/>
              <a:ext cx="674688" cy="444500"/>
            </a:xfrm>
            <a:custGeom>
              <a:avLst/>
              <a:gdLst>
                <a:gd name="T0" fmla="*/ 549 w 551"/>
                <a:gd name="T1" fmla="*/ 356 h 363"/>
                <a:gd name="T2" fmla="*/ 549 w 551"/>
                <a:gd name="T3" fmla="*/ 358 h 363"/>
                <a:gd name="T4" fmla="*/ 551 w 551"/>
                <a:gd name="T5" fmla="*/ 363 h 363"/>
                <a:gd name="T6" fmla="*/ 134 w 551"/>
                <a:gd name="T7" fmla="*/ 363 h 363"/>
                <a:gd name="T8" fmla="*/ 4 w 551"/>
                <a:gd name="T9" fmla="*/ 220 h 363"/>
                <a:gd name="T10" fmla="*/ 0 w 551"/>
                <a:gd name="T11" fmla="*/ 0 h 363"/>
                <a:gd name="T12" fmla="*/ 549 w 551"/>
                <a:gd name="T13" fmla="*/ 356 h 363"/>
              </a:gdLst>
              <a:ahLst/>
              <a:cxnLst>
                <a:cxn ang="0">
                  <a:pos x="T0" y="T1"/>
                </a:cxn>
                <a:cxn ang="0">
                  <a:pos x="T2" y="T3"/>
                </a:cxn>
                <a:cxn ang="0">
                  <a:pos x="T4" y="T5"/>
                </a:cxn>
                <a:cxn ang="0">
                  <a:pos x="T6" y="T7"/>
                </a:cxn>
                <a:cxn ang="0">
                  <a:pos x="T8" y="T9"/>
                </a:cxn>
                <a:cxn ang="0">
                  <a:pos x="T10" y="T11"/>
                </a:cxn>
                <a:cxn ang="0">
                  <a:pos x="T12" y="T13"/>
                </a:cxn>
              </a:cxnLst>
              <a:rect l="0" t="0" r="r" b="b"/>
              <a:pathLst>
                <a:path w="551" h="363">
                  <a:moveTo>
                    <a:pt x="549" y="356"/>
                  </a:moveTo>
                  <a:cubicBezTo>
                    <a:pt x="549" y="356"/>
                    <a:pt x="549" y="356"/>
                    <a:pt x="549" y="358"/>
                  </a:cubicBezTo>
                  <a:cubicBezTo>
                    <a:pt x="551" y="363"/>
                    <a:pt x="551" y="363"/>
                    <a:pt x="551" y="363"/>
                  </a:cubicBezTo>
                  <a:cubicBezTo>
                    <a:pt x="134" y="363"/>
                    <a:pt x="134" y="363"/>
                    <a:pt x="134" y="363"/>
                  </a:cubicBezTo>
                  <a:cubicBezTo>
                    <a:pt x="134" y="363"/>
                    <a:pt x="14" y="342"/>
                    <a:pt x="4" y="220"/>
                  </a:cubicBezTo>
                  <a:cubicBezTo>
                    <a:pt x="0" y="0"/>
                    <a:pt x="0" y="0"/>
                    <a:pt x="0" y="0"/>
                  </a:cubicBezTo>
                  <a:cubicBezTo>
                    <a:pt x="0" y="0"/>
                    <a:pt x="425" y="149"/>
                    <a:pt x="549" y="356"/>
                  </a:cubicBezTo>
                  <a:close/>
                </a:path>
              </a:pathLst>
            </a:custGeom>
            <a:solidFill>
              <a:srgbClr val="DAE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6" name="Freeform 212">
              <a:extLst>
                <a:ext uri="{FF2B5EF4-FFF2-40B4-BE49-F238E27FC236}">
                  <a16:creationId xmlns="" xmlns:a16="http://schemas.microsoft.com/office/drawing/2014/main" id="{27375584-39F3-43CA-8E6D-03880D3386E5}"/>
                </a:ext>
              </a:extLst>
            </p:cNvPr>
            <p:cNvSpPr>
              <a:spLocks/>
            </p:cNvSpPr>
            <p:nvPr userDrawn="1"/>
          </p:nvSpPr>
          <p:spPr bwMode="auto">
            <a:xfrm>
              <a:off x="4510088" y="6223000"/>
              <a:ext cx="193675" cy="407988"/>
            </a:xfrm>
            <a:custGeom>
              <a:avLst/>
              <a:gdLst>
                <a:gd name="T0" fmla="*/ 31 w 159"/>
                <a:gd name="T1" fmla="*/ 0 h 334"/>
                <a:gd name="T2" fmla="*/ 127 w 159"/>
                <a:gd name="T3" fmla="*/ 0 h 334"/>
                <a:gd name="T4" fmla="*/ 159 w 159"/>
                <a:gd name="T5" fmla="*/ 31 h 334"/>
                <a:gd name="T6" fmla="*/ 159 w 159"/>
                <a:gd name="T7" fmla="*/ 334 h 334"/>
                <a:gd name="T8" fmla="*/ 0 w 159"/>
                <a:gd name="T9" fmla="*/ 26 h 334"/>
                <a:gd name="T10" fmla="*/ 31 w 159"/>
                <a:gd name="T11" fmla="*/ 0 h 334"/>
              </a:gdLst>
              <a:ahLst/>
              <a:cxnLst>
                <a:cxn ang="0">
                  <a:pos x="T0" y="T1"/>
                </a:cxn>
                <a:cxn ang="0">
                  <a:pos x="T2" y="T3"/>
                </a:cxn>
                <a:cxn ang="0">
                  <a:pos x="T4" y="T5"/>
                </a:cxn>
                <a:cxn ang="0">
                  <a:pos x="T6" y="T7"/>
                </a:cxn>
                <a:cxn ang="0">
                  <a:pos x="T8" y="T9"/>
                </a:cxn>
                <a:cxn ang="0">
                  <a:pos x="T10" y="T11"/>
                </a:cxn>
              </a:cxnLst>
              <a:rect l="0" t="0" r="r" b="b"/>
              <a:pathLst>
                <a:path w="159" h="334">
                  <a:moveTo>
                    <a:pt x="31" y="0"/>
                  </a:moveTo>
                  <a:cubicBezTo>
                    <a:pt x="127" y="0"/>
                    <a:pt x="127" y="0"/>
                    <a:pt x="127" y="0"/>
                  </a:cubicBezTo>
                  <a:cubicBezTo>
                    <a:pt x="144" y="0"/>
                    <a:pt x="159" y="14"/>
                    <a:pt x="159" y="31"/>
                  </a:cubicBezTo>
                  <a:cubicBezTo>
                    <a:pt x="159" y="334"/>
                    <a:pt x="159" y="334"/>
                    <a:pt x="159" y="334"/>
                  </a:cubicBezTo>
                  <a:cubicBezTo>
                    <a:pt x="0" y="26"/>
                    <a:pt x="0" y="26"/>
                    <a:pt x="0" y="26"/>
                  </a:cubicBezTo>
                  <a:cubicBezTo>
                    <a:pt x="3" y="11"/>
                    <a:pt x="16" y="0"/>
                    <a:pt x="31" y="0"/>
                  </a:cubicBezTo>
                  <a:close/>
                </a:path>
              </a:pathLst>
            </a:custGeom>
            <a:solidFill>
              <a:srgbClr val="DAE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7" name="Freeform 213">
              <a:extLst>
                <a:ext uri="{FF2B5EF4-FFF2-40B4-BE49-F238E27FC236}">
                  <a16:creationId xmlns="" xmlns:a16="http://schemas.microsoft.com/office/drawing/2014/main" id="{973074D2-7FF7-41C6-87CC-62A4BC23A469}"/>
                </a:ext>
              </a:extLst>
            </p:cNvPr>
            <p:cNvSpPr>
              <a:spLocks/>
            </p:cNvSpPr>
            <p:nvPr userDrawn="1"/>
          </p:nvSpPr>
          <p:spPr bwMode="auto">
            <a:xfrm>
              <a:off x="3643313" y="6688138"/>
              <a:ext cx="1795463" cy="142875"/>
            </a:xfrm>
            <a:custGeom>
              <a:avLst/>
              <a:gdLst>
                <a:gd name="T0" fmla="*/ 0 w 1464"/>
                <a:gd name="T1" fmla="*/ 2 h 117"/>
                <a:gd name="T2" fmla="*/ 0 w 1464"/>
                <a:gd name="T3" fmla="*/ 113 h 117"/>
                <a:gd name="T4" fmla="*/ 1234 w 1464"/>
                <a:gd name="T5" fmla="*/ 117 h 117"/>
                <a:gd name="T6" fmla="*/ 1464 w 1464"/>
                <a:gd name="T7" fmla="*/ 0 h 117"/>
                <a:gd name="T8" fmla="*/ 0 w 1464"/>
                <a:gd name="T9" fmla="*/ 2 h 117"/>
              </a:gdLst>
              <a:ahLst/>
              <a:cxnLst>
                <a:cxn ang="0">
                  <a:pos x="T0" y="T1"/>
                </a:cxn>
                <a:cxn ang="0">
                  <a:pos x="T2" y="T3"/>
                </a:cxn>
                <a:cxn ang="0">
                  <a:pos x="T4" y="T5"/>
                </a:cxn>
                <a:cxn ang="0">
                  <a:pos x="T6" y="T7"/>
                </a:cxn>
                <a:cxn ang="0">
                  <a:pos x="T8" y="T9"/>
                </a:cxn>
              </a:cxnLst>
              <a:rect l="0" t="0" r="r" b="b"/>
              <a:pathLst>
                <a:path w="1464" h="117">
                  <a:moveTo>
                    <a:pt x="0" y="2"/>
                  </a:moveTo>
                  <a:cubicBezTo>
                    <a:pt x="0" y="113"/>
                    <a:pt x="0" y="113"/>
                    <a:pt x="0" y="113"/>
                  </a:cubicBezTo>
                  <a:cubicBezTo>
                    <a:pt x="1234" y="117"/>
                    <a:pt x="1234" y="117"/>
                    <a:pt x="1234" y="117"/>
                  </a:cubicBezTo>
                  <a:cubicBezTo>
                    <a:pt x="1373" y="93"/>
                    <a:pt x="1437" y="46"/>
                    <a:pt x="1464" y="0"/>
                  </a:cubicBezTo>
                  <a:lnTo>
                    <a:pt x="0" y="2"/>
                  </a:lnTo>
                  <a:close/>
                </a:path>
              </a:pathLst>
            </a:custGeom>
            <a:solidFill>
              <a:srgbClr val="4265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8" name="Freeform 214">
              <a:extLst>
                <a:ext uri="{FF2B5EF4-FFF2-40B4-BE49-F238E27FC236}">
                  <a16:creationId xmlns="" xmlns:a16="http://schemas.microsoft.com/office/drawing/2014/main" id="{12DC36C1-56BB-403F-BEAA-AA73BCE5BF4A}"/>
                </a:ext>
              </a:extLst>
            </p:cNvPr>
            <p:cNvSpPr>
              <a:spLocks/>
            </p:cNvSpPr>
            <p:nvPr userDrawn="1"/>
          </p:nvSpPr>
          <p:spPr bwMode="auto">
            <a:xfrm>
              <a:off x="3643313" y="6538913"/>
              <a:ext cx="752475" cy="53975"/>
            </a:xfrm>
            <a:custGeom>
              <a:avLst/>
              <a:gdLst>
                <a:gd name="T0" fmla="*/ 614 w 614"/>
                <a:gd name="T1" fmla="*/ 35 h 43"/>
                <a:gd name="T2" fmla="*/ 614 w 614"/>
                <a:gd name="T3" fmla="*/ 7 h 43"/>
                <a:gd name="T4" fmla="*/ 606 w 614"/>
                <a:gd name="T5" fmla="*/ 0 h 43"/>
                <a:gd name="T6" fmla="*/ 0 w 614"/>
                <a:gd name="T7" fmla="*/ 0 h 43"/>
                <a:gd name="T8" fmla="*/ 0 w 614"/>
                <a:gd name="T9" fmla="*/ 43 h 43"/>
                <a:gd name="T10" fmla="*/ 606 w 614"/>
                <a:gd name="T11" fmla="*/ 43 h 43"/>
                <a:gd name="T12" fmla="*/ 614 w 614"/>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614" h="43">
                  <a:moveTo>
                    <a:pt x="614" y="35"/>
                  </a:moveTo>
                  <a:cubicBezTo>
                    <a:pt x="614" y="7"/>
                    <a:pt x="614" y="7"/>
                    <a:pt x="614" y="7"/>
                  </a:cubicBezTo>
                  <a:cubicBezTo>
                    <a:pt x="614" y="3"/>
                    <a:pt x="611" y="0"/>
                    <a:pt x="606" y="0"/>
                  </a:cubicBezTo>
                  <a:cubicBezTo>
                    <a:pt x="0" y="0"/>
                    <a:pt x="0" y="0"/>
                    <a:pt x="0" y="0"/>
                  </a:cubicBezTo>
                  <a:cubicBezTo>
                    <a:pt x="0" y="43"/>
                    <a:pt x="0" y="43"/>
                    <a:pt x="0" y="43"/>
                  </a:cubicBezTo>
                  <a:cubicBezTo>
                    <a:pt x="606" y="43"/>
                    <a:pt x="606" y="43"/>
                    <a:pt x="606" y="43"/>
                  </a:cubicBezTo>
                  <a:cubicBezTo>
                    <a:pt x="611" y="43"/>
                    <a:pt x="614" y="39"/>
                    <a:pt x="614" y="35"/>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9" name="Freeform 215">
              <a:extLst>
                <a:ext uri="{FF2B5EF4-FFF2-40B4-BE49-F238E27FC236}">
                  <a16:creationId xmlns="" xmlns:a16="http://schemas.microsoft.com/office/drawing/2014/main" id="{F5A0C007-1406-4363-BA1A-B702E570D34B}"/>
                </a:ext>
              </a:extLst>
            </p:cNvPr>
            <p:cNvSpPr>
              <a:spLocks/>
            </p:cNvSpPr>
            <p:nvPr userDrawn="1"/>
          </p:nvSpPr>
          <p:spPr bwMode="auto">
            <a:xfrm>
              <a:off x="3643313" y="6213475"/>
              <a:ext cx="746125" cy="247650"/>
            </a:xfrm>
            <a:custGeom>
              <a:avLst/>
              <a:gdLst>
                <a:gd name="T0" fmla="*/ 601 w 608"/>
                <a:gd name="T1" fmla="*/ 202 h 202"/>
                <a:gd name="T2" fmla="*/ 608 w 608"/>
                <a:gd name="T3" fmla="*/ 183 h 202"/>
                <a:gd name="T4" fmla="*/ 608 w 608"/>
                <a:gd name="T5" fmla="*/ 29 h 202"/>
                <a:gd name="T6" fmla="*/ 578 w 608"/>
                <a:gd name="T7" fmla="*/ 0 h 202"/>
                <a:gd name="T8" fmla="*/ 0 w 608"/>
                <a:gd name="T9" fmla="*/ 0 h 202"/>
                <a:gd name="T10" fmla="*/ 0 w 608"/>
                <a:gd name="T11" fmla="*/ 73 h 202"/>
                <a:gd name="T12" fmla="*/ 601 w 608"/>
                <a:gd name="T13" fmla="*/ 202 h 202"/>
              </a:gdLst>
              <a:ahLst/>
              <a:cxnLst>
                <a:cxn ang="0">
                  <a:pos x="T0" y="T1"/>
                </a:cxn>
                <a:cxn ang="0">
                  <a:pos x="T2" y="T3"/>
                </a:cxn>
                <a:cxn ang="0">
                  <a:pos x="T4" y="T5"/>
                </a:cxn>
                <a:cxn ang="0">
                  <a:pos x="T6" y="T7"/>
                </a:cxn>
                <a:cxn ang="0">
                  <a:pos x="T8" y="T9"/>
                </a:cxn>
                <a:cxn ang="0">
                  <a:pos x="T10" y="T11"/>
                </a:cxn>
                <a:cxn ang="0">
                  <a:pos x="T12" y="T13"/>
                </a:cxn>
              </a:cxnLst>
              <a:rect l="0" t="0" r="r" b="b"/>
              <a:pathLst>
                <a:path w="608" h="202">
                  <a:moveTo>
                    <a:pt x="601" y="202"/>
                  </a:moveTo>
                  <a:cubicBezTo>
                    <a:pt x="605" y="197"/>
                    <a:pt x="608" y="190"/>
                    <a:pt x="608" y="183"/>
                  </a:cubicBezTo>
                  <a:cubicBezTo>
                    <a:pt x="608" y="29"/>
                    <a:pt x="608" y="29"/>
                    <a:pt x="608" y="29"/>
                  </a:cubicBezTo>
                  <a:cubicBezTo>
                    <a:pt x="608" y="13"/>
                    <a:pt x="595" y="0"/>
                    <a:pt x="578" y="0"/>
                  </a:cubicBezTo>
                  <a:cubicBezTo>
                    <a:pt x="0" y="0"/>
                    <a:pt x="0" y="0"/>
                    <a:pt x="0" y="0"/>
                  </a:cubicBezTo>
                  <a:cubicBezTo>
                    <a:pt x="0" y="73"/>
                    <a:pt x="0" y="73"/>
                    <a:pt x="0" y="73"/>
                  </a:cubicBezTo>
                  <a:lnTo>
                    <a:pt x="601" y="202"/>
                  </a:lnTo>
                  <a:close/>
                </a:path>
              </a:pathLst>
            </a:custGeom>
            <a:solidFill>
              <a:srgbClr val="DAE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0" name="Freeform 216">
              <a:extLst>
                <a:ext uri="{FF2B5EF4-FFF2-40B4-BE49-F238E27FC236}">
                  <a16:creationId xmlns="" xmlns:a16="http://schemas.microsoft.com/office/drawing/2014/main" id="{D110A447-1E75-4300-ADF5-A3BC3CF0F346}"/>
                </a:ext>
              </a:extLst>
            </p:cNvPr>
            <p:cNvSpPr>
              <a:spLocks/>
            </p:cNvSpPr>
            <p:nvPr userDrawn="1"/>
          </p:nvSpPr>
          <p:spPr bwMode="auto">
            <a:xfrm>
              <a:off x="3643313" y="6308725"/>
              <a:ext cx="741363" cy="161925"/>
            </a:xfrm>
            <a:custGeom>
              <a:avLst/>
              <a:gdLst>
                <a:gd name="T0" fmla="*/ 605 w 605"/>
                <a:gd name="T1" fmla="*/ 126 h 133"/>
                <a:gd name="T2" fmla="*/ 601 w 605"/>
                <a:gd name="T3" fmla="*/ 125 h 133"/>
                <a:gd name="T4" fmla="*/ 597 w 605"/>
                <a:gd name="T5" fmla="*/ 128 h 133"/>
                <a:gd name="T6" fmla="*/ 0 w 605"/>
                <a:gd name="T7" fmla="*/ 0 h 133"/>
                <a:gd name="T8" fmla="*/ 0 w 605"/>
                <a:gd name="T9" fmla="*/ 133 h 133"/>
                <a:gd name="T10" fmla="*/ 585 w 605"/>
                <a:gd name="T11" fmla="*/ 133 h 133"/>
                <a:gd name="T12" fmla="*/ 605 w 605"/>
                <a:gd name="T13" fmla="*/ 126 h 133"/>
              </a:gdLst>
              <a:ahLst/>
              <a:cxnLst>
                <a:cxn ang="0">
                  <a:pos x="T0" y="T1"/>
                </a:cxn>
                <a:cxn ang="0">
                  <a:pos x="T2" y="T3"/>
                </a:cxn>
                <a:cxn ang="0">
                  <a:pos x="T4" y="T5"/>
                </a:cxn>
                <a:cxn ang="0">
                  <a:pos x="T6" y="T7"/>
                </a:cxn>
                <a:cxn ang="0">
                  <a:pos x="T8" y="T9"/>
                </a:cxn>
                <a:cxn ang="0">
                  <a:pos x="T10" y="T11"/>
                </a:cxn>
                <a:cxn ang="0">
                  <a:pos x="T12" y="T13"/>
                </a:cxn>
              </a:cxnLst>
              <a:rect l="0" t="0" r="r" b="b"/>
              <a:pathLst>
                <a:path w="605" h="133">
                  <a:moveTo>
                    <a:pt x="605" y="126"/>
                  </a:moveTo>
                  <a:cubicBezTo>
                    <a:pt x="601" y="125"/>
                    <a:pt x="601" y="125"/>
                    <a:pt x="601" y="125"/>
                  </a:cubicBezTo>
                  <a:cubicBezTo>
                    <a:pt x="600" y="126"/>
                    <a:pt x="599" y="127"/>
                    <a:pt x="597" y="128"/>
                  </a:cubicBezTo>
                  <a:cubicBezTo>
                    <a:pt x="0" y="0"/>
                    <a:pt x="0" y="0"/>
                    <a:pt x="0" y="0"/>
                  </a:cubicBezTo>
                  <a:cubicBezTo>
                    <a:pt x="0" y="133"/>
                    <a:pt x="0" y="133"/>
                    <a:pt x="0" y="133"/>
                  </a:cubicBezTo>
                  <a:cubicBezTo>
                    <a:pt x="585" y="133"/>
                    <a:pt x="585" y="133"/>
                    <a:pt x="585" y="133"/>
                  </a:cubicBezTo>
                  <a:cubicBezTo>
                    <a:pt x="593" y="133"/>
                    <a:pt x="600" y="130"/>
                    <a:pt x="605" y="126"/>
                  </a:cubicBezTo>
                  <a:close/>
                </a:path>
              </a:pathLst>
            </a:custGeom>
            <a:solidFill>
              <a:srgbClr val="BDDC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1" name="Oval 217">
              <a:extLst>
                <a:ext uri="{FF2B5EF4-FFF2-40B4-BE49-F238E27FC236}">
                  <a16:creationId xmlns="" xmlns:a16="http://schemas.microsoft.com/office/drawing/2014/main" id="{56318F46-CEFA-4686-BDC7-45B5BD1A83C3}"/>
                </a:ext>
              </a:extLst>
            </p:cNvPr>
            <p:cNvSpPr>
              <a:spLocks noChangeArrowheads="1"/>
            </p:cNvSpPr>
            <p:nvPr userDrawn="1"/>
          </p:nvSpPr>
          <p:spPr bwMode="auto">
            <a:xfrm>
              <a:off x="7802563" y="5556250"/>
              <a:ext cx="101600" cy="101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2" name="Oval 218">
              <a:extLst>
                <a:ext uri="{FF2B5EF4-FFF2-40B4-BE49-F238E27FC236}">
                  <a16:creationId xmlns="" xmlns:a16="http://schemas.microsoft.com/office/drawing/2014/main" id="{F9E59D88-6000-4D50-A290-43EF7C0BB608}"/>
                </a:ext>
              </a:extLst>
            </p:cNvPr>
            <p:cNvSpPr>
              <a:spLocks noChangeArrowheads="1"/>
            </p:cNvSpPr>
            <p:nvPr userDrawn="1"/>
          </p:nvSpPr>
          <p:spPr bwMode="auto">
            <a:xfrm>
              <a:off x="8074026" y="5548313"/>
              <a:ext cx="100013" cy="101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3" name="Oval 219">
              <a:extLst>
                <a:ext uri="{FF2B5EF4-FFF2-40B4-BE49-F238E27FC236}">
                  <a16:creationId xmlns="" xmlns:a16="http://schemas.microsoft.com/office/drawing/2014/main" id="{D6D6145B-E34F-4CB9-B139-D4CEED4DFB1E}"/>
                </a:ext>
              </a:extLst>
            </p:cNvPr>
            <p:cNvSpPr>
              <a:spLocks noChangeArrowheads="1"/>
            </p:cNvSpPr>
            <p:nvPr userDrawn="1"/>
          </p:nvSpPr>
          <p:spPr bwMode="auto">
            <a:xfrm>
              <a:off x="7854951" y="5511800"/>
              <a:ext cx="139700" cy="1428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4" name="Oval 220">
              <a:extLst>
                <a:ext uri="{FF2B5EF4-FFF2-40B4-BE49-F238E27FC236}">
                  <a16:creationId xmlns="" xmlns:a16="http://schemas.microsoft.com/office/drawing/2014/main" id="{F70D2D1B-3055-4226-BD70-02A9EC8BF699}"/>
                </a:ext>
              </a:extLst>
            </p:cNvPr>
            <p:cNvSpPr>
              <a:spLocks noChangeArrowheads="1"/>
            </p:cNvSpPr>
            <p:nvPr userDrawn="1"/>
          </p:nvSpPr>
          <p:spPr bwMode="auto">
            <a:xfrm>
              <a:off x="7931151" y="5484813"/>
              <a:ext cx="166688" cy="1682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5" name="Freeform 221">
              <a:extLst>
                <a:ext uri="{FF2B5EF4-FFF2-40B4-BE49-F238E27FC236}">
                  <a16:creationId xmlns="" xmlns:a16="http://schemas.microsoft.com/office/drawing/2014/main" id="{BA1CFC1D-1AEE-47A5-89EE-7EC000C4FD86}"/>
                </a:ext>
              </a:extLst>
            </p:cNvPr>
            <p:cNvSpPr>
              <a:spLocks/>
            </p:cNvSpPr>
            <p:nvPr userDrawn="1"/>
          </p:nvSpPr>
          <p:spPr bwMode="auto">
            <a:xfrm>
              <a:off x="7986713" y="5540375"/>
              <a:ext cx="103188" cy="106363"/>
            </a:xfrm>
            <a:custGeom>
              <a:avLst/>
              <a:gdLst>
                <a:gd name="T0" fmla="*/ 84 w 84"/>
                <a:gd name="T1" fmla="*/ 20 h 87"/>
                <a:gd name="T2" fmla="*/ 81 w 84"/>
                <a:gd name="T3" fmla="*/ 0 h 87"/>
                <a:gd name="T4" fmla="*/ 0 w 84"/>
                <a:gd name="T5" fmla="*/ 85 h 87"/>
                <a:gd name="T6" fmla="*/ 18 w 84"/>
                <a:gd name="T7" fmla="*/ 87 h 87"/>
                <a:gd name="T8" fmla="*/ 84 w 84"/>
                <a:gd name="T9" fmla="*/ 20 h 87"/>
              </a:gdLst>
              <a:ahLst/>
              <a:cxnLst>
                <a:cxn ang="0">
                  <a:pos x="T0" y="T1"/>
                </a:cxn>
                <a:cxn ang="0">
                  <a:pos x="T2" y="T3"/>
                </a:cxn>
                <a:cxn ang="0">
                  <a:pos x="T4" y="T5"/>
                </a:cxn>
                <a:cxn ang="0">
                  <a:pos x="T6" y="T7"/>
                </a:cxn>
                <a:cxn ang="0">
                  <a:pos x="T8" y="T9"/>
                </a:cxn>
              </a:cxnLst>
              <a:rect l="0" t="0" r="r" b="b"/>
              <a:pathLst>
                <a:path w="84" h="87">
                  <a:moveTo>
                    <a:pt x="84" y="20"/>
                  </a:moveTo>
                  <a:cubicBezTo>
                    <a:pt x="84" y="13"/>
                    <a:pt x="83" y="6"/>
                    <a:pt x="81" y="0"/>
                  </a:cubicBezTo>
                  <a:cubicBezTo>
                    <a:pt x="78" y="24"/>
                    <a:pt x="55" y="79"/>
                    <a:pt x="0" y="85"/>
                  </a:cubicBezTo>
                  <a:cubicBezTo>
                    <a:pt x="6" y="86"/>
                    <a:pt x="12" y="87"/>
                    <a:pt x="18" y="87"/>
                  </a:cubicBezTo>
                  <a:cubicBezTo>
                    <a:pt x="55" y="87"/>
                    <a:pt x="84" y="57"/>
                    <a:pt x="84" y="20"/>
                  </a:cubicBezTo>
                  <a:close/>
                </a:path>
              </a:pathLst>
            </a:custGeom>
            <a:solidFill>
              <a:srgbClr val="D6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6" name="Freeform 222">
              <a:extLst>
                <a:ext uri="{FF2B5EF4-FFF2-40B4-BE49-F238E27FC236}">
                  <a16:creationId xmlns="" xmlns:a16="http://schemas.microsoft.com/office/drawing/2014/main" id="{57576E11-4D62-4F0F-84BA-2209E0263C48}"/>
                </a:ext>
              </a:extLst>
            </p:cNvPr>
            <p:cNvSpPr>
              <a:spLocks/>
            </p:cNvSpPr>
            <p:nvPr userDrawn="1"/>
          </p:nvSpPr>
          <p:spPr bwMode="auto">
            <a:xfrm>
              <a:off x="8105776" y="5578475"/>
              <a:ext cx="61913" cy="61913"/>
            </a:xfrm>
            <a:custGeom>
              <a:avLst/>
              <a:gdLst>
                <a:gd name="T0" fmla="*/ 50 w 50"/>
                <a:gd name="T1" fmla="*/ 12 h 51"/>
                <a:gd name="T2" fmla="*/ 49 w 50"/>
                <a:gd name="T3" fmla="*/ 0 h 51"/>
                <a:gd name="T4" fmla="*/ 0 w 50"/>
                <a:gd name="T5" fmla="*/ 50 h 51"/>
                <a:gd name="T6" fmla="*/ 11 w 50"/>
                <a:gd name="T7" fmla="*/ 51 h 51"/>
                <a:gd name="T8" fmla="*/ 50 w 50"/>
                <a:gd name="T9" fmla="*/ 12 h 51"/>
              </a:gdLst>
              <a:ahLst/>
              <a:cxnLst>
                <a:cxn ang="0">
                  <a:pos x="T0" y="T1"/>
                </a:cxn>
                <a:cxn ang="0">
                  <a:pos x="T2" y="T3"/>
                </a:cxn>
                <a:cxn ang="0">
                  <a:pos x="T4" y="T5"/>
                </a:cxn>
                <a:cxn ang="0">
                  <a:pos x="T6" y="T7"/>
                </a:cxn>
                <a:cxn ang="0">
                  <a:pos x="T8" y="T9"/>
                </a:cxn>
              </a:cxnLst>
              <a:rect l="0" t="0" r="r" b="b"/>
              <a:pathLst>
                <a:path w="50" h="51">
                  <a:moveTo>
                    <a:pt x="50" y="12"/>
                  </a:moveTo>
                  <a:cubicBezTo>
                    <a:pt x="50" y="7"/>
                    <a:pt x="50" y="3"/>
                    <a:pt x="49" y="0"/>
                  </a:cubicBezTo>
                  <a:cubicBezTo>
                    <a:pt x="46" y="14"/>
                    <a:pt x="33" y="47"/>
                    <a:pt x="0" y="50"/>
                  </a:cubicBezTo>
                  <a:cubicBezTo>
                    <a:pt x="4" y="51"/>
                    <a:pt x="7" y="51"/>
                    <a:pt x="11" y="51"/>
                  </a:cubicBezTo>
                  <a:cubicBezTo>
                    <a:pt x="33" y="51"/>
                    <a:pt x="50" y="34"/>
                    <a:pt x="50" y="12"/>
                  </a:cubicBezTo>
                  <a:close/>
                </a:path>
              </a:pathLst>
            </a:custGeom>
            <a:solidFill>
              <a:srgbClr val="D6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7" name="Freeform 223">
              <a:extLst>
                <a:ext uri="{FF2B5EF4-FFF2-40B4-BE49-F238E27FC236}">
                  <a16:creationId xmlns="" xmlns:a16="http://schemas.microsoft.com/office/drawing/2014/main" id="{EEB2FE97-7106-4A33-9462-E77B9981864B}"/>
                </a:ext>
              </a:extLst>
            </p:cNvPr>
            <p:cNvSpPr>
              <a:spLocks/>
            </p:cNvSpPr>
            <p:nvPr userDrawn="1"/>
          </p:nvSpPr>
          <p:spPr bwMode="auto">
            <a:xfrm>
              <a:off x="7913688" y="5578475"/>
              <a:ext cx="60325" cy="61913"/>
            </a:xfrm>
            <a:custGeom>
              <a:avLst/>
              <a:gdLst>
                <a:gd name="T0" fmla="*/ 50 w 50"/>
                <a:gd name="T1" fmla="*/ 12 h 51"/>
                <a:gd name="T2" fmla="*/ 49 w 50"/>
                <a:gd name="T3" fmla="*/ 0 h 51"/>
                <a:gd name="T4" fmla="*/ 0 w 50"/>
                <a:gd name="T5" fmla="*/ 50 h 51"/>
                <a:gd name="T6" fmla="*/ 11 w 50"/>
                <a:gd name="T7" fmla="*/ 51 h 51"/>
                <a:gd name="T8" fmla="*/ 50 w 50"/>
                <a:gd name="T9" fmla="*/ 12 h 51"/>
              </a:gdLst>
              <a:ahLst/>
              <a:cxnLst>
                <a:cxn ang="0">
                  <a:pos x="T0" y="T1"/>
                </a:cxn>
                <a:cxn ang="0">
                  <a:pos x="T2" y="T3"/>
                </a:cxn>
                <a:cxn ang="0">
                  <a:pos x="T4" y="T5"/>
                </a:cxn>
                <a:cxn ang="0">
                  <a:pos x="T6" y="T7"/>
                </a:cxn>
                <a:cxn ang="0">
                  <a:pos x="T8" y="T9"/>
                </a:cxn>
              </a:cxnLst>
              <a:rect l="0" t="0" r="r" b="b"/>
              <a:pathLst>
                <a:path w="50" h="51">
                  <a:moveTo>
                    <a:pt x="50" y="12"/>
                  </a:moveTo>
                  <a:cubicBezTo>
                    <a:pt x="50" y="7"/>
                    <a:pt x="50" y="3"/>
                    <a:pt x="49" y="0"/>
                  </a:cubicBezTo>
                  <a:cubicBezTo>
                    <a:pt x="46" y="14"/>
                    <a:pt x="33" y="47"/>
                    <a:pt x="0" y="50"/>
                  </a:cubicBezTo>
                  <a:cubicBezTo>
                    <a:pt x="4" y="51"/>
                    <a:pt x="7" y="51"/>
                    <a:pt x="11" y="51"/>
                  </a:cubicBezTo>
                  <a:cubicBezTo>
                    <a:pt x="33" y="51"/>
                    <a:pt x="50" y="34"/>
                    <a:pt x="50" y="12"/>
                  </a:cubicBezTo>
                  <a:close/>
                </a:path>
              </a:pathLst>
            </a:custGeom>
            <a:solidFill>
              <a:srgbClr val="D6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8" name="Oval 224">
              <a:extLst>
                <a:ext uri="{FF2B5EF4-FFF2-40B4-BE49-F238E27FC236}">
                  <a16:creationId xmlns="" xmlns:a16="http://schemas.microsoft.com/office/drawing/2014/main" id="{A3C921BB-74AB-4E11-8F50-9F58DDE16D85}"/>
                </a:ext>
              </a:extLst>
            </p:cNvPr>
            <p:cNvSpPr>
              <a:spLocks noChangeArrowheads="1"/>
            </p:cNvSpPr>
            <p:nvPr userDrawn="1"/>
          </p:nvSpPr>
          <p:spPr bwMode="auto">
            <a:xfrm>
              <a:off x="5692776" y="5546725"/>
              <a:ext cx="101600" cy="101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9" name="Oval 225">
              <a:extLst>
                <a:ext uri="{FF2B5EF4-FFF2-40B4-BE49-F238E27FC236}">
                  <a16:creationId xmlns="" xmlns:a16="http://schemas.microsoft.com/office/drawing/2014/main" id="{843FDC6A-16D2-428F-A6C9-98064DCD2ECB}"/>
                </a:ext>
              </a:extLst>
            </p:cNvPr>
            <p:cNvSpPr>
              <a:spLocks noChangeArrowheads="1"/>
            </p:cNvSpPr>
            <p:nvPr userDrawn="1"/>
          </p:nvSpPr>
          <p:spPr bwMode="auto">
            <a:xfrm>
              <a:off x="5964238" y="5538788"/>
              <a:ext cx="100013" cy="101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0" name="Oval 226">
              <a:extLst>
                <a:ext uri="{FF2B5EF4-FFF2-40B4-BE49-F238E27FC236}">
                  <a16:creationId xmlns="" xmlns:a16="http://schemas.microsoft.com/office/drawing/2014/main" id="{85EF8B95-5465-4215-A36B-8BE1A9F03C75}"/>
                </a:ext>
              </a:extLst>
            </p:cNvPr>
            <p:cNvSpPr>
              <a:spLocks noChangeArrowheads="1"/>
            </p:cNvSpPr>
            <p:nvPr userDrawn="1"/>
          </p:nvSpPr>
          <p:spPr bwMode="auto">
            <a:xfrm>
              <a:off x="5745163" y="5502275"/>
              <a:ext cx="139700" cy="1428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1" name="Oval 227">
              <a:extLst>
                <a:ext uri="{FF2B5EF4-FFF2-40B4-BE49-F238E27FC236}">
                  <a16:creationId xmlns="" xmlns:a16="http://schemas.microsoft.com/office/drawing/2014/main" id="{EF4C9EF0-2D78-43CF-AA58-216057D4A565}"/>
                </a:ext>
              </a:extLst>
            </p:cNvPr>
            <p:cNvSpPr>
              <a:spLocks noChangeArrowheads="1"/>
            </p:cNvSpPr>
            <p:nvPr userDrawn="1"/>
          </p:nvSpPr>
          <p:spPr bwMode="auto">
            <a:xfrm>
              <a:off x="5821363" y="5473700"/>
              <a:ext cx="166688" cy="1698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2" name="Freeform 228">
              <a:extLst>
                <a:ext uri="{FF2B5EF4-FFF2-40B4-BE49-F238E27FC236}">
                  <a16:creationId xmlns="" xmlns:a16="http://schemas.microsoft.com/office/drawing/2014/main" id="{35ECA484-7C9D-465C-B3F1-410D89437E4A}"/>
                </a:ext>
              </a:extLst>
            </p:cNvPr>
            <p:cNvSpPr>
              <a:spLocks/>
            </p:cNvSpPr>
            <p:nvPr userDrawn="1"/>
          </p:nvSpPr>
          <p:spPr bwMode="auto">
            <a:xfrm>
              <a:off x="5876926" y="5530850"/>
              <a:ext cx="103188" cy="106363"/>
            </a:xfrm>
            <a:custGeom>
              <a:avLst/>
              <a:gdLst>
                <a:gd name="T0" fmla="*/ 84 w 84"/>
                <a:gd name="T1" fmla="*/ 20 h 87"/>
                <a:gd name="T2" fmla="*/ 81 w 84"/>
                <a:gd name="T3" fmla="*/ 0 h 87"/>
                <a:gd name="T4" fmla="*/ 0 w 84"/>
                <a:gd name="T5" fmla="*/ 85 h 87"/>
                <a:gd name="T6" fmla="*/ 18 w 84"/>
                <a:gd name="T7" fmla="*/ 87 h 87"/>
                <a:gd name="T8" fmla="*/ 84 w 84"/>
                <a:gd name="T9" fmla="*/ 20 h 87"/>
              </a:gdLst>
              <a:ahLst/>
              <a:cxnLst>
                <a:cxn ang="0">
                  <a:pos x="T0" y="T1"/>
                </a:cxn>
                <a:cxn ang="0">
                  <a:pos x="T2" y="T3"/>
                </a:cxn>
                <a:cxn ang="0">
                  <a:pos x="T4" y="T5"/>
                </a:cxn>
                <a:cxn ang="0">
                  <a:pos x="T6" y="T7"/>
                </a:cxn>
                <a:cxn ang="0">
                  <a:pos x="T8" y="T9"/>
                </a:cxn>
              </a:cxnLst>
              <a:rect l="0" t="0" r="r" b="b"/>
              <a:pathLst>
                <a:path w="84" h="87">
                  <a:moveTo>
                    <a:pt x="84" y="20"/>
                  </a:moveTo>
                  <a:cubicBezTo>
                    <a:pt x="84" y="13"/>
                    <a:pt x="83" y="6"/>
                    <a:pt x="81" y="0"/>
                  </a:cubicBezTo>
                  <a:cubicBezTo>
                    <a:pt x="78" y="24"/>
                    <a:pt x="55" y="79"/>
                    <a:pt x="0" y="85"/>
                  </a:cubicBezTo>
                  <a:cubicBezTo>
                    <a:pt x="6" y="86"/>
                    <a:pt x="12" y="87"/>
                    <a:pt x="18" y="87"/>
                  </a:cubicBezTo>
                  <a:cubicBezTo>
                    <a:pt x="55" y="87"/>
                    <a:pt x="84" y="57"/>
                    <a:pt x="84" y="20"/>
                  </a:cubicBezTo>
                  <a:close/>
                </a:path>
              </a:pathLst>
            </a:custGeom>
            <a:solidFill>
              <a:srgbClr val="D6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3" name="Freeform 229">
              <a:extLst>
                <a:ext uri="{FF2B5EF4-FFF2-40B4-BE49-F238E27FC236}">
                  <a16:creationId xmlns="" xmlns:a16="http://schemas.microsoft.com/office/drawing/2014/main" id="{A0C2BFAA-8333-4785-8DE2-E0BA3E7764E6}"/>
                </a:ext>
              </a:extLst>
            </p:cNvPr>
            <p:cNvSpPr>
              <a:spLocks/>
            </p:cNvSpPr>
            <p:nvPr userDrawn="1"/>
          </p:nvSpPr>
          <p:spPr bwMode="auto">
            <a:xfrm>
              <a:off x="5995988" y="5568950"/>
              <a:ext cx="61913" cy="61913"/>
            </a:xfrm>
            <a:custGeom>
              <a:avLst/>
              <a:gdLst>
                <a:gd name="T0" fmla="*/ 50 w 50"/>
                <a:gd name="T1" fmla="*/ 12 h 51"/>
                <a:gd name="T2" fmla="*/ 49 w 50"/>
                <a:gd name="T3" fmla="*/ 0 h 51"/>
                <a:gd name="T4" fmla="*/ 0 w 50"/>
                <a:gd name="T5" fmla="*/ 50 h 51"/>
                <a:gd name="T6" fmla="*/ 11 w 50"/>
                <a:gd name="T7" fmla="*/ 51 h 51"/>
                <a:gd name="T8" fmla="*/ 50 w 50"/>
                <a:gd name="T9" fmla="*/ 12 h 51"/>
              </a:gdLst>
              <a:ahLst/>
              <a:cxnLst>
                <a:cxn ang="0">
                  <a:pos x="T0" y="T1"/>
                </a:cxn>
                <a:cxn ang="0">
                  <a:pos x="T2" y="T3"/>
                </a:cxn>
                <a:cxn ang="0">
                  <a:pos x="T4" y="T5"/>
                </a:cxn>
                <a:cxn ang="0">
                  <a:pos x="T6" y="T7"/>
                </a:cxn>
                <a:cxn ang="0">
                  <a:pos x="T8" y="T9"/>
                </a:cxn>
              </a:cxnLst>
              <a:rect l="0" t="0" r="r" b="b"/>
              <a:pathLst>
                <a:path w="50" h="51">
                  <a:moveTo>
                    <a:pt x="50" y="12"/>
                  </a:moveTo>
                  <a:cubicBezTo>
                    <a:pt x="50" y="7"/>
                    <a:pt x="50" y="3"/>
                    <a:pt x="49" y="0"/>
                  </a:cubicBezTo>
                  <a:cubicBezTo>
                    <a:pt x="46" y="14"/>
                    <a:pt x="33" y="47"/>
                    <a:pt x="0" y="50"/>
                  </a:cubicBezTo>
                  <a:cubicBezTo>
                    <a:pt x="4" y="51"/>
                    <a:pt x="7" y="51"/>
                    <a:pt x="11" y="51"/>
                  </a:cubicBezTo>
                  <a:cubicBezTo>
                    <a:pt x="33" y="51"/>
                    <a:pt x="50" y="34"/>
                    <a:pt x="50" y="12"/>
                  </a:cubicBezTo>
                  <a:close/>
                </a:path>
              </a:pathLst>
            </a:custGeom>
            <a:solidFill>
              <a:srgbClr val="D6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4" name="Freeform 230">
              <a:extLst>
                <a:ext uri="{FF2B5EF4-FFF2-40B4-BE49-F238E27FC236}">
                  <a16:creationId xmlns="" xmlns:a16="http://schemas.microsoft.com/office/drawing/2014/main" id="{0BA1D616-F9B0-42DC-AB20-74E8CBDD7EB3}"/>
                </a:ext>
              </a:extLst>
            </p:cNvPr>
            <p:cNvSpPr>
              <a:spLocks/>
            </p:cNvSpPr>
            <p:nvPr userDrawn="1"/>
          </p:nvSpPr>
          <p:spPr bwMode="auto">
            <a:xfrm>
              <a:off x="5803901" y="5568950"/>
              <a:ext cx="60325" cy="61913"/>
            </a:xfrm>
            <a:custGeom>
              <a:avLst/>
              <a:gdLst>
                <a:gd name="T0" fmla="*/ 50 w 50"/>
                <a:gd name="T1" fmla="*/ 12 h 51"/>
                <a:gd name="T2" fmla="*/ 49 w 50"/>
                <a:gd name="T3" fmla="*/ 0 h 51"/>
                <a:gd name="T4" fmla="*/ 0 w 50"/>
                <a:gd name="T5" fmla="*/ 50 h 51"/>
                <a:gd name="T6" fmla="*/ 11 w 50"/>
                <a:gd name="T7" fmla="*/ 51 h 51"/>
                <a:gd name="T8" fmla="*/ 50 w 50"/>
                <a:gd name="T9" fmla="*/ 12 h 51"/>
              </a:gdLst>
              <a:ahLst/>
              <a:cxnLst>
                <a:cxn ang="0">
                  <a:pos x="T0" y="T1"/>
                </a:cxn>
                <a:cxn ang="0">
                  <a:pos x="T2" y="T3"/>
                </a:cxn>
                <a:cxn ang="0">
                  <a:pos x="T4" y="T5"/>
                </a:cxn>
                <a:cxn ang="0">
                  <a:pos x="T6" y="T7"/>
                </a:cxn>
                <a:cxn ang="0">
                  <a:pos x="T8" y="T9"/>
                </a:cxn>
              </a:cxnLst>
              <a:rect l="0" t="0" r="r" b="b"/>
              <a:pathLst>
                <a:path w="50" h="51">
                  <a:moveTo>
                    <a:pt x="50" y="12"/>
                  </a:moveTo>
                  <a:cubicBezTo>
                    <a:pt x="50" y="7"/>
                    <a:pt x="50" y="3"/>
                    <a:pt x="49" y="0"/>
                  </a:cubicBezTo>
                  <a:cubicBezTo>
                    <a:pt x="46" y="14"/>
                    <a:pt x="33" y="47"/>
                    <a:pt x="0" y="50"/>
                  </a:cubicBezTo>
                  <a:cubicBezTo>
                    <a:pt x="4" y="51"/>
                    <a:pt x="7" y="51"/>
                    <a:pt x="11" y="51"/>
                  </a:cubicBezTo>
                  <a:cubicBezTo>
                    <a:pt x="33" y="51"/>
                    <a:pt x="50" y="34"/>
                    <a:pt x="50" y="12"/>
                  </a:cubicBezTo>
                  <a:close/>
                </a:path>
              </a:pathLst>
            </a:custGeom>
            <a:solidFill>
              <a:srgbClr val="D6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5" name="Freeform 231">
              <a:extLst>
                <a:ext uri="{FF2B5EF4-FFF2-40B4-BE49-F238E27FC236}">
                  <a16:creationId xmlns="" xmlns:a16="http://schemas.microsoft.com/office/drawing/2014/main" id="{CECEFC80-4A1D-4B7C-8A37-9D60E577D182}"/>
                </a:ext>
              </a:extLst>
            </p:cNvPr>
            <p:cNvSpPr>
              <a:spLocks/>
            </p:cNvSpPr>
            <p:nvPr userDrawn="1"/>
          </p:nvSpPr>
          <p:spPr bwMode="auto">
            <a:xfrm>
              <a:off x="5395913" y="6570663"/>
              <a:ext cx="36513" cy="80963"/>
            </a:xfrm>
            <a:custGeom>
              <a:avLst/>
              <a:gdLst>
                <a:gd name="T0" fmla="*/ 14 w 30"/>
                <a:gd name="T1" fmla="*/ 65 h 66"/>
                <a:gd name="T2" fmla="*/ 30 w 30"/>
                <a:gd name="T3" fmla="*/ 33 h 66"/>
                <a:gd name="T4" fmla="*/ 16 w 30"/>
                <a:gd name="T5" fmla="*/ 0 h 66"/>
                <a:gd name="T6" fmla="*/ 0 w 30"/>
                <a:gd name="T7" fmla="*/ 33 h 66"/>
                <a:gd name="T8" fmla="*/ 14 w 30"/>
                <a:gd name="T9" fmla="*/ 65 h 66"/>
              </a:gdLst>
              <a:ahLst/>
              <a:cxnLst>
                <a:cxn ang="0">
                  <a:pos x="T0" y="T1"/>
                </a:cxn>
                <a:cxn ang="0">
                  <a:pos x="T2" y="T3"/>
                </a:cxn>
                <a:cxn ang="0">
                  <a:pos x="T4" y="T5"/>
                </a:cxn>
                <a:cxn ang="0">
                  <a:pos x="T6" y="T7"/>
                </a:cxn>
                <a:cxn ang="0">
                  <a:pos x="T8" y="T9"/>
                </a:cxn>
              </a:cxnLst>
              <a:rect l="0" t="0" r="r" b="b"/>
              <a:pathLst>
                <a:path w="30" h="66">
                  <a:moveTo>
                    <a:pt x="14" y="65"/>
                  </a:moveTo>
                  <a:cubicBezTo>
                    <a:pt x="22" y="66"/>
                    <a:pt x="29" y="51"/>
                    <a:pt x="30" y="33"/>
                  </a:cubicBezTo>
                  <a:cubicBezTo>
                    <a:pt x="30" y="15"/>
                    <a:pt x="24" y="1"/>
                    <a:pt x="16" y="0"/>
                  </a:cubicBezTo>
                  <a:cubicBezTo>
                    <a:pt x="8" y="0"/>
                    <a:pt x="1" y="15"/>
                    <a:pt x="0" y="33"/>
                  </a:cubicBezTo>
                  <a:cubicBezTo>
                    <a:pt x="0" y="50"/>
                    <a:pt x="6" y="65"/>
                    <a:pt x="14" y="65"/>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6" name="Freeform 232">
              <a:extLst>
                <a:ext uri="{FF2B5EF4-FFF2-40B4-BE49-F238E27FC236}">
                  <a16:creationId xmlns="" xmlns:a16="http://schemas.microsoft.com/office/drawing/2014/main" id="{5B375CDD-0CA1-4D44-A890-A2280BA8C3ED}"/>
                </a:ext>
              </a:extLst>
            </p:cNvPr>
            <p:cNvSpPr>
              <a:spLocks/>
            </p:cNvSpPr>
            <p:nvPr userDrawn="1"/>
          </p:nvSpPr>
          <p:spPr bwMode="auto">
            <a:xfrm>
              <a:off x="7632701" y="6588125"/>
              <a:ext cx="42863" cy="17463"/>
            </a:xfrm>
            <a:custGeom>
              <a:avLst/>
              <a:gdLst>
                <a:gd name="T0" fmla="*/ 27 w 27"/>
                <a:gd name="T1" fmla="*/ 0 h 11"/>
                <a:gd name="T2" fmla="*/ 13 w 27"/>
                <a:gd name="T3" fmla="*/ 0 h 11"/>
                <a:gd name="T4" fmla="*/ 0 w 27"/>
                <a:gd name="T5" fmla="*/ 0 h 11"/>
                <a:gd name="T6" fmla="*/ 6 w 27"/>
                <a:gd name="T7" fmla="*/ 6 h 11"/>
                <a:gd name="T8" fmla="*/ 13 w 27"/>
                <a:gd name="T9" fmla="*/ 11 h 11"/>
                <a:gd name="T10" fmla="*/ 20 w 27"/>
                <a:gd name="T11" fmla="*/ 6 h 11"/>
                <a:gd name="T12" fmla="*/ 27 w 27"/>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7" h="11">
                  <a:moveTo>
                    <a:pt x="27" y="0"/>
                  </a:moveTo>
                  <a:lnTo>
                    <a:pt x="13" y="0"/>
                  </a:lnTo>
                  <a:lnTo>
                    <a:pt x="0" y="0"/>
                  </a:lnTo>
                  <a:lnTo>
                    <a:pt x="6" y="6"/>
                  </a:lnTo>
                  <a:lnTo>
                    <a:pt x="13" y="11"/>
                  </a:lnTo>
                  <a:lnTo>
                    <a:pt x="20" y="6"/>
                  </a:lnTo>
                  <a:lnTo>
                    <a:pt x="27" y="0"/>
                  </a:ln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7" name="Freeform 233">
              <a:extLst>
                <a:ext uri="{FF2B5EF4-FFF2-40B4-BE49-F238E27FC236}">
                  <a16:creationId xmlns="" xmlns:a16="http://schemas.microsoft.com/office/drawing/2014/main" id="{71AE1A02-35E7-4554-83EB-AA7DF83AB59D}"/>
                </a:ext>
              </a:extLst>
            </p:cNvPr>
            <p:cNvSpPr>
              <a:spLocks/>
            </p:cNvSpPr>
            <p:nvPr userDrawn="1"/>
          </p:nvSpPr>
          <p:spPr bwMode="auto">
            <a:xfrm>
              <a:off x="7451726" y="6584950"/>
              <a:ext cx="42863" cy="19050"/>
            </a:xfrm>
            <a:custGeom>
              <a:avLst/>
              <a:gdLst>
                <a:gd name="T0" fmla="*/ 27 w 27"/>
                <a:gd name="T1" fmla="*/ 1 h 12"/>
                <a:gd name="T2" fmla="*/ 13 w 27"/>
                <a:gd name="T3" fmla="*/ 1 h 12"/>
                <a:gd name="T4" fmla="*/ 0 w 27"/>
                <a:gd name="T5" fmla="*/ 0 h 12"/>
                <a:gd name="T6" fmla="*/ 6 w 27"/>
                <a:gd name="T7" fmla="*/ 6 h 12"/>
                <a:gd name="T8" fmla="*/ 13 w 27"/>
                <a:gd name="T9" fmla="*/ 12 h 12"/>
                <a:gd name="T10" fmla="*/ 20 w 27"/>
                <a:gd name="T11" fmla="*/ 6 h 12"/>
                <a:gd name="T12" fmla="*/ 27 w 27"/>
                <a:gd name="T13" fmla="*/ 1 h 12"/>
              </a:gdLst>
              <a:ahLst/>
              <a:cxnLst>
                <a:cxn ang="0">
                  <a:pos x="T0" y="T1"/>
                </a:cxn>
                <a:cxn ang="0">
                  <a:pos x="T2" y="T3"/>
                </a:cxn>
                <a:cxn ang="0">
                  <a:pos x="T4" y="T5"/>
                </a:cxn>
                <a:cxn ang="0">
                  <a:pos x="T6" y="T7"/>
                </a:cxn>
                <a:cxn ang="0">
                  <a:pos x="T8" y="T9"/>
                </a:cxn>
                <a:cxn ang="0">
                  <a:pos x="T10" y="T11"/>
                </a:cxn>
                <a:cxn ang="0">
                  <a:pos x="T12" y="T13"/>
                </a:cxn>
              </a:cxnLst>
              <a:rect l="0" t="0" r="r" b="b"/>
              <a:pathLst>
                <a:path w="27" h="12">
                  <a:moveTo>
                    <a:pt x="27" y="1"/>
                  </a:moveTo>
                  <a:lnTo>
                    <a:pt x="13" y="1"/>
                  </a:lnTo>
                  <a:lnTo>
                    <a:pt x="0" y="0"/>
                  </a:lnTo>
                  <a:lnTo>
                    <a:pt x="6" y="6"/>
                  </a:lnTo>
                  <a:lnTo>
                    <a:pt x="13" y="12"/>
                  </a:lnTo>
                  <a:lnTo>
                    <a:pt x="20" y="6"/>
                  </a:lnTo>
                  <a:lnTo>
                    <a:pt x="27" y="1"/>
                  </a:ln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8" name="Freeform 234">
              <a:extLst>
                <a:ext uri="{FF2B5EF4-FFF2-40B4-BE49-F238E27FC236}">
                  <a16:creationId xmlns="" xmlns:a16="http://schemas.microsoft.com/office/drawing/2014/main" id="{7BB7FDF1-4A8B-44C1-9137-67FAC71DCC05}"/>
                </a:ext>
              </a:extLst>
            </p:cNvPr>
            <p:cNvSpPr>
              <a:spLocks/>
            </p:cNvSpPr>
            <p:nvPr userDrawn="1"/>
          </p:nvSpPr>
          <p:spPr bwMode="auto">
            <a:xfrm>
              <a:off x="7654926" y="6594475"/>
              <a:ext cx="17463" cy="34925"/>
            </a:xfrm>
            <a:custGeom>
              <a:avLst/>
              <a:gdLst>
                <a:gd name="T0" fmla="*/ 8 w 14"/>
                <a:gd name="T1" fmla="*/ 14 h 28"/>
                <a:gd name="T2" fmla="*/ 0 w 14"/>
                <a:gd name="T3" fmla="*/ 6 h 28"/>
                <a:gd name="T4" fmla="*/ 0 w 14"/>
                <a:gd name="T5" fmla="*/ 0 h 28"/>
                <a:gd name="T6" fmla="*/ 14 w 14"/>
                <a:gd name="T7" fmla="*/ 14 h 28"/>
                <a:gd name="T8" fmla="*/ 0 w 14"/>
                <a:gd name="T9" fmla="*/ 28 h 28"/>
                <a:gd name="T10" fmla="*/ 0 w 14"/>
                <a:gd name="T11" fmla="*/ 22 h 28"/>
                <a:gd name="T12" fmla="*/ 8 w 14"/>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4" h="28">
                  <a:moveTo>
                    <a:pt x="8" y="14"/>
                  </a:moveTo>
                  <a:cubicBezTo>
                    <a:pt x="8" y="10"/>
                    <a:pt x="5" y="6"/>
                    <a:pt x="0" y="6"/>
                  </a:cubicBezTo>
                  <a:cubicBezTo>
                    <a:pt x="0" y="0"/>
                    <a:pt x="0" y="0"/>
                    <a:pt x="0" y="0"/>
                  </a:cubicBezTo>
                  <a:cubicBezTo>
                    <a:pt x="8" y="0"/>
                    <a:pt x="14" y="6"/>
                    <a:pt x="14" y="14"/>
                  </a:cubicBezTo>
                  <a:cubicBezTo>
                    <a:pt x="14" y="22"/>
                    <a:pt x="8" y="28"/>
                    <a:pt x="0" y="28"/>
                  </a:cubicBezTo>
                  <a:cubicBezTo>
                    <a:pt x="0" y="22"/>
                    <a:pt x="0" y="22"/>
                    <a:pt x="0" y="22"/>
                  </a:cubicBezTo>
                  <a:cubicBezTo>
                    <a:pt x="5" y="22"/>
                    <a:pt x="8" y="18"/>
                    <a:pt x="8" y="14"/>
                  </a:cubicBezTo>
                  <a:close/>
                </a:path>
              </a:pathLst>
            </a:custGeom>
            <a:solidFill>
              <a:srgbClr val="121F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9" name="Freeform 235">
              <a:extLst>
                <a:ext uri="{FF2B5EF4-FFF2-40B4-BE49-F238E27FC236}">
                  <a16:creationId xmlns="" xmlns:a16="http://schemas.microsoft.com/office/drawing/2014/main" id="{776D3C47-4B0E-4C64-95C0-103527C8E23F}"/>
                </a:ext>
              </a:extLst>
            </p:cNvPr>
            <p:cNvSpPr>
              <a:spLocks/>
            </p:cNvSpPr>
            <p:nvPr userDrawn="1"/>
          </p:nvSpPr>
          <p:spPr bwMode="auto">
            <a:xfrm>
              <a:off x="7637463" y="6594475"/>
              <a:ext cx="17463" cy="34925"/>
            </a:xfrm>
            <a:custGeom>
              <a:avLst/>
              <a:gdLst>
                <a:gd name="T0" fmla="*/ 14 w 14"/>
                <a:gd name="T1" fmla="*/ 0 h 28"/>
                <a:gd name="T2" fmla="*/ 14 w 14"/>
                <a:gd name="T3" fmla="*/ 0 h 28"/>
                <a:gd name="T4" fmla="*/ 14 w 14"/>
                <a:gd name="T5" fmla="*/ 6 h 28"/>
                <a:gd name="T6" fmla="*/ 14 w 14"/>
                <a:gd name="T7" fmla="*/ 6 h 28"/>
                <a:gd name="T8" fmla="*/ 5 w 14"/>
                <a:gd name="T9" fmla="*/ 14 h 28"/>
                <a:gd name="T10" fmla="*/ 14 w 14"/>
                <a:gd name="T11" fmla="*/ 22 h 28"/>
                <a:gd name="T12" fmla="*/ 14 w 14"/>
                <a:gd name="T13" fmla="*/ 22 h 28"/>
                <a:gd name="T14" fmla="*/ 14 w 14"/>
                <a:gd name="T15" fmla="*/ 28 h 28"/>
                <a:gd name="T16" fmla="*/ 14 w 14"/>
                <a:gd name="T17" fmla="*/ 28 h 28"/>
                <a:gd name="T18" fmla="*/ 0 w 14"/>
                <a:gd name="T19" fmla="*/ 14 h 28"/>
                <a:gd name="T20" fmla="*/ 14 w 14"/>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8">
                  <a:moveTo>
                    <a:pt x="14" y="0"/>
                  </a:moveTo>
                  <a:cubicBezTo>
                    <a:pt x="14" y="0"/>
                    <a:pt x="14" y="0"/>
                    <a:pt x="14" y="0"/>
                  </a:cubicBezTo>
                  <a:cubicBezTo>
                    <a:pt x="14" y="6"/>
                    <a:pt x="14" y="6"/>
                    <a:pt x="14" y="6"/>
                  </a:cubicBezTo>
                  <a:cubicBezTo>
                    <a:pt x="14" y="6"/>
                    <a:pt x="14" y="6"/>
                    <a:pt x="14" y="6"/>
                  </a:cubicBezTo>
                  <a:cubicBezTo>
                    <a:pt x="9" y="6"/>
                    <a:pt x="5" y="9"/>
                    <a:pt x="5" y="14"/>
                  </a:cubicBezTo>
                  <a:cubicBezTo>
                    <a:pt x="5" y="19"/>
                    <a:pt x="9" y="22"/>
                    <a:pt x="14" y="22"/>
                  </a:cubicBezTo>
                  <a:cubicBezTo>
                    <a:pt x="14" y="22"/>
                    <a:pt x="14" y="22"/>
                    <a:pt x="14" y="22"/>
                  </a:cubicBezTo>
                  <a:cubicBezTo>
                    <a:pt x="14" y="28"/>
                    <a:pt x="14" y="28"/>
                    <a:pt x="14" y="28"/>
                  </a:cubicBezTo>
                  <a:cubicBezTo>
                    <a:pt x="14" y="28"/>
                    <a:pt x="14" y="28"/>
                    <a:pt x="14" y="28"/>
                  </a:cubicBezTo>
                  <a:cubicBezTo>
                    <a:pt x="6" y="28"/>
                    <a:pt x="0" y="22"/>
                    <a:pt x="0" y="14"/>
                  </a:cubicBezTo>
                  <a:cubicBezTo>
                    <a:pt x="0" y="6"/>
                    <a:pt x="6" y="0"/>
                    <a:pt x="1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0" name="Freeform 236">
              <a:extLst>
                <a:ext uri="{FF2B5EF4-FFF2-40B4-BE49-F238E27FC236}">
                  <a16:creationId xmlns="" xmlns:a16="http://schemas.microsoft.com/office/drawing/2014/main" id="{C33F90A8-403E-48D2-8A73-C7D2D7CD2742}"/>
                </a:ext>
              </a:extLst>
            </p:cNvPr>
            <p:cNvSpPr>
              <a:spLocks/>
            </p:cNvSpPr>
            <p:nvPr userDrawn="1"/>
          </p:nvSpPr>
          <p:spPr bwMode="auto">
            <a:xfrm>
              <a:off x="7643813" y="6602413"/>
              <a:ext cx="11113" cy="19050"/>
            </a:xfrm>
            <a:custGeom>
              <a:avLst/>
              <a:gdLst>
                <a:gd name="T0" fmla="*/ 9 w 9"/>
                <a:gd name="T1" fmla="*/ 16 h 16"/>
                <a:gd name="T2" fmla="*/ 0 w 9"/>
                <a:gd name="T3" fmla="*/ 8 h 16"/>
                <a:gd name="T4" fmla="*/ 9 w 9"/>
                <a:gd name="T5" fmla="*/ 0 h 16"/>
                <a:gd name="T6" fmla="*/ 9 w 9"/>
                <a:gd name="T7" fmla="*/ 0 h 16"/>
                <a:gd name="T8" fmla="*/ 9 w 9"/>
                <a:gd name="T9" fmla="*/ 16 h 16"/>
              </a:gdLst>
              <a:ahLst/>
              <a:cxnLst>
                <a:cxn ang="0">
                  <a:pos x="T0" y="T1"/>
                </a:cxn>
                <a:cxn ang="0">
                  <a:pos x="T2" y="T3"/>
                </a:cxn>
                <a:cxn ang="0">
                  <a:pos x="T4" y="T5"/>
                </a:cxn>
                <a:cxn ang="0">
                  <a:pos x="T6" y="T7"/>
                </a:cxn>
                <a:cxn ang="0">
                  <a:pos x="T8" y="T9"/>
                </a:cxn>
              </a:cxnLst>
              <a:rect l="0" t="0" r="r" b="b"/>
              <a:pathLst>
                <a:path w="9" h="16">
                  <a:moveTo>
                    <a:pt x="9" y="16"/>
                  </a:moveTo>
                  <a:cubicBezTo>
                    <a:pt x="4" y="16"/>
                    <a:pt x="0" y="13"/>
                    <a:pt x="0" y="8"/>
                  </a:cubicBezTo>
                  <a:cubicBezTo>
                    <a:pt x="0" y="3"/>
                    <a:pt x="4" y="0"/>
                    <a:pt x="9" y="0"/>
                  </a:cubicBezTo>
                  <a:cubicBezTo>
                    <a:pt x="9" y="0"/>
                    <a:pt x="9" y="0"/>
                    <a:pt x="9" y="0"/>
                  </a:cubicBezTo>
                  <a:cubicBezTo>
                    <a:pt x="9" y="16"/>
                    <a:pt x="9" y="16"/>
                    <a:pt x="9" y="16"/>
                  </a:cubicBez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1" name="Freeform 237">
              <a:extLst>
                <a:ext uri="{FF2B5EF4-FFF2-40B4-BE49-F238E27FC236}">
                  <a16:creationId xmlns="" xmlns:a16="http://schemas.microsoft.com/office/drawing/2014/main" id="{6FE275EB-D958-4EBE-B410-F5715CC5DD95}"/>
                </a:ext>
              </a:extLst>
            </p:cNvPr>
            <p:cNvSpPr>
              <a:spLocks/>
            </p:cNvSpPr>
            <p:nvPr userDrawn="1"/>
          </p:nvSpPr>
          <p:spPr bwMode="auto">
            <a:xfrm>
              <a:off x="7654926" y="6602413"/>
              <a:ext cx="9525" cy="19050"/>
            </a:xfrm>
            <a:custGeom>
              <a:avLst/>
              <a:gdLst>
                <a:gd name="T0" fmla="*/ 8 w 8"/>
                <a:gd name="T1" fmla="*/ 8 h 16"/>
                <a:gd name="T2" fmla="*/ 0 w 8"/>
                <a:gd name="T3" fmla="*/ 16 h 16"/>
                <a:gd name="T4" fmla="*/ 0 w 8"/>
                <a:gd name="T5" fmla="*/ 0 h 16"/>
                <a:gd name="T6" fmla="*/ 8 w 8"/>
                <a:gd name="T7" fmla="*/ 8 h 16"/>
              </a:gdLst>
              <a:ahLst/>
              <a:cxnLst>
                <a:cxn ang="0">
                  <a:pos x="T0" y="T1"/>
                </a:cxn>
                <a:cxn ang="0">
                  <a:pos x="T2" y="T3"/>
                </a:cxn>
                <a:cxn ang="0">
                  <a:pos x="T4" y="T5"/>
                </a:cxn>
                <a:cxn ang="0">
                  <a:pos x="T6" y="T7"/>
                </a:cxn>
              </a:cxnLst>
              <a:rect l="0" t="0" r="r" b="b"/>
              <a:pathLst>
                <a:path w="8" h="16">
                  <a:moveTo>
                    <a:pt x="8" y="8"/>
                  </a:moveTo>
                  <a:cubicBezTo>
                    <a:pt x="8" y="12"/>
                    <a:pt x="5" y="16"/>
                    <a:pt x="0" y="16"/>
                  </a:cubicBezTo>
                  <a:cubicBezTo>
                    <a:pt x="0" y="0"/>
                    <a:pt x="0" y="0"/>
                    <a:pt x="0" y="0"/>
                  </a:cubicBezTo>
                  <a:cubicBezTo>
                    <a:pt x="5" y="0"/>
                    <a:pt x="8" y="4"/>
                    <a:pt x="8" y="8"/>
                  </a:cubicBez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2" name="Freeform 238">
              <a:extLst>
                <a:ext uri="{FF2B5EF4-FFF2-40B4-BE49-F238E27FC236}">
                  <a16:creationId xmlns="" xmlns:a16="http://schemas.microsoft.com/office/drawing/2014/main" id="{3F6CFC26-76B0-4502-AF26-62EC71A5C9D1}"/>
                </a:ext>
              </a:extLst>
            </p:cNvPr>
            <p:cNvSpPr>
              <a:spLocks/>
            </p:cNvSpPr>
            <p:nvPr userDrawn="1"/>
          </p:nvSpPr>
          <p:spPr bwMode="auto">
            <a:xfrm>
              <a:off x="7475538" y="6594475"/>
              <a:ext cx="15875" cy="34925"/>
            </a:xfrm>
            <a:custGeom>
              <a:avLst/>
              <a:gdLst>
                <a:gd name="T0" fmla="*/ 7 w 13"/>
                <a:gd name="T1" fmla="*/ 14 h 28"/>
                <a:gd name="T2" fmla="*/ 0 w 13"/>
                <a:gd name="T3" fmla="*/ 6 h 28"/>
                <a:gd name="T4" fmla="*/ 0 w 13"/>
                <a:gd name="T5" fmla="*/ 0 h 28"/>
                <a:gd name="T6" fmla="*/ 13 w 13"/>
                <a:gd name="T7" fmla="*/ 14 h 28"/>
                <a:gd name="T8" fmla="*/ 0 w 13"/>
                <a:gd name="T9" fmla="*/ 28 h 28"/>
                <a:gd name="T10" fmla="*/ 0 w 13"/>
                <a:gd name="T11" fmla="*/ 23 h 28"/>
                <a:gd name="T12" fmla="*/ 7 w 13"/>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3" h="28">
                  <a:moveTo>
                    <a:pt x="7" y="14"/>
                  </a:moveTo>
                  <a:cubicBezTo>
                    <a:pt x="7" y="10"/>
                    <a:pt x="4" y="7"/>
                    <a:pt x="0" y="6"/>
                  </a:cubicBezTo>
                  <a:cubicBezTo>
                    <a:pt x="0" y="0"/>
                    <a:pt x="0" y="0"/>
                    <a:pt x="0" y="0"/>
                  </a:cubicBezTo>
                  <a:cubicBezTo>
                    <a:pt x="7" y="1"/>
                    <a:pt x="13" y="7"/>
                    <a:pt x="13" y="14"/>
                  </a:cubicBezTo>
                  <a:cubicBezTo>
                    <a:pt x="13" y="22"/>
                    <a:pt x="7" y="28"/>
                    <a:pt x="0" y="28"/>
                  </a:cubicBezTo>
                  <a:cubicBezTo>
                    <a:pt x="0" y="23"/>
                    <a:pt x="0" y="23"/>
                    <a:pt x="0" y="23"/>
                  </a:cubicBezTo>
                  <a:cubicBezTo>
                    <a:pt x="4" y="22"/>
                    <a:pt x="7" y="19"/>
                    <a:pt x="7" y="14"/>
                  </a:cubicBezTo>
                  <a:close/>
                </a:path>
              </a:pathLst>
            </a:custGeom>
            <a:solidFill>
              <a:srgbClr val="121F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3" name="Freeform 239">
              <a:extLst>
                <a:ext uri="{FF2B5EF4-FFF2-40B4-BE49-F238E27FC236}">
                  <a16:creationId xmlns="" xmlns:a16="http://schemas.microsoft.com/office/drawing/2014/main" id="{F9A44FF9-0724-4C58-A599-DE2DF47E141D}"/>
                </a:ext>
              </a:extLst>
            </p:cNvPr>
            <p:cNvSpPr>
              <a:spLocks/>
            </p:cNvSpPr>
            <p:nvPr userDrawn="1"/>
          </p:nvSpPr>
          <p:spPr bwMode="auto">
            <a:xfrm>
              <a:off x="7456488" y="6594475"/>
              <a:ext cx="19050" cy="34925"/>
            </a:xfrm>
            <a:custGeom>
              <a:avLst/>
              <a:gdLst>
                <a:gd name="T0" fmla="*/ 14 w 15"/>
                <a:gd name="T1" fmla="*/ 0 h 28"/>
                <a:gd name="T2" fmla="*/ 15 w 15"/>
                <a:gd name="T3" fmla="*/ 0 h 28"/>
                <a:gd name="T4" fmla="*/ 15 w 15"/>
                <a:gd name="T5" fmla="*/ 6 h 28"/>
                <a:gd name="T6" fmla="*/ 14 w 15"/>
                <a:gd name="T7" fmla="*/ 6 h 28"/>
                <a:gd name="T8" fmla="*/ 6 w 15"/>
                <a:gd name="T9" fmla="*/ 14 h 28"/>
                <a:gd name="T10" fmla="*/ 14 w 15"/>
                <a:gd name="T11" fmla="*/ 23 h 28"/>
                <a:gd name="T12" fmla="*/ 15 w 15"/>
                <a:gd name="T13" fmla="*/ 23 h 28"/>
                <a:gd name="T14" fmla="*/ 15 w 15"/>
                <a:gd name="T15" fmla="*/ 28 h 28"/>
                <a:gd name="T16" fmla="*/ 14 w 15"/>
                <a:gd name="T17" fmla="*/ 28 h 28"/>
                <a:gd name="T18" fmla="*/ 0 w 15"/>
                <a:gd name="T19" fmla="*/ 14 h 28"/>
                <a:gd name="T20" fmla="*/ 14 w 15"/>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8">
                  <a:moveTo>
                    <a:pt x="14" y="0"/>
                  </a:moveTo>
                  <a:cubicBezTo>
                    <a:pt x="15" y="0"/>
                    <a:pt x="15" y="0"/>
                    <a:pt x="15" y="0"/>
                  </a:cubicBezTo>
                  <a:cubicBezTo>
                    <a:pt x="15" y="6"/>
                    <a:pt x="15" y="6"/>
                    <a:pt x="15" y="6"/>
                  </a:cubicBezTo>
                  <a:cubicBezTo>
                    <a:pt x="14" y="6"/>
                    <a:pt x="14" y="6"/>
                    <a:pt x="14" y="6"/>
                  </a:cubicBezTo>
                  <a:cubicBezTo>
                    <a:pt x="9" y="6"/>
                    <a:pt x="6" y="10"/>
                    <a:pt x="6" y="14"/>
                  </a:cubicBezTo>
                  <a:cubicBezTo>
                    <a:pt x="6" y="19"/>
                    <a:pt x="9" y="23"/>
                    <a:pt x="14" y="23"/>
                  </a:cubicBezTo>
                  <a:cubicBezTo>
                    <a:pt x="15" y="23"/>
                    <a:pt x="15" y="23"/>
                    <a:pt x="15" y="23"/>
                  </a:cubicBezTo>
                  <a:cubicBezTo>
                    <a:pt x="15" y="28"/>
                    <a:pt x="15" y="28"/>
                    <a:pt x="15" y="28"/>
                  </a:cubicBezTo>
                  <a:cubicBezTo>
                    <a:pt x="14" y="28"/>
                    <a:pt x="14" y="28"/>
                    <a:pt x="14" y="28"/>
                  </a:cubicBezTo>
                  <a:cubicBezTo>
                    <a:pt x="6" y="28"/>
                    <a:pt x="0" y="22"/>
                    <a:pt x="0" y="14"/>
                  </a:cubicBezTo>
                  <a:cubicBezTo>
                    <a:pt x="0" y="7"/>
                    <a:pt x="6" y="0"/>
                    <a:pt x="1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4" name="Freeform 240">
              <a:extLst>
                <a:ext uri="{FF2B5EF4-FFF2-40B4-BE49-F238E27FC236}">
                  <a16:creationId xmlns="" xmlns:a16="http://schemas.microsoft.com/office/drawing/2014/main" id="{AAB85C08-0134-4E5C-932D-2EF460982511}"/>
                </a:ext>
              </a:extLst>
            </p:cNvPr>
            <p:cNvSpPr>
              <a:spLocks/>
            </p:cNvSpPr>
            <p:nvPr userDrawn="1"/>
          </p:nvSpPr>
          <p:spPr bwMode="auto">
            <a:xfrm>
              <a:off x="7464426" y="6602413"/>
              <a:ext cx="11113" cy="20638"/>
            </a:xfrm>
            <a:custGeom>
              <a:avLst/>
              <a:gdLst>
                <a:gd name="T0" fmla="*/ 8 w 9"/>
                <a:gd name="T1" fmla="*/ 17 h 17"/>
                <a:gd name="T2" fmla="*/ 0 w 9"/>
                <a:gd name="T3" fmla="*/ 8 h 17"/>
                <a:gd name="T4" fmla="*/ 8 w 9"/>
                <a:gd name="T5" fmla="*/ 0 h 17"/>
                <a:gd name="T6" fmla="*/ 9 w 9"/>
                <a:gd name="T7" fmla="*/ 0 h 17"/>
                <a:gd name="T8" fmla="*/ 9 w 9"/>
                <a:gd name="T9" fmla="*/ 17 h 17"/>
                <a:gd name="T10" fmla="*/ 8 w 9"/>
                <a:gd name="T11" fmla="*/ 17 h 17"/>
              </a:gdLst>
              <a:ahLst/>
              <a:cxnLst>
                <a:cxn ang="0">
                  <a:pos x="T0" y="T1"/>
                </a:cxn>
                <a:cxn ang="0">
                  <a:pos x="T2" y="T3"/>
                </a:cxn>
                <a:cxn ang="0">
                  <a:pos x="T4" y="T5"/>
                </a:cxn>
                <a:cxn ang="0">
                  <a:pos x="T6" y="T7"/>
                </a:cxn>
                <a:cxn ang="0">
                  <a:pos x="T8" y="T9"/>
                </a:cxn>
                <a:cxn ang="0">
                  <a:pos x="T10" y="T11"/>
                </a:cxn>
              </a:cxnLst>
              <a:rect l="0" t="0" r="r" b="b"/>
              <a:pathLst>
                <a:path w="9" h="17">
                  <a:moveTo>
                    <a:pt x="8" y="17"/>
                  </a:moveTo>
                  <a:cubicBezTo>
                    <a:pt x="3" y="17"/>
                    <a:pt x="0" y="13"/>
                    <a:pt x="0" y="8"/>
                  </a:cubicBezTo>
                  <a:cubicBezTo>
                    <a:pt x="0" y="4"/>
                    <a:pt x="3" y="0"/>
                    <a:pt x="8" y="0"/>
                  </a:cubicBezTo>
                  <a:cubicBezTo>
                    <a:pt x="9" y="0"/>
                    <a:pt x="9" y="0"/>
                    <a:pt x="9" y="0"/>
                  </a:cubicBezTo>
                  <a:cubicBezTo>
                    <a:pt x="9" y="17"/>
                    <a:pt x="9" y="17"/>
                    <a:pt x="9" y="17"/>
                  </a:cubicBezTo>
                  <a:lnTo>
                    <a:pt x="8" y="17"/>
                  </a:ln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5" name="Freeform 241">
              <a:extLst>
                <a:ext uri="{FF2B5EF4-FFF2-40B4-BE49-F238E27FC236}">
                  <a16:creationId xmlns="" xmlns:a16="http://schemas.microsoft.com/office/drawing/2014/main" id="{63E0C34B-9D3B-43A6-A84F-4949120E39DC}"/>
                </a:ext>
              </a:extLst>
            </p:cNvPr>
            <p:cNvSpPr>
              <a:spLocks/>
            </p:cNvSpPr>
            <p:nvPr userDrawn="1"/>
          </p:nvSpPr>
          <p:spPr bwMode="auto">
            <a:xfrm>
              <a:off x="7475538" y="6602413"/>
              <a:ext cx="7938" cy="20638"/>
            </a:xfrm>
            <a:custGeom>
              <a:avLst/>
              <a:gdLst>
                <a:gd name="T0" fmla="*/ 7 w 7"/>
                <a:gd name="T1" fmla="*/ 8 h 17"/>
                <a:gd name="T2" fmla="*/ 0 w 7"/>
                <a:gd name="T3" fmla="*/ 17 h 17"/>
                <a:gd name="T4" fmla="*/ 0 w 7"/>
                <a:gd name="T5" fmla="*/ 0 h 17"/>
                <a:gd name="T6" fmla="*/ 7 w 7"/>
                <a:gd name="T7" fmla="*/ 8 h 17"/>
              </a:gdLst>
              <a:ahLst/>
              <a:cxnLst>
                <a:cxn ang="0">
                  <a:pos x="T0" y="T1"/>
                </a:cxn>
                <a:cxn ang="0">
                  <a:pos x="T2" y="T3"/>
                </a:cxn>
                <a:cxn ang="0">
                  <a:pos x="T4" y="T5"/>
                </a:cxn>
                <a:cxn ang="0">
                  <a:pos x="T6" y="T7"/>
                </a:cxn>
              </a:cxnLst>
              <a:rect l="0" t="0" r="r" b="b"/>
              <a:pathLst>
                <a:path w="7" h="17">
                  <a:moveTo>
                    <a:pt x="7" y="8"/>
                  </a:moveTo>
                  <a:cubicBezTo>
                    <a:pt x="7" y="13"/>
                    <a:pt x="4" y="16"/>
                    <a:pt x="0" y="17"/>
                  </a:cubicBezTo>
                  <a:cubicBezTo>
                    <a:pt x="0" y="0"/>
                    <a:pt x="0" y="0"/>
                    <a:pt x="0" y="0"/>
                  </a:cubicBezTo>
                  <a:cubicBezTo>
                    <a:pt x="4" y="1"/>
                    <a:pt x="7" y="4"/>
                    <a:pt x="7" y="8"/>
                  </a:cubicBez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6" name="Rectangle 242">
              <a:extLst>
                <a:ext uri="{FF2B5EF4-FFF2-40B4-BE49-F238E27FC236}">
                  <a16:creationId xmlns="" xmlns:a16="http://schemas.microsoft.com/office/drawing/2014/main" id="{6E386140-358B-4BB8-BCFF-729E548E9CB2}"/>
                </a:ext>
              </a:extLst>
            </p:cNvPr>
            <p:cNvSpPr>
              <a:spLocks noChangeArrowheads="1"/>
            </p:cNvSpPr>
            <p:nvPr userDrawn="1"/>
          </p:nvSpPr>
          <p:spPr bwMode="auto">
            <a:xfrm>
              <a:off x="7564438" y="6581775"/>
              <a:ext cx="136525" cy="9525"/>
            </a:xfrm>
            <a:prstGeom prst="rect">
              <a:avLst/>
            </a:prstGeom>
            <a:solidFill>
              <a:srgbClr val="7557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7" name="Rectangle 243">
              <a:extLst>
                <a:ext uri="{FF2B5EF4-FFF2-40B4-BE49-F238E27FC236}">
                  <a16:creationId xmlns="" xmlns:a16="http://schemas.microsoft.com/office/drawing/2014/main" id="{C271BA35-0AB7-470C-BE9D-084A47891BCD}"/>
                </a:ext>
              </a:extLst>
            </p:cNvPr>
            <p:cNvSpPr>
              <a:spLocks noChangeArrowheads="1"/>
            </p:cNvSpPr>
            <p:nvPr userDrawn="1"/>
          </p:nvSpPr>
          <p:spPr bwMode="auto">
            <a:xfrm>
              <a:off x="7427913" y="6581775"/>
              <a:ext cx="136525" cy="9525"/>
            </a:xfrm>
            <a:prstGeom prst="rect">
              <a:avLst/>
            </a:prstGeom>
            <a:solidFill>
              <a:srgbClr val="7557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8" name="Freeform 244">
              <a:extLst>
                <a:ext uri="{FF2B5EF4-FFF2-40B4-BE49-F238E27FC236}">
                  <a16:creationId xmlns="" xmlns:a16="http://schemas.microsoft.com/office/drawing/2014/main" id="{D75E06CD-D64E-4A19-953F-474835D52D94}"/>
                </a:ext>
              </a:extLst>
            </p:cNvPr>
            <p:cNvSpPr>
              <a:spLocks/>
            </p:cNvSpPr>
            <p:nvPr userDrawn="1"/>
          </p:nvSpPr>
          <p:spPr bwMode="auto">
            <a:xfrm>
              <a:off x="7385051" y="6370638"/>
              <a:ext cx="82550" cy="214313"/>
            </a:xfrm>
            <a:custGeom>
              <a:avLst/>
              <a:gdLst>
                <a:gd name="T0" fmla="*/ 62 w 68"/>
                <a:gd name="T1" fmla="*/ 175 h 175"/>
                <a:gd name="T2" fmla="*/ 68 w 68"/>
                <a:gd name="T3" fmla="*/ 175 h 175"/>
                <a:gd name="T4" fmla="*/ 68 w 68"/>
                <a:gd name="T5" fmla="*/ 47 h 175"/>
                <a:gd name="T6" fmla="*/ 67 w 68"/>
                <a:gd name="T7" fmla="*/ 47 h 175"/>
                <a:gd name="T8" fmla="*/ 1 w 68"/>
                <a:gd name="T9" fmla="*/ 0 h 175"/>
                <a:gd name="T10" fmla="*/ 0 w 68"/>
                <a:gd name="T11" fmla="*/ 5 h 175"/>
                <a:gd name="T12" fmla="*/ 62 w 68"/>
                <a:gd name="T13" fmla="*/ 48 h 175"/>
                <a:gd name="T14" fmla="*/ 62 w 68"/>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75">
                  <a:moveTo>
                    <a:pt x="62" y="175"/>
                  </a:moveTo>
                  <a:cubicBezTo>
                    <a:pt x="68" y="175"/>
                    <a:pt x="68" y="175"/>
                    <a:pt x="68" y="175"/>
                  </a:cubicBezTo>
                  <a:cubicBezTo>
                    <a:pt x="68" y="47"/>
                    <a:pt x="68" y="47"/>
                    <a:pt x="68" y="47"/>
                  </a:cubicBezTo>
                  <a:cubicBezTo>
                    <a:pt x="67" y="47"/>
                    <a:pt x="67" y="47"/>
                    <a:pt x="67" y="47"/>
                  </a:cubicBezTo>
                  <a:cubicBezTo>
                    <a:pt x="67" y="45"/>
                    <a:pt x="56" y="11"/>
                    <a:pt x="1" y="0"/>
                  </a:cubicBezTo>
                  <a:cubicBezTo>
                    <a:pt x="0" y="5"/>
                    <a:pt x="0" y="5"/>
                    <a:pt x="0" y="5"/>
                  </a:cubicBezTo>
                  <a:cubicBezTo>
                    <a:pt x="49" y="15"/>
                    <a:pt x="61" y="44"/>
                    <a:pt x="62" y="48"/>
                  </a:cubicBezTo>
                  <a:lnTo>
                    <a:pt x="62" y="175"/>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9" name="Freeform 245">
              <a:extLst>
                <a:ext uri="{FF2B5EF4-FFF2-40B4-BE49-F238E27FC236}">
                  <a16:creationId xmlns="" xmlns:a16="http://schemas.microsoft.com/office/drawing/2014/main" id="{9DD2002E-367F-40FE-8D44-E79296D34EF1}"/>
                </a:ext>
              </a:extLst>
            </p:cNvPr>
            <p:cNvSpPr>
              <a:spLocks/>
            </p:cNvSpPr>
            <p:nvPr userDrawn="1"/>
          </p:nvSpPr>
          <p:spPr bwMode="auto">
            <a:xfrm>
              <a:off x="7318376" y="6437313"/>
              <a:ext cx="77788" cy="180975"/>
            </a:xfrm>
            <a:custGeom>
              <a:avLst/>
              <a:gdLst>
                <a:gd name="T0" fmla="*/ 24 w 63"/>
                <a:gd name="T1" fmla="*/ 0 h 147"/>
                <a:gd name="T2" fmla="*/ 26 w 63"/>
                <a:gd name="T3" fmla="*/ 16 h 147"/>
                <a:gd name="T4" fmla="*/ 41 w 63"/>
                <a:gd name="T5" fmla="*/ 60 h 147"/>
                <a:gd name="T6" fmla="*/ 42 w 63"/>
                <a:gd name="T7" fmla="*/ 73 h 147"/>
                <a:gd name="T8" fmla="*/ 50 w 63"/>
                <a:gd name="T9" fmla="*/ 93 h 147"/>
                <a:gd name="T10" fmla="*/ 56 w 63"/>
                <a:gd name="T11" fmla="*/ 116 h 147"/>
                <a:gd name="T12" fmla="*/ 63 w 63"/>
                <a:gd name="T13" fmla="*/ 126 h 147"/>
                <a:gd name="T14" fmla="*/ 44 w 63"/>
                <a:gd name="T15" fmla="*/ 139 h 147"/>
                <a:gd name="T16" fmla="*/ 39 w 63"/>
                <a:gd name="T17" fmla="*/ 130 h 147"/>
                <a:gd name="T18" fmla="*/ 29 w 63"/>
                <a:gd name="T19" fmla="*/ 105 h 147"/>
                <a:gd name="T20" fmla="*/ 18 w 63"/>
                <a:gd name="T21" fmla="*/ 71 h 147"/>
                <a:gd name="T22" fmla="*/ 0 w 63"/>
                <a:gd name="T23" fmla="*/ 47 h 147"/>
                <a:gd name="T24" fmla="*/ 11 w 63"/>
                <a:gd name="T25" fmla="*/ 11 h 147"/>
                <a:gd name="T26" fmla="*/ 18 w 63"/>
                <a:gd name="T27" fmla="*/ 1 h 147"/>
                <a:gd name="T28" fmla="*/ 24 w 63"/>
                <a:gd name="T2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147">
                  <a:moveTo>
                    <a:pt x="24" y="0"/>
                  </a:moveTo>
                  <a:cubicBezTo>
                    <a:pt x="24" y="0"/>
                    <a:pt x="22" y="5"/>
                    <a:pt x="26" y="16"/>
                  </a:cubicBezTo>
                  <a:cubicBezTo>
                    <a:pt x="30" y="27"/>
                    <a:pt x="41" y="60"/>
                    <a:pt x="41" y="60"/>
                  </a:cubicBezTo>
                  <a:cubicBezTo>
                    <a:pt x="41" y="60"/>
                    <a:pt x="41" y="68"/>
                    <a:pt x="42" y="73"/>
                  </a:cubicBezTo>
                  <a:cubicBezTo>
                    <a:pt x="44" y="77"/>
                    <a:pt x="50" y="93"/>
                    <a:pt x="50" y="93"/>
                  </a:cubicBezTo>
                  <a:cubicBezTo>
                    <a:pt x="56" y="116"/>
                    <a:pt x="56" y="116"/>
                    <a:pt x="56" y="116"/>
                  </a:cubicBezTo>
                  <a:cubicBezTo>
                    <a:pt x="63" y="126"/>
                    <a:pt x="63" y="126"/>
                    <a:pt x="63" y="126"/>
                  </a:cubicBezTo>
                  <a:cubicBezTo>
                    <a:pt x="63" y="126"/>
                    <a:pt x="48" y="147"/>
                    <a:pt x="44" y="139"/>
                  </a:cubicBezTo>
                  <a:cubicBezTo>
                    <a:pt x="44" y="138"/>
                    <a:pt x="39" y="130"/>
                    <a:pt x="39" y="130"/>
                  </a:cubicBezTo>
                  <a:cubicBezTo>
                    <a:pt x="29" y="105"/>
                    <a:pt x="29" y="105"/>
                    <a:pt x="29" y="105"/>
                  </a:cubicBezTo>
                  <a:cubicBezTo>
                    <a:pt x="18" y="71"/>
                    <a:pt x="18" y="71"/>
                    <a:pt x="18" y="71"/>
                  </a:cubicBezTo>
                  <a:cubicBezTo>
                    <a:pt x="0" y="47"/>
                    <a:pt x="0" y="47"/>
                    <a:pt x="0" y="47"/>
                  </a:cubicBezTo>
                  <a:cubicBezTo>
                    <a:pt x="11" y="11"/>
                    <a:pt x="11" y="11"/>
                    <a:pt x="11" y="11"/>
                  </a:cubicBezTo>
                  <a:cubicBezTo>
                    <a:pt x="18" y="1"/>
                    <a:pt x="18" y="1"/>
                    <a:pt x="18" y="1"/>
                  </a:cubicBezTo>
                  <a:cubicBezTo>
                    <a:pt x="24" y="0"/>
                    <a:pt x="24" y="0"/>
                    <a:pt x="24" y="0"/>
                  </a:cubicBezTo>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0" name="Freeform 246">
              <a:extLst>
                <a:ext uri="{FF2B5EF4-FFF2-40B4-BE49-F238E27FC236}">
                  <a16:creationId xmlns="" xmlns:a16="http://schemas.microsoft.com/office/drawing/2014/main" id="{EACFEBA4-C929-4B3D-BD11-9D911C3FA760}"/>
                </a:ext>
              </a:extLst>
            </p:cNvPr>
            <p:cNvSpPr>
              <a:spLocks/>
            </p:cNvSpPr>
            <p:nvPr userDrawn="1"/>
          </p:nvSpPr>
          <p:spPr bwMode="auto">
            <a:xfrm>
              <a:off x="7375526" y="6591300"/>
              <a:ext cx="55563" cy="34925"/>
            </a:xfrm>
            <a:custGeom>
              <a:avLst/>
              <a:gdLst>
                <a:gd name="T0" fmla="*/ 14 w 46"/>
                <a:gd name="T1" fmla="*/ 24 h 29"/>
                <a:gd name="T2" fmla="*/ 2 w 46"/>
                <a:gd name="T3" fmla="*/ 28 h 29"/>
                <a:gd name="T4" fmla="*/ 0 w 46"/>
                <a:gd name="T5" fmla="*/ 24 h 29"/>
                <a:gd name="T6" fmla="*/ 0 w 46"/>
                <a:gd name="T7" fmla="*/ 15 h 29"/>
                <a:gd name="T8" fmla="*/ 17 w 46"/>
                <a:gd name="T9" fmla="*/ 1 h 29"/>
                <a:gd name="T10" fmla="*/ 40 w 46"/>
                <a:gd name="T11" fmla="*/ 2 h 29"/>
                <a:gd name="T12" fmla="*/ 45 w 46"/>
                <a:gd name="T13" fmla="*/ 5 h 29"/>
                <a:gd name="T14" fmla="*/ 32 w 46"/>
                <a:gd name="T15" fmla="*/ 15 h 29"/>
                <a:gd name="T16" fmla="*/ 14 w 46"/>
                <a:gd name="T17"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9">
                  <a:moveTo>
                    <a:pt x="14" y="24"/>
                  </a:moveTo>
                  <a:cubicBezTo>
                    <a:pt x="14" y="24"/>
                    <a:pt x="3" y="29"/>
                    <a:pt x="2" y="28"/>
                  </a:cubicBezTo>
                  <a:cubicBezTo>
                    <a:pt x="1" y="27"/>
                    <a:pt x="1" y="27"/>
                    <a:pt x="0" y="24"/>
                  </a:cubicBezTo>
                  <a:cubicBezTo>
                    <a:pt x="0" y="21"/>
                    <a:pt x="0" y="15"/>
                    <a:pt x="0" y="15"/>
                  </a:cubicBezTo>
                  <a:cubicBezTo>
                    <a:pt x="17" y="1"/>
                    <a:pt x="17" y="1"/>
                    <a:pt x="17" y="1"/>
                  </a:cubicBezTo>
                  <a:cubicBezTo>
                    <a:pt x="17" y="1"/>
                    <a:pt x="25" y="9"/>
                    <a:pt x="40" y="2"/>
                  </a:cubicBezTo>
                  <a:cubicBezTo>
                    <a:pt x="40" y="2"/>
                    <a:pt x="46" y="0"/>
                    <a:pt x="45" y="5"/>
                  </a:cubicBezTo>
                  <a:cubicBezTo>
                    <a:pt x="43" y="10"/>
                    <a:pt x="32" y="15"/>
                    <a:pt x="32" y="15"/>
                  </a:cubicBezTo>
                  <a:cubicBezTo>
                    <a:pt x="32" y="15"/>
                    <a:pt x="16" y="20"/>
                    <a:pt x="14"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1" name="Freeform 247">
              <a:extLst>
                <a:ext uri="{FF2B5EF4-FFF2-40B4-BE49-F238E27FC236}">
                  <a16:creationId xmlns="" xmlns:a16="http://schemas.microsoft.com/office/drawing/2014/main" id="{C44C6DA4-81E6-4FA0-B99A-93D6198BCE1F}"/>
                </a:ext>
              </a:extLst>
            </p:cNvPr>
            <p:cNvSpPr>
              <a:spLocks/>
            </p:cNvSpPr>
            <p:nvPr userDrawn="1"/>
          </p:nvSpPr>
          <p:spPr bwMode="auto">
            <a:xfrm>
              <a:off x="7219951" y="6602413"/>
              <a:ext cx="66675" cy="26988"/>
            </a:xfrm>
            <a:custGeom>
              <a:avLst/>
              <a:gdLst>
                <a:gd name="T0" fmla="*/ 5 w 54"/>
                <a:gd name="T1" fmla="*/ 0 h 22"/>
                <a:gd name="T2" fmla="*/ 3 w 54"/>
                <a:gd name="T3" fmla="*/ 12 h 22"/>
                <a:gd name="T4" fmla="*/ 18 w 54"/>
                <a:gd name="T5" fmla="*/ 18 h 22"/>
                <a:gd name="T6" fmla="*/ 28 w 54"/>
                <a:gd name="T7" fmla="*/ 21 h 22"/>
                <a:gd name="T8" fmla="*/ 48 w 54"/>
                <a:gd name="T9" fmla="*/ 22 h 22"/>
                <a:gd name="T10" fmla="*/ 53 w 54"/>
                <a:gd name="T11" fmla="*/ 18 h 22"/>
                <a:gd name="T12" fmla="*/ 51 w 54"/>
                <a:gd name="T13" fmla="*/ 15 h 22"/>
                <a:gd name="T14" fmla="*/ 44 w 54"/>
                <a:gd name="T15" fmla="*/ 13 h 22"/>
                <a:gd name="T16" fmla="*/ 36 w 54"/>
                <a:gd name="T17" fmla="*/ 8 h 22"/>
                <a:gd name="T18" fmla="*/ 29 w 54"/>
                <a:gd name="T19" fmla="*/ 1 h 22"/>
                <a:gd name="T20" fmla="*/ 5 w 54"/>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22">
                  <a:moveTo>
                    <a:pt x="5" y="0"/>
                  </a:moveTo>
                  <a:cubicBezTo>
                    <a:pt x="5" y="0"/>
                    <a:pt x="0" y="10"/>
                    <a:pt x="3" y="12"/>
                  </a:cubicBezTo>
                  <a:cubicBezTo>
                    <a:pt x="6" y="14"/>
                    <a:pt x="18" y="18"/>
                    <a:pt x="18" y="18"/>
                  </a:cubicBezTo>
                  <a:cubicBezTo>
                    <a:pt x="28" y="21"/>
                    <a:pt x="28" y="21"/>
                    <a:pt x="28" y="21"/>
                  </a:cubicBezTo>
                  <a:cubicBezTo>
                    <a:pt x="48" y="22"/>
                    <a:pt x="48" y="22"/>
                    <a:pt x="48" y="22"/>
                  </a:cubicBezTo>
                  <a:cubicBezTo>
                    <a:pt x="48" y="22"/>
                    <a:pt x="53" y="19"/>
                    <a:pt x="53" y="18"/>
                  </a:cubicBezTo>
                  <a:cubicBezTo>
                    <a:pt x="53" y="17"/>
                    <a:pt x="54" y="15"/>
                    <a:pt x="51" y="15"/>
                  </a:cubicBezTo>
                  <a:cubicBezTo>
                    <a:pt x="49" y="14"/>
                    <a:pt x="45" y="14"/>
                    <a:pt x="44" y="13"/>
                  </a:cubicBezTo>
                  <a:cubicBezTo>
                    <a:pt x="43" y="13"/>
                    <a:pt x="38" y="8"/>
                    <a:pt x="36" y="8"/>
                  </a:cubicBezTo>
                  <a:cubicBezTo>
                    <a:pt x="35" y="7"/>
                    <a:pt x="29" y="1"/>
                    <a:pt x="29" y="1"/>
                  </a:cubicBez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2" name="Freeform 248">
              <a:extLst>
                <a:ext uri="{FF2B5EF4-FFF2-40B4-BE49-F238E27FC236}">
                  <a16:creationId xmlns="" xmlns:a16="http://schemas.microsoft.com/office/drawing/2014/main" id="{280BD4E1-872E-499A-82D8-7663F07F9504}"/>
                </a:ext>
              </a:extLst>
            </p:cNvPr>
            <p:cNvSpPr>
              <a:spLocks/>
            </p:cNvSpPr>
            <p:nvPr userDrawn="1"/>
          </p:nvSpPr>
          <p:spPr bwMode="auto">
            <a:xfrm>
              <a:off x="7226301" y="6432550"/>
              <a:ext cx="122238" cy="176213"/>
            </a:xfrm>
            <a:custGeom>
              <a:avLst/>
              <a:gdLst>
                <a:gd name="T0" fmla="*/ 48 w 100"/>
                <a:gd name="T1" fmla="*/ 0 h 144"/>
                <a:gd name="T2" fmla="*/ 47 w 100"/>
                <a:gd name="T3" fmla="*/ 26 h 144"/>
                <a:gd name="T4" fmla="*/ 40 w 100"/>
                <a:gd name="T5" fmla="*/ 58 h 144"/>
                <a:gd name="T6" fmla="*/ 33 w 100"/>
                <a:gd name="T7" fmla="*/ 76 h 144"/>
                <a:gd name="T8" fmla="*/ 17 w 100"/>
                <a:gd name="T9" fmla="*/ 104 h 144"/>
                <a:gd name="T10" fmla="*/ 5 w 100"/>
                <a:gd name="T11" fmla="*/ 126 h 144"/>
                <a:gd name="T12" fmla="*/ 0 w 100"/>
                <a:gd name="T13" fmla="*/ 139 h 144"/>
                <a:gd name="T14" fmla="*/ 14 w 100"/>
                <a:gd name="T15" fmla="*/ 143 h 144"/>
                <a:gd name="T16" fmla="*/ 24 w 100"/>
                <a:gd name="T17" fmla="*/ 140 h 144"/>
                <a:gd name="T18" fmla="*/ 26 w 100"/>
                <a:gd name="T19" fmla="*/ 135 h 144"/>
                <a:gd name="T20" fmla="*/ 41 w 100"/>
                <a:gd name="T21" fmla="*/ 100 h 144"/>
                <a:gd name="T22" fmla="*/ 48 w 100"/>
                <a:gd name="T23" fmla="*/ 92 h 144"/>
                <a:gd name="T24" fmla="*/ 64 w 100"/>
                <a:gd name="T25" fmla="*/ 74 h 144"/>
                <a:gd name="T26" fmla="*/ 75 w 100"/>
                <a:gd name="T27" fmla="*/ 52 h 144"/>
                <a:gd name="T28" fmla="*/ 93 w 100"/>
                <a:gd name="T29" fmla="*/ 10 h 144"/>
                <a:gd name="T30" fmla="*/ 48 w 100"/>
                <a:gd name="T3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144">
                  <a:moveTo>
                    <a:pt x="48" y="0"/>
                  </a:moveTo>
                  <a:cubicBezTo>
                    <a:pt x="48" y="0"/>
                    <a:pt x="38" y="6"/>
                    <a:pt x="47" y="26"/>
                  </a:cubicBezTo>
                  <a:cubicBezTo>
                    <a:pt x="47" y="26"/>
                    <a:pt x="44" y="51"/>
                    <a:pt x="40" y="58"/>
                  </a:cubicBezTo>
                  <a:cubicBezTo>
                    <a:pt x="40" y="58"/>
                    <a:pt x="36" y="74"/>
                    <a:pt x="33" y="76"/>
                  </a:cubicBezTo>
                  <a:cubicBezTo>
                    <a:pt x="30" y="77"/>
                    <a:pt x="17" y="104"/>
                    <a:pt x="17" y="104"/>
                  </a:cubicBezTo>
                  <a:cubicBezTo>
                    <a:pt x="5" y="126"/>
                    <a:pt x="5" y="126"/>
                    <a:pt x="5" y="126"/>
                  </a:cubicBezTo>
                  <a:cubicBezTo>
                    <a:pt x="0" y="139"/>
                    <a:pt x="0" y="139"/>
                    <a:pt x="0" y="139"/>
                  </a:cubicBezTo>
                  <a:cubicBezTo>
                    <a:pt x="0" y="139"/>
                    <a:pt x="11" y="144"/>
                    <a:pt x="14" y="143"/>
                  </a:cubicBezTo>
                  <a:cubicBezTo>
                    <a:pt x="18" y="142"/>
                    <a:pt x="22" y="140"/>
                    <a:pt x="24" y="140"/>
                  </a:cubicBezTo>
                  <a:cubicBezTo>
                    <a:pt x="26" y="141"/>
                    <a:pt x="26" y="135"/>
                    <a:pt x="26" y="135"/>
                  </a:cubicBezTo>
                  <a:cubicBezTo>
                    <a:pt x="41" y="100"/>
                    <a:pt x="41" y="100"/>
                    <a:pt x="41" y="100"/>
                  </a:cubicBezTo>
                  <a:cubicBezTo>
                    <a:pt x="41" y="100"/>
                    <a:pt x="47" y="93"/>
                    <a:pt x="48" y="92"/>
                  </a:cubicBezTo>
                  <a:cubicBezTo>
                    <a:pt x="48" y="92"/>
                    <a:pt x="63" y="78"/>
                    <a:pt x="64" y="74"/>
                  </a:cubicBezTo>
                  <a:cubicBezTo>
                    <a:pt x="66" y="71"/>
                    <a:pt x="75" y="52"/>
                    <a:pt x="75" y="52"/>
                  </a:cubicBezTo>
                  <a:cubicBezTo>
                    <a:pt x="75" y="52"/>
                    <a:pt x="100" y="18"/>
                    <a:pt x="93" y="10"/>
                  </a:cubicBezTo>
                  <a:cubicBezTo>
                    <a:pt x="48" y="0"/>
                    <a:pt x="48" y="0"/>
                    <a:pt x="48" y="0"/>
                  </a:cubicBezTo>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3" name="Freeform 249">
              <a:extLst>
                <a:ext uri="{FF2B5EF4-FFF2-40B4-BE49-F238E27FC236}">
                  <a16:creationId xmlns="" xmlns:a16="http://schemas.microsoft.com/office/drawing/2014/main" id="{BB33EE10-8750-46F3-B864-F3CC643D0191}"/>
                </a:ext>
              </a:extLst>
            </p:cNvPr>
            <p:cNvSpPr>
              <a:spLocks/>
            </p:cNvSpPr>
            <p:nvPr userDrawn="1"/>
          </p:nvSpPr>
          <p:spPr bwMode="auto">
            <a:xfrm>
              <a:off x="7285038" y="6426200"/>
              <a:ext cx="63500" cy="17463"/>
            </a:xfrm>
            <a:custGeom>
              <a:avLst/>
              <a:gdLst>
                <a:gd name="T0" fmla="*/ 2 w 40"/>
                <a:gd name="T1" fmla="*/ 0 h 11"/>
                <a:gd name="T2" fmla="*/ 0 w 40"/>
                <a:gd name="T3" fmla="*/ 4 h 11"/>
                <a:gd name="T4" fmla="*/ 35 w 40"/>
                <a:gd name="T5" fmla="*/ 11 h 11"/>
                <a:gd name="T6" fmla="*/ 40 w 40"/>
                <a:gd name="T7" fmla="*/ 7 h 11"/>
                <a:gd name="T8" fmla="*/ 39 w 40"/>
                <a:gd name="T9" fmla="*/ 2 h 11"/>
                <a:gd name="T10" fmla="*/ 34 w 40"/>
                <a:gd name="T11" fmla="*/ 5 h 11"/>
                <a:gd name="T12" fmla="*/ 2 w 4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2" y="0"/>
                  </a:moveTo>
                  <a:lnTo>
                    <a:pt x="0" y="4"/>
                  </a:lnTo>
                  <a:lnTo>
                    <a:pt x="35" y="11"/>
                  </a:lnTo>
                  <a:lnTo>
                    <a:pt x="40" y="7"/>
                  </a:lnTo>
                  <a:lnTo>
                    <a:pt x="39" y="2"/>
                  </a:lnTo>
                  <a:lnTo>
                    <a:pt x="34" y="5"/>
                  </a:lnTo>
                  <a:lnTo>
                    <a:pt x="2" y="0"/>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4" name="Freeform 250">
              <a:extLst>
                <a:ext uri="{FF2B5EF4-FFF2-40B4-BE49-F238E27FC236}">
                  <a16:creationId xmlns="" xmlns:a16="http://schemas.microsoft.com/office/drawing/2014/main" id="{1846777A-A7DE-4C3F-A30F-39BEE8494492}"/>
                </a:ext>
              </a:extLst>
            </p:cNvPr>
            <p:cNvSpPr>
              <a:spLocks/>
            </p:cNvSpPr>
            <p:nvPr userDrawn="1"/>
          </p:nvSpPr>
          <p:spPr bwMode="auto">
            <a:xfrm>
              <a:off x="7285038" y="6426200"/>
              <a:ext cx="63500" cy="17463"/>
            </a:xfrm>
            <a:custGeom>
              <a:avLst/>
              <a:gdLst>
                <a:gd name="T0" fmla="*/ 2 w 40"/>
                <a:gd name="T1" fmla="*/ 0 h 11"/>
                <a:gd name="T2" fmla="*/ 0 w 40"/>
                <a:gd name="T3" fmla="*/ 4 h 11"/>
                <a:gd name="T4" fmla="*/ 35 w 40"/>
                <a:gd name="T5" fmla="*/ 11 h 11"/>
                <a:gd name="T6" fmla="*/ 40 w 40"/>
                <a:gd name="T7" fmla="*/ 7 h 11"/>
                <a:gd name="T8" fmla="*/ 39 w 40"/>
                <a:gd name="T9" fmla="*/ 2 h 11"/>
                <a:gd name="T10" fmla="*/ 34 w 40"/>
                <a:gd name="T11" fmla="*/ 5 h 11"/>
                <a:gd name="T12" fmla="*/ 2 w 4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2" y="0"/>
                  </a:moveTo>
                  <a:lnTo>
                    <a:pt x="0" y="4"/>
                  </a:lnTo>
                  <a:lnTo>
                    <a:pt x="35" y="11"/>
                  </a:lnTo>
                  <a:lnTo>
                    <a:pt x="40" y="7"/>
                  </a:lnTo>
                  <a:lnTo>
                    <a:pt x="39" y="2"/>
                  </a:lnTo>
                  <a:lnTo>
                    <a:pt x="34" y="5"/>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5" name="Freeform 251">
              <a:extLst>
                <a:ext uri="{FF2B5EF4-FFF2-40B4-BE49-F238E27FC236}">
                  <a16:creationId xmlns="" xmlns:a16="http://schemas.microsoft.com/office/drawing/2014/main" id="{C2CCEC3B-A42C-4B35-9289-72A07508F648}"/>
                </a:ext>
              </a:extLst>
            </p:cNvPr>
            <p:cNvSpPr>
              <a:spLocks/>
            </p:cNvSpPr>
            <p:nvPr userDrawn="1"/>
          </p:nvSpPr>
          <p:spPr bwMode="auto">
            <a:xfrm>
              <a:off x="7339013" y="6429375"/>
              <a:ext cx="9525" cy="14288"/>
            </a:xfrm>
            <a:custGeom>
              <a:avLst/>
              <a:gdLst>
                <a:gd name="T0" fmla="*/ 5 w 6"/>
                <a:gd name="T1" fmla="*/ 0 h 9"/>
                <a:gd name="T2" fmla="*/ 0 w 6"/>
                <a:gd name="T3" fmla="*/ 3 h 9"/>
                <a:gd name="T4" fmla="*/ 1 w 6"/>
                <a:gd name="T5" fmla="*/ 9 h 9"/>
                <a:gd name="T6" fmla="*/ 6 w 6"/>
                <a:gd name="T7" fmla="*/ 5 h 9"/>
                <a:gd name="T8" fmla="*/ 5 w 6"/>
                <a:gd name="T9" fmla="*/ 0 h 9"/>
              </a:gdLst>
              <a:ahLst/>
              <a:cxnLst>
                <a:cxn ang="0">
                  <a:pos x="T0" y="T1"/>
                </a:cxn>
                <a:cxn ang="0">
                  <a:pos x="T2" y="T3"/>
                </a:cxn>
                <a:cxn ang="0">
                  <a:pos x="T4" y="T5"/>
                </a:cxn>
                <a:cxn ang="0">
                  <a:pos x="T6" y="T7"/>
                </a:cxn>
                <a:cxn ang="0">
                  <a:pos x="T8" y="T9"/>
                </a:cxn>
              </a:cxnLst>
              <a:rect l="0" t="0" r="r" b="b"/>
              <a:pathLst>
                <a:path w="6" h="9">
                  <a:moveTo>
                    <a:pt x="5" y="0"/>
                  </a:moveTo>
                  <a:lnTo>
                    <a:pt x="0" y="3"/>
                  </a:lnTo>
                  <a:lnTo>
                    <a:pt x="1" y="9"/>
                  </a:lnTo>
                  <a:lnTo>
                    <a:pt x="6" y="5"/>
                  </a:lnTo>
                  <a:lnTo>
                    <a:pt x="5" y="0"/>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6" name="Freeform 252">
              <a:extLst>
                <a:ext uri="{FF2B5EF4-FFF2-40B4-BE49-F238E27FC236}">
                  <a16:creationId xmlns="" xmlns:a16="http://schemas.microsoft.com/office/drawing/2014/main" id="{9DEED5B5-2BEF-4294-BE09-C60FF056B05B}"/>
                </a:ext>
              </a:extLst>
            </p:cNvPr>
            <p:cNvSpPr>
              <a:spLocks/>
            </p:cNvSpPr>
            <p:nvPr userDrawn="1"/>
          </p:nvSpPr>
          <p:spPr bwMode="auto">
            <a:xfrm>
              <a:off x="7339013" y="6429375"/>
              <a:ext cx="9525" cy="14288"/>
            </a:xfrm>
            <a:custGeom>
              <a:avLst/>
              <a:gdLst>
                <a:gd name="T0" fmla="*/ 5 w 6"/>
                <a:gd name="T1" fmla="*/ 0 h 9"/>
                <a:gd name="T2" fmla="*/ 0 w 6"/>
                <a:gd name="T3" fmla="*/ 3 h 9"/>
                <a:gd name="T4" fmla="*/ 1 w 6"/>
                <a:gd name="T5" fmla="*/ 9 h 9"/>
                <a:gd name="T6" fmla="*/ 6 w 6"/>
                <a:gd name="T7" fmla="*/ 5 h 9"/>
                <a:gd name="T8" fmla="*/ 5 w 6"/>
                <a:gd name="T9" fmla="*/ 0 h 9"/>
              </a:gdLst>
              <a:ahLst/>
              <a:cxnLst>
                <a:cxn ang="0">
                  <a:pos x="T0" y="T1"/>
                </a:cxn>
                <a:cxn ang="0">
                  <a:pos x="T2" y="T3"/>
                </a:cxn>
                <a:cxn ang="0">
                  <a:pos x="T4" y="T5"/>
                </a:cxn>
                <a:cxn ang="0">
                  <a:pos x="T6" y="T7"/>
                </a:cxn>
                <a:cxn ang="0">
                  <a:pos x="T8" y="T9"/>
                </a:cxn>
              </a:cxnLst>
              <a:rect l="0" t="0" r="r" b="b"/>
              <a:pathLst>
                <a:path w="6" h="9">
                  <a:moveTo>
                    <a:pt x="5" y="0"/>
                  </a:moveTo>
                  <a:lnTo>
                    <a:pt x="0" y="3"/>
                  </a:lnTo>
                  <a:lnTo>
                    <a:pt x="1" y="9"/>
                  </a:lnTo>
                  <a:lnTo>
                    <a:pt x="6" y="5"/>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7" name="Freeform 253">
              <a:extLst>
                <a:ext uri="{FF2B5EF4-FFF2-40B4-BE49-F238E27FC236}">
                  <a16:creationId xmlns="" xmlns:a16="http://schemas.microsoft.com/office/drawing/2014/main" id="{FFD04931-07B5-41AD-8ED5-31D002595527}"/>
                </a:ext>
              </a:extLst>
            </p:cNvPr>
            <p:cNvSpPr>
              <a:spLocks/>
            </p:cNvSpPr>
            <p:nvPr userDrawn="1"/>
          </p:nvSpPr>
          <p:spPr bwMode="auto">
            <a:xfrm>
              <a:off x="7310438" y="6264275"/>
              <a:ext cx="47625" cy="55563"/>
            </a:xfrm>
            <a:custGeom>
              <a:avLst/>
              <a:gdLst>
                <a:gd name="T0" fmla="*/ 24 w 38"/>
                <a:gd name="T1" fmla="*/ 46 h 46"/>
                <a:gd name="T2" fmla="*/ 1 w 38"/>
                <a:gd name="T3" fmla="*/ 33 h 46"/>
                <a:gd name="T4" fmla="*/ 0 w 38"/>
                <a:gd name="T5" fmla="*/ 28 h 46"/>
                <a:gd name="T6" fmla="*/ 23 w 38"/>
                <a:gd name="T7" fmla="*/ 0 h 46"/>
                <a:gd name="T8" fmla="*/ 32 w 38"/>
                <a:gd name="T9" fmla="*/ 10 h 46"/>
                <a:gd name="T10" fmla="*/ 35 w 38"/>
                <a:gd name="T11" fmla="*/ 16 h 46"/>
                <a:gd name="T12" fmla="*/ 36 w 38"/>
                <a:gd name="T13" fmla="*/ 21 h 46"/>
                <a:gd name="T14" fmla="*/ 35 w 38"/>
                <a:gd name="T15" fmla="*/ 30 h 46"/>
                <a:gd name="T16" fmla="*/ 33 w 38"/>
                <a:gd name="T17" fmla="*/ 36 h 46"/>
                <a:gd name="T18" fmla="*/ 24 w 38"/>
                <a:gd name="T1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46">
                  <a:moveTo>
                    <a:pt x="24" y="46"/>
                  </a:moveTo>
                  <a:cubicBezTo>
                    <a:pt x="24" y="46"/>
                    <a:pt x="6" y="31"/>
                    <a:pt x="1" y="33"/>
                  </a:cubicBezTo>
                  <a:cubicBezTo>
                    <a:pt x="0" y="28"/>
                    <a:pt x="0" y="28"/>
                    <a:pt x="0" y="28"/>
                  </a:cubicBezTo>
                  <a:cubicBezTo>
                    <a:pt x="23" y="0"/>
                    <a:pt x="23" y="0"/>
                    <a:pt x="23" y="0"/>
                  </a:cubicBezTo>
                  <a:cubicBezTo>
                    <a:pt x="23" y="0"/>
                    <a:pt x="31" y="7"/>
                    <a:pt x="32" y="10"/>
                  </a:cubicBezTo>
                  <a:cubicBezTo>
                    <a:pt x="32" y="10"/>
                    <a:pt x="32" y="14"/>
                    <a:pt x="35" y="16"/>
                  </a:cubicBezTo>
                  <a:cubicBezTo>
                    <a:pt x="37" y="18"/>
                    <a:pt x="38" y="20"/>
                    <a:pt x="36" y="21"/>
                  </a:cubicBezTo>
                  <a:cubicBezTo>
                    <a:pt x="35" y="22"/>
                    <a:pt x="36" y="27"/>
                    <a:pt x="35" y="30"/>
                  </a:cubicBezTo>
                  <a:cubicBezTo>
                    <a:pt x="35" y="32"/>
                    <a:pt x="38" y="35"/>
                    <a:pt x="33" y="36"/>
                  </a:cubicBezTo>
                  <a:cubicBezTo>
                    <a:pt x="29" y="38"/>
                    <a:pt x="25" y="42"/>
                    <a:pt x="24" y="46"/>
                  </a:cubicBezTo>
                  <a:close/>
                </a:path>
              </a:pathLst>
            </a:custGeom>
            <a:solidFill>
              <a:srgbClr val="EAA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8" name="Freeform 254">
              <a:extLst>
                <a:ext uri="{FF2B5EF4-FFF2-40B4-BE49-F238E27FC236}">
                  <a16:creationId xmlns="" xmlns:a16="http://schemas.microsoft.com/office/drawing/2014/main" id="{D7AB1A38-6E9D-4547-B3E0-84F5B1E46552}"/>
                </a:ext>
              </a:extLst>
            </p:cNvPr>
            <p:cNvSpPr>
              <a:spLocks/>
            </p:cNvSpPr>
            <p:nvPr userDrawn="1"/>
          </p:nvSpPr>
          <p:spPr bwMode="auto">
            <a:xfrm>
              <a:off x="7299326" y="6254750"/>
              <a:ext cx="46038" cy="49213"/>
            </a:xfrm>
            <a:custGeom>
              <a:avLst/>
              <a:gdLst>
                <a:gd name="T0" fmla="*/ 31 w 38"/>
                <a:gd name="T1" fmla="*/ 13 h 41"/>
                <a:gd name="T2" fmla="*/ 32 w 38"/>
                <a:gd name="T3" fmla="*/ 17 h 41"/>
                <a:gd name="T4" fmla="*/ 30 w 38"/>
                <a:gd name="T5" fmla="*/ 26 h 41"/>
                <a:gd name="T6" fmla="*/ 28 w 38"/>
                <a:gd name="T7" fmla="*/ 26 h 41"/>
                <a:gd name="T8" fmla="*/ 28 w 38"/>
                <a:gd name="T9" fmla="*/ 29 h 41"/>
                <a:gd name="T10" fmla="*/ 20 w 38"/>
                <a:gd name="T11" fmla="*/ 34 h 41"/>
                <a:gd name="T12" fmla="*/ 11 w 38"/>
                <a:gd name="T13" fmla="*/ 41 h 41"/>
                <a:gd name="T14" fmla="*/ 5 w 38"/>
                <a:gd name="T15" fmla="*/ 31 h 41"/>
                <a:gd name="T16" fmla="*/ 3 w 38"/>
                <a:gd name="T17" fmla="*/ 28 h 41"/>
                <a:gd name="T18" fmla="*/ 2 w 38"/>
                <a:gd name="T19" fmla="*/ 23 h 41"/>
                <a:gd name="T20" fmla="*/ 0 w 38"/>
                <a:gd name="T21" fmla="*/ 21 h 41"/>
                <a:gd name="T22" fmla="*/ 5 w 38"/>
                <a:gd name="T23" fmla="*/ 15 h 41"/>
                <a:gd name="T24" fmla="*/ 5 w 38"/>
                <a:gd name="T25" fmla="*/ 13 h 41"/>
                <a:gd name="T26" fmla="*/ 6 w 38"/>
                <a:gd name="T27" fmla="*/ 12 h 41"/>
                <a:gd name="T28" fmla="*/ 11 w 38"/>
                <a:gd name="T29" fmla="*/ 4 h 41"/>
                <a:gd name="T30" fmla="*/ 18 w 38"/>
                <a:gd name="T31" fmla="*/ 3 h 41"/>
                <a:gd name="T32" fmla="*/ 20 w 38"/>
                <a:gd name="T33" fmla="*/ 1 h 41"/>
                <a:gd name="T34" fmla="*/ 22 w 38"/>
                <a:gd name="T35" fmla="*/ 2 h 41"/>
                <a:gd name="T36" fmla="*/ 27 w 38"/>
                <a:gd name="T37" fmla="*/ 0 h 41"/>
                <a:gd name="T38" fmla="*/ 28 w 38"/>
                <a:gd name="T39" fmla="*/ 3 h 41"/>
                <a:gd name="T40" fmla="*/ 30 w 38"/>
                <a:gd name="T41" fmla="*/ 1 h 41"/>
                <a:gd name="T42" fmla="*/ 31 w 38"/>
                <a:gd name="T43" fmla="*/ 2 h 41"/>
                <a:gd name="T44" fmla="*/ 32 w 38"/>
                <a:gd name="T45" fmla="*/ 2 h 41"/>
                <a:gd name="T46" fmla="*/ 33 w 38"/>
                <a:gd name="T47" fmla="*/ 1 h 41"/>
                <a:gd name="T48" fmla="*/ 37 w 38"/>
                <a:gd name="T49" fmla="*/ 3 h 41"/>
                <a:gd name="T50" fmla="*/ 38 w 38"/>
                <a:gd name="T51" fmla="*/ 8 h 41"/>
                <a:gd name="T52" fmla="*/ 36 w 38"/>
                <a:gd name="T53" fmla="*/ 9 h 41"/>
                <a:gd name="T54" fmla="*/ 31 w 38"/>
                <a:gd name="T55" fmla="*/ 1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41">
                  <a:moveTo>
                    <a:pt x="31" y="13"/>
                  </a:moveTo>
                  <a:cubicBezTo>
                    <a:pt x="31" y="13"/>
                    <a:pt x="34" y="12"/>
                    <a:pt x="32" y="17"/>
                  </a:cubicBezTo>
                  <a:cubicBezTo>
                    <a:pt x="29" y="21"/>
                    <a:pt x="30" y="26"/>
                    <a:pt x="30" y="26"/>
                  </a:cubicBezTo>
                  <a:cubicBezTo>
                    <a:pt x="28" y="26"/>
                    <a:pt x="28" y="26"/>
                    <a:pt x="28" y="26"/>
                  </a:cubicBezTo>
                  <a:cubicBezTo>
                    <a:pt x="28" y="26"/>
                    <a:pt x="29" y="26"/>
                    <a:pt x="28" y="29"/>
                  </a:cubicBezTo>
                  <a:cubicBezTo>
                    <a:pt x="27" y="32"/>
                    <a:pt x="25" y="31"/>
                    <a:pt x="20" y="34"/>
                  </a:cubicBezTo>
                  <a:cubicBezTo>
                    <a:pt x="16" y="37"/>
                    <a:pt x="11" y="41"/>
                    <a:pt x="11" y="41"/>
                  </a:cubicBezTo>
                  <a:cubicBezTo>
                    <a:pt x="11" y="41"/>
                    <a:pt x="7" y="33"/>
                    <a:pt x="5" y="31"/>
                  </a:cubicBezTo>
                  <a:cubicBezTo>
                    <a:pt x="4" y="30"/>
                    <a:pt x="3" y="30"/>
                    <a:pt x="3" y="28"/>
                  </a:cubicBezTo>
                  <a:cubicBezTo>
                    <a:pt x="3" y="25"/>
                    <a:pt x="3" y="22"/>
                    <a:pt x="2" y="23"/>
                  </a:cubicBezTo>
                  <a:cubicBezTo>
                    <a:pt x="0" y="23"/>
                    <a:pt x="0" y="21"/>
                    <a:pt x="0" y="21"/>
                  </a:cubicBezTo>
                  <a:cubicBezTo>
                    <a:pt x="5" y="15"/>
                    <a:pt x="5" y="15"/>
                    <a:pt x="5" y="15"/>
                  </a:cubicBezTo>
                  <a:cubicBezTo>
                    <a:pt x="5" y="13"/>
                    <a:pt x="5" y="13"/>
                    <a:pt x="5" y="13"/>
                  </a:cubicBezTo>
                  <a:cubicBezTo>
                    <a:pt x="6" y="12"/>
                    <a:pt x="6" y="12"/>
                    <a:pt x="6" y="12"/>
                  </a:cubicBezTo>
                  <a:cubicBezTo>
                    <a:pt x="11" y="4"/>
                    <a:pt x="11" y="4"/>
                    <a:pt x="11" y="4"/>
                  </a:cubicBezTo>
                  <a:cubicBezTo>
                    <a:pt x="11" y="4"/>
                    <a:pt x="17" y="5"/>
                    <a:pt x="18" y="3"/>
                  </a:cubicBezTo>
                  <a:cubicBezTo>
                    <a:pt x="19" y="1"/>
                    <a:pt x="19" y="1"/>
                    <a:pt x="20" y="1"/>
                  </a:cubicBezTo>
                  <a:cubicBezTo>
                    <a:pt x="20" y="1"/>
                    <a:pt x="22" y="2"/>
                    <a:pt x="22" y="2"/>
                  </a:cubicBezTo>
                  <a:cubicBezTo>
                    <a:pt x="27" y="0"/>
                    <a:pt x="27" y="0"/>
                    <a:pt x="27" y="0"/>
                  </a:cubicBezTo>
                  <a:cubicBezTo>
                    <a:pt x="28" y="3"/>
                    <a:pt x="28" y="3"/>
                    <a:pt x="28" y="3"/>
                  </a:cubicBezTo>
                  <a:cubicBezTo>
                    <a:pt x="30" y="1"/>
                    <a:pt x="30" y="1"/>
                    <a:pt x="30" y="1"/>
                  </a:cubicBezTo>
                  <a:cubicBezTo>
                    <a:pt x="31" y="2"/>
                    <a:pt x="31" y="2"/>
                    <a:pt x="31" y="2"/>
                  </a:cubicBezTo>
                  <a:cubicBezTo>
                    <a:pt x="32" y="2"/>
                    <a:pt x="32" y="2"/>
                    <a:pt x="32" y="2"/>
                  </a:cubicBezTo>
                  <a:cubicBezTo>
                    <a:pt x="33" y="1"/>
                    <a:pt x="33" y="1"/>
                    <a:pt x="33" y="1"/>
                  </a:cubicBezTo>
                  <a:cubicBezTo>
                    <a:pt x="37" y="3"/>
                    <a:pt x="37" y="3"/>
                    <a:pt x="37" y="3"/>
                  </a:cubicBezTo>
                  <a:cubicBezTo>
                    <a:pt x="38" y="8"/>
                    <a:pt x="38" y="8"/>
                    <a:pt x="38" y="8"/>
                  </a:cubicBezTo>
                  <a:cubicBezTo>
                    <a:pt x="36" y="9"/>
                    <a:pt x="36" y="9"/>
                    <a:pt x="36" y="9"/>
                  </a:cubicBezTo>
                  <a:cubicBezTo>
                    <a:pt x="36" y="9"/>
                    <a:pt x="29" y="13"/>
                    <a:pt x="31" y="13"/>
                  </a:cubicBezTo>
                  <a:close/>
                </a:path>
              </a:pathLst>
            </a:custGeom>
            <a:solidFill>
              <a:srgbClr val="5625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9" name="Freeform 255">
              <a:extLst>
                <a:ext uri="{FF2B5EF4-FFF2-40B4-BE49-F238E27FC236}">
                  <a16:creationId xmlns="" xmlns:a16="http://schemas.microsoft.com/office/drawing/2014/main" id="{ADFA74B3-741E-47A9-B723-10A6AE501D37}"/>
                </a:ext>
              </a:extLst>
            </p:cNvPr>
            <p:cNvSpPr>
              <a:spLocks/>
            </p:cNvSpPr>
            <p:nvPr userDrawn="1"/>
          </p:nvSpPr>
          <p:spPr bwMode="auto">
            <a:xfrm>
              <a:off x="7285038" y="6299200"/>
              <a:ext cx="66675" cy="134938"/>
            </a:xfrm>
            <a:custGeom>
              <a:avLst/>
              <a:gdLst>
                <a:gd name="T0" fmla="*/ 45 w 54"/>
                <a:gd name="T1" fmla="*/ 17 h 110"/>
                <a:gd name="T2" fmla="*/ 45 w 54"/>
                <a:gd name="T3" fmla="*/ 28 h 110"/>
                <a:gd name="T4" fmla="*/ 46 w 54"/>
                <a:gd name="T5" fmla="*/ 31 h 110"/>
                <a:gd name="T6" fmla="*/ 54 w 54"/>
                <a:gd name="T7" fmla="*/ 54 h 110"/>
                <a:gd name="T8" fmla="*/ 52 w 54"/>
                <a:gd name="T9" fmla="*/ 82 h 110"/>
                <a:gd name="T10" fmla="*/ 53 w 54"/>
                <a:gd name="T11" fmla="*/ 92 h 110"/>
                <a:gd name="T12" fmla="*/ 51 w 54"/>
                <a:gd name="T13" fmla="*/ 105 h 110"/>
                <a:gd name="T14" fmla="*/ 44 w 54"/>
                <a:gd name="T15" fmla="*/ 110 h 110"/>
                <a:gd name="T16" fmla="*/ 2 w 54"/>
                <a:gd name="T17" fmla="*/ 103 h 110"/>
                <a:gd name="T18" fmla="*/ 3 w 54"/>
                <a:gd name="T19" fmla="*/ 58 h 110"/>
                <a:gd name="T20" fmla="*/ 19 w 54"/>
                <a:gd name="T21" fmla="*/ 11 h 110"/>
                <a:gd name="T22" fmla="*/ 22 w 54"/>
                <a:gd name="T23" fmla="*/ 4 h 110"/>
                <a:gd name="T24" fmla="*/ 45 w 54"/>
                <a:gd name="T25" fmla="*/ 1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110">
                  <a:moveTo>
                    <a:pt x="45" y="17"/>
                  </a:moveTo>
                  <a:cubicBezTo>
                    <a:pt x="45" y="17"/>
                    <a:pt x="44" y="24"/>
                    <a:pt x="45" y="28"/>
                  </a:cubicBezTo>
                  <a:cubicBezTo>
                    <a:pt x="46" y="29"/>
                    <a:pt x="46" y="30"/>
                    <a:pt x="46" y="31"/>
                  </a:cubicBezTo>
                  <a:cubicBezTo>
                    <a:pt x="49" y="38"/>
                    <a:pt x="54" y="54"/>
                    <a:pt x="54" y="54"/>
                  </a:cubicBezTo>
                  <a:cubicBezTo>
                    <a:pt x="54" y="54"/>
                    <a:pt x="50" y="79"/>
                    <a:pt x="52" y="82"/>
                  </a:cubicBezTo>
                  <a:cubicBezTo>
                    <a:pt x="54" y="85"/>
                    <a:pt x="53" y="91"/>
                    <a:pt x="53" y="92"/>
                  </a:cubicBezTo>
                  <a:cubicBezTo>
                    <a:pt x="52" y="92"/>
                    <a:pt x="53" y="101"/>
                    <a:pt x="51" y="105"/>
                  </a:cubicBezTo>
                  <a:cubicBezTo>
                    <a:pt x="50" y="108"/>
                    <a:pt x="44" y="110"/>
                    <a:pt x="44" y="110"/>
                  </a:cubicBezTo>
                  <a:cubicBezTo>
                    <a:pt x="2" y="103"/>
                    <a:pt x="2" y="103"/>
                    <a:pt x="2" y="103"/>
                  </a:cubicBezTo>
                  <a:cubicBezTo>
                    <a:pt x="3" y="58"/>
                    <a:pt x="3" y="58"/>
                    <a:pt x="3" y="58"/>
                  </a:cubicBezTo>
                  <a:cubicBezTo>
                    <a:pt x="3" y="58"/>
                    <a:pt x="0" y="31"/>
                    <a:pt x="19" y="11"/>
                  </a:cubicBezTo>
                  <a:cubicBezTo>
                    <a:pt x="19" y="11"/>
                    <a:pt x="18" y="5"/>
                    <a:pt x="22" y="4"/>
                  </a:cubicBezTo>
                  <a:cubicBezTo>
                    <a:pt x="22" y="4"/>
                    <a:pt x="21" y="0"/>
                    <a:pt x="45" y="17"/>
                  </a:cubicBezTo>
                  <a:close/>
                </a:path>
              </a:pathLst>
            </a:custGeom>
            <a:solidFill>
              <a:srgbClr val="C4C1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0" name="Freeform 256">
              <a:extLst>
                <a:ext uri="{FF2B5EF4-FFF2-40B4-BE49-F238E27FC236}">
                  <a16:creationId xmlns="" xmlns:a16="http://schemas.microsoft.com/office/drawing/2014/main" id="{EE6A9A65-2F49-4A56-9C8D-F5D7745C2984}"/>
                </a:ext>
              </a:extLst>
            </p:cNvPr>
            <p:cNvSpPr>
              <a:spLocks/>
            </p:cNvSpPr>
            <p:nvPr userDrawn="1"/>
          </p:nvSpPr>
          <p:spPr bwMode="auto">
            <a:xfrm>
              <a:off x="7288213" y="6313488"/>
              <a:ext cx="63500" cy="120650"/>
            </a:xfrm>
            <a:custGeom>
              <a:avLst/>
              <a:gdLst>
                <a:gd name="T0" fmla="*/ 24 w 52"/>
                <a:gd name="T1" fmla="*/ 51 h 99"/>
                <a:gd name="T2" fmla="*/ 21 w 52"/>
                <a:gd name="T3" fmla="*/ 15 h 99"/>
                <a:gd name="T4" fmla="*/ 21 w 52"/>
                <a:gd name="T5" fmla="*/ 7 h 99"/>
                <a:gd name="T6" fmla="*/ 14 w 52"/>
                <a:gd name="T7" fmla="*/ 3 h 99"/>
                <a:gd name="T8" fmla="*/ 17 w 52"/>
                <a:gd name="T9" fmla="*/ 0 h 99"/>
                <a:gd name="T10" fmla="*/ 28 w 52"/>
                <a:gd name="T11" fmla="*/ 6 h 99"/>
                <a:gd name="T12" fmla="*/ 43 w 52"/>
                <a:gd name="T13" fmla="*/ 15 h 99"/>
                <a:gd name="T14" fmla="*/ 43 w 52"/>
                <a:gd name="T15" fmla="*/ 17 h 99"/>
                <a:gd name="T16" fmla="*/ 44 w 52"/>
                <a:gd name="T17" fmla="*/ 20 h 99"/>
                <a:gd name="T18" fmla="*/ 52 w 52"/>
                <a:gd name="T19" fmla="*/ 43 h 99"/>
                <a:gd name="T20" fmla="*/ 50 w 52"/>
                <a:gd name="T21" fmla="*/ 71 h 99"/>
                <a:gd name="T22" fmla="*/ 51 w 52"/>
                <a:gd name="T23" fmla="*/ 81 h 99"/>
                <a:gd name="T24" fmla="*/ 49 w 52"/>
                <a:gd name="T25" fmla="*/ 94 h 99"/>
                <a:gd name="T26" fmla="*/ 42 w 52"/>
                <a:gd name="T27" fmla="*/ 99 h 99"/>
                <a:gd name="T28" fmla="*/ 0 w 52"/>
                <a:gd name="T29" fmla="*/ 92 h 99"/>
                <a:gd name="T30" fmla="*/ 1 w 52"/>
                <a:gd name="T31" fmla="*/ 63 h 99"/>
                <a:gd name="T32" fmla="*/ 24 w 52"/>
                <a:gd name="T33"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99">
                  <a:moveTo>
                    <a:pt x="24" y="51"/>
                  </a:moveTo>
                  <a:cubicBezTo>
                    <a:pt x="28" y="40"/>
                    <a:pt x="17" y="27"/>
                    <a:pt x="21" y="15"/>
                  </a:cubicBezTo>
                  <a:cubicBezTo>
                    <a:pt x="21" y="13"/>
                    <a:pt x="23" y="10"/>
                    <a:pt x="21" y="7"/>
                  </a:cubicBezTo>
                  <a:cubicBezTo>
                    <a:pt x="19" y="4"/>
                    <a:pt x="15" y="4"/>
                    <a:pt x="14" y="3"/>
                  </a:cubicBezTo>
                  <a:cubicBezTo>
                    <a:pt x="14" y="2"/>
                    <a:pt x="15" y="1"/>
                    <a:pt x="17" y="0"/>
                  </a:cubicBezTo>
                  <a:cubicBezTo>
                    <a:pt x="21" y="2"/>
                    <a:pt x="24" y="4"/>
                    <a:pt x="28" y="6"/>
                  </a:cubicBezTo>
                  <a:cubicBezTo>
                    <a:pt x="34" y="9"/>
                    <a:pt x="40" y="13"/>
                    <a:pt x="43" y="15"/>
                  </a:cubicBezTo>
                  <a:cubicBezTo>
                    <a:pt x="43" y="16"/>
                    <a:pt x="43" y="16"/>
                    <a:pt x="43" y="17"/>
                  </a:cubicBezTo>
                  <a:cubicBezTo>
                    <a:pt x="44" y="18"/>
                    <a:pt x="44" y="19"/>
                    <a:pt x="44" y="20"/>
                  </a:cubicBezTo>
                  <a:cubicBezTo>
                    <a:pt x="47" y="27"/>
                    <a:pt x="52" y="43"/>
                    <a:pt x="52" y="43"/>
                  </a:cubicBezTo>
                  <a:cubicBezTo>
                    <a:pt x="52" y="43"/>
                    <a:pt x="48" y="68"/>
                    <a:pt x="50" y="71"/>
                  </a:cubicBezTo>
                  <a:cubicBezTo>
                    <a:pt x="52" y="74"/>
                    <a:pt x="51" y="80"/>
                    <a:pt x="51" y="81"/>
                  </a:cubicBezTo>
                  <a:cubicBezTo>
                    <a:pt x="50" y="81"/>
                    <a:pt x="51" y="90"/>
                    <a:pt x="49" y="94"/>
                  </a:cubicBezTo>
                  <a:cubicBezTo>
                    <a:pt x="48" y="97"/>
                    <a:pt x="42" y="99"/>
                    <a:pt x="42" y="99"/>
                  </a:cubicBezTo>
                  <a:cubicBezTo>
                    <a:pt x="0" y="92"/>
                    <a:pt x="0" y="92"/>
                    <a:pt x="0" y="92"/>
                  </a:cubicBezTo>
                  <a:cubicBezTo>
                    <a:pt x="0" y="82"/>
                    <a:pt x="0" y="73"/>
                    <a:pt x="1" y="63"/>
                  </a:cubicBezTo>
                  <a:cubicBezTo>
                    <a:pt x="17" y="60"/>
                    <a:pt x="22" y="55"/>
                    <a:pt x="24" y="51"/>
                  </a:cubicBezTo>
                  <a:close/>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1" name="Freeform 257">
              <a:extLst>
                <a:ext uri="{FF2B5EF4-FFF2-40B4-BE49-F238E27FC236}">
                  <a16:creationId xmlns="" xmlns:a16="http://schemas.microsoft.com/office/drawing/2014/main" id="{8EFA5AC4-AAF3-40B1-868E-39C81468FA4B}"/>
                </a:ext>
              </a:extLst>
            </p:cNvPr>
            <p:cNvSpPr>
              <a:spLocks/>
            </p:cNvSpPr>
            <p:nvPr userDrawn="1"/>
          </p:nvSpPr>
          <p:spPr bwMode="auto">
            <a:xfrm>
              <a:off x="7356476" y="6376988"/>
              <a:ext cx="82550" cy="23813"/>
            </a:xfrm>
            <a:custGeom>
              <a:avLst/>
              <a:gdLst>
                <a:gd name="T0" fmla="*/ 63 w 67"/>
                <a:gd name="T1" fmla="*/ 18 h 19"/>
                <a:gd name="T2" fmla="*/ 60 w 67"/>
                <a:gd name="T3" fmla="*/ 18 h 19"/>
                <a:gd name="T4" fmla="*/ 56 w 67"/>
                <a:gd name="T5" fmla="*/ 17 h 19"/>
                <a:gd name="T6" fmla="*/ 45 w 67"/>
                <a:gd name="T7" fmla="*/ 17 h 19"/>
                <a:gd name="T8" fmla="*/ 34 w 67"/>
                <a:gd name="T9" fmla="*/ 17 h 19"/>
                <a:gd name="T10" fmla="*/ 18 w 67"/>
                <a:gd name="T11" fmla="*/ 19 h 19"/>
                <a:gd name="T12" fmla="*/ 0 w 67"/>
                <a:gd name="T13" fmla="*/ 17 h 19"/>
                <a:gd name="T14" fmla="*/ 5 w 67"/>
                <a:gd name="T15" fmla="*/ 0 h 19"/>
                <a:gd name="T16" fmla="*/ 41 w 67"/>
                <a:gd name="T17" fmla="*/ 5 h 19"/>
                <a:gd name="T18" fmla="*/ 46 w 67"/>
                <a:gd name="T19" fmla="*/ 3 h 19"/>
                <a:gd name="T20" fmla="*/ 64 w 67"/>
                <a:gd name="T21" fmla="*/ 4 h 19"/>
                <a:gd name="T22" fmla="*/ 66 w 67"/>
                <a:gd name="T23" fmla="*/ 9 h 19"/>
                <a:gd name="T24" fmla="*/ 65 w 67"/>
                <a:gd name="T25" fmla="*/ 13 h 19"/>
                <a:gd name="T26" fmla="*/ 62 w 67"/>
                <a:gd name="T27" fmla="*/ 16 h 19"/>
                <a:gd name="T28" fmla="*/ 63 w 67"/>
                <a:gd name="T2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19">
                  <a:moveTo>
                    <a:pt x="63" y="18"/>
                  </a:moveTo>
                  <a:cubicBezTo>
                    <a:pt x="62" y="19"/>
                    <a:pt x="63" y="18"/>
                    <a:pt x="60" y="18"/>
                  </a:cubicBezTo>
                  <a:cubicBezTo>
                    <a:pt x="58" y="17"/>
                    <a:pt x="60" y="17"/>
                    <a:pt x="56" y="17"/>
                  </a:cubicBezTo>
                  <a:cubicBezTo>
                    <a:pt x="53" y="18"/>
                    <a:pt x="48" y="18"/>
                    <a:pt x="45" y="17"/>
                  </a:cubicBezTo>
                  <a:cubicBezTo>
                    <a:pt x="42" y="16"/>
                    <a:pt x="34" y="17"/>
                    <a:pt x="34" y="17"/>
                  </a:cubicBezTo>
                  <a:cubicBezTo>
                    <a:pt x="18" y="19"/>
                    <a:pt x="18" y="19"/>
                    <a:pt x="18" y="19"/>
                  </a:cubicBezTo>
                  <a:cubicBezTo>
                    <a:pt x="0" y="17"/>
                    <a:pt x="0" y="17"/>
                    <a:pt x="0" y="17"/>
                  </a:cubicBezTo>
                  <a:cubicBezTo>
                    <a:pt x="5" y="0"/>
                    <a:pt x="5" y="0"/>
                    <a:pt x="5" y="0"/>
                  </a:cubicBezTo>
                  <a:cubicBezTo>
                    <a:pt x="5" y="0"/>
                    <a:pt x="11" y="4"/>
                    <a:pt x="41" y="5"/>
                  </a:cubicBezTo>
                  <a:cubicBezTo>
                    <a:pt x="41" y="5"/>
                    <a:pt x="42" y="6"/>
                    <a:pt x="46" y="3"/>
                  </a:cubicBezTo>
                  <a:cubicBezTo>
                    <a:pt x="50" y="1"/>
                    <a:pt x="61" y="2"/>
                    <a:pt x="64" y="4"/>
                  </a:cubicBezTo>
                  <a:cubicBezTo>
                    <a:pt x="67" y="7"/>
                    <a:pt x="66" y="9"/>
                    <a:pt x="66" y="9"/>
                  </a:cubicBezTo>
                  <a:cubicBezTo>
                    <a:pt x="66" y="9"/>
                    <a:pt x="67" y="12"/>
                    <a:pt x="65" y="13"/>
                  </a:cubicBezTo>
                  <a:cubicBezTo>
                    <a:pt x="63" y="15"/>
                    <a:pt x="62" y="16"/>
                    <a:pt x="62" y="16"/>
                  </a:cubicBezTo>
                  <a:lnTo>
                    <a:pt x="63" y="18"/>
                  </a:lnTo>
                  <a:close/>
                </a:path>
              </a:pathLst>
            </a:custGeom>
            <a:solidFill>
              <a:srgbClr val="EAA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2" name="Freeform 258">
              <a:extLst>
                <a:ext uri="{FF2B5EF4-FFF2-40B4-BE49-F238E27FC236}">
                  <a16:creationId xmlns="" xmlns:a16="http://schemas.microsoft.com/office/drawing/2014/main" id="{489F6882-9A76-44BD-87AC-4CC290F5BF5A}"/>
                </a:ext>
              </a:extLst>
            </p:cNvPr>
            <p:cNvSpPr>
              <a:spLocks/>
            </p:cNvSpPr>
            <p:nvPr userDrawn="1"/>
          </p:nvSpPr>
          <p:spPr bwMode="auto">
            <a:xfrm>
              <a:off x="7302501" y="6319838"/>
              <a:ext cx="106363" cy="82550"/>
            </a:xfrm>
            <a:custGeom>
              <a:avLst/>
              <a:gdLst>
                <a:gd name="T0" fmla="*/ 16 w 87"/>
                <a:gd name="T1" fmla="*/ 2 h 67"/>
                <a:gd name="T2" fmla="*/ 32 w 87"/>
                <a:gd name="T3" fmla="*/ 22 h 67"/>
                <a:gd name="T4" fmla="*/ 37 w 87"/>
                <a:gd name="T5" fmla="*/ 35 h 67"/>
                <a:gd name="T6" fmla="*/ 49 w 87"/>
                <a:gd name="T7" fmla="*/ 46 h 67"/>
                <a:gd name="T8" fmla="*/ 87 w 87"/>
                <a:gd name="T9" fmla="*/ 48 h 67"/>
                <a:gd name="T10" fmla="*/ 85 w 87"/>
                <a:gd name="T11" fmla="*/ 56 h 67"/>
                <a:gd name="T12" fmla="*/ 86 w 87"/>
                <a:gd name="T13" fmla="*/ 66 h 67"/>
                <a:gd name="T14" fmla="*/ 85 w 87"/>
                <a:gd name="T15" fmla="*/ 64 h 67"/>
                <a:gd name="T16" fmla="*/ 68 w 87"/>
                <a:gd name="T17" fmla="*/ 66 h 67"/>
                <a:gd name="T18" fmla="*/ 46 w 87"/>
                <a:gd name="T19" fmla="*/ 65 h 67"/>
                <a:gd name="T20" fmla="*/ 45 w 87"/>
                <a:gd name="T21" fmla="*/ 65 h 67"/>
                <a:gd name="T22" fmla="*/ 43 w 87"/>
                <a:gd name="T23" fmla="*/ 65 h 67"/>
                <a:gd name="T24" fmla="*/ 33 w 87"/>
                <a:gd name="T25" fmla="*/ 62 h 67"/>
                <a:gd name="T26" fmla="*/ 17 w 87"/>
                <a:gd name="T27" fmla="*/ 46 h 67"/>
                <a:gd name="T28" fmla="*/ 0 w 87"/>
                <a:gd name="T29" fmla="*/ 27 h 67"/>
                <a:gd name="T30" fmla="*/ 16 w 87"/>
                <a:gd name="T31"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67">
                  <a:moveTo>
                    <a:pt x="16" y="2"/>
                  </a:moveTo>
                  <a:cubicBezTo>
                    <a:pt x="30" y="5"/>
                    <a:pt x="32" y="22"/>
                    <a:pt x="32" y="22"/>
                  </a:cubicBezTo>
                  <a:cubicBezTo>
                    <a:pt x="32" y="22"/>
                    <a:pt x="36" y="34"/>
                    <a:pt x="37" y="35"/>
                  </a:cubicBezTo>
                  <a:cubicBezTo>
                    <a:pt x="38" y="36"/>
                    <a:pt x="40" y="45"/>
                    <a:pt x="49" y="46"/>
                  </a:cubicBezTo>
                  <a:cubicBezTo>
                    <a:pt x="62" y="46"/>
                    <a:pt x="74" y="47"/>
                    <a:pt x="87" y="48"/>
                  </a:cubicBezTo>
                  <a:cubicBezTo>
                    <a:pt x="85" y="52"/>
                    <a:pt x="85" y="54"/>
                    <a:pt x="85" y="56"/>
                  </a:cubicBezTo>
                  <a:cubicBezTo>
                    <a:pt x="85" y="61"/>
                    <a:pt x="86" y="66"/>
                    <a:pt x="86" y="66"/>
                  </a:cubicBezTo>
                  <a:cubicBezTo>
                    <a:pt x="86" y="66"/>
                    <a:pt x="86" y="65"/>
                    <a:pt x="85" y="64"/>
                  </a:cubicBezTo>
                  <a:cubicBezTo>
                    <a:pt x="78" y="65"/>
                    <a:pt x="72" y="66"/>
                    <a:pt x="68" y="66"/>
                  </a:cubicBezTo>
                  <a:cubicBezTo>
                    <a:pt x="58" y="67"/>
                    <a:pt x="61" y="65"/>
                    <a:pt x="46" y="65"/>
                  </a:cubicBezTo>
                  <a:cubicBezTo>
                    <a:pt x="46" y="65"/>
                    <a:pt x="46" y="65"/>
                    <a:pt x="45" y="65"/>
                  </a:cubicBezTo>
                  <a:cubicBezTo>
                    <a:pt x="45" y="66"/>
                    <a:pt x="44" y="66"/>
                    <a:pt x="43" y="65"/>
                  </a:cubicBezTo>
                  <a:cubicBezTo>
                    <a:pt x="40" y="64"/>
                    <a:pt x="33" y="62"/>
                    <a:pt x="33" y="62"/>
                  </a:cubicBezTo>
                  <a:cubicBezTo>
                    <a:pt x="17" y="46"/>
                    <a:pt x="17" y="46"/>
                    <a:pt x="17" y="46"/>
                  </a:cubicBezTo>
                  <a:cubicBezTo>
                    <a:pt x="0" y="27"/>
                    <a:pt x="0" y="27"/>
                    <a:pt x="0" y="27"/>
                  </a:cubicBezTo>
                  <a:cubicBezTo>
                    <a:pt x="0" y="27"/>
                    <a:pt x="2" y="0"/>
                    <a:pt x="16" y="2"/>
                  </a:cubicBezTo>
                  <a:close/>
                </a:path>
              </a:pathLst>
            </a:custGeom>
            <a:solidFill>
              <a:srgbClr val="DDDA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3" name="Freeform 259">
              <a:extLst>
                <a:ext uri="{FF2B5EF4-FFF2-40B4-BE49-F238E27FC236}">
                  <a16:creationId xmlns="" xmlns:a16="http://schemas.microsoft.com/office/drawing/2014/main" id="{71315820-8360-4C63-9BEB-D8959FEDE436}"/>
                </a:ext>
              </a:extLst>
            </p:cNvPr>
            <p:cNvSpPr>
              <a:spLocks/>
            </p:cNvSpPr>
            <p:nvPr userDrawn="1"/>
          </p:nvSpPr>
          <p:spPr bwMode="auto">
            <a:xfrm>
              <a:off x="7299326" y="6319838"/>
              <a:ext cx="114300" cy="85725"/>
            </a:xfrm>
            <a:custGeom>
              <a:avLst/>
              <a:gdLst>
                <a:gd name="T0" fmla="*/ 18 w 92"/>
                <a:gd name="T1" fmla="*/ 4 h 69"/>
                <a:gd name="T2" fmla="*/ 31 w 92"/>
                <a:gd name="T3" fmla="*/ 17 h 69"/>
                <a:gd name="T4" fmla="*/ 32 w 92"/>
                <a:gd name="T5" fmla="*/ 22 h 69"/>
                <a:gd name="T6" fmla="*/ 32 w 92"/>
                <a:gd name="T7" fmla="*/ 22 h 69"/>
                <a:gd name="T8" fmla="*/ 32 w 92"/>
                <a:gd name="T9" fmla="*/ 22 h 69"/>
                <a:gd name="T10" fmla="*/ 36 w 92"/>
                <a:gd name="T11" fmla="*/ 34 h 69"/>
                <a:gd name="T12" fmla="*/ 37 w 92"/>
                <a:gd name="T13" fmla="*/ 36 h 69"/>
                <a:gd name="T14" fmla="*/ 38 w 92"/>
                <a:gd name="T15" fmla="*/ 36 h 69"/>
                <a:gd name="T16" fmla="*/ 38 w 92"/>
                <a:gd name="T17" fmla="*/ 37 h 69"/>
                <a:gd name="T18" fmla="*/ 38 w 92"/>
                <a:gd name="T19" fmla="*/ 37 h 69"/>
                <a:gd name="T20" fmla="*/ 41 w 92"/>
                <a:gd name="T21" fmla="*/ 43 h 69"/>
                <a:gd name="T22" fmla="*/ 51 w 92"/>
                <a:gd name="T23" fmla="*/ 48 h 69"/>
                <a:gd name="T24" fmla="*/ 89 w 92"/>
                <a:gd name="T25" fmla="*/ 50 h 69"/>
                <a:gd name="T26" fmla="*/ 87 w 92"/>
                <a:gd name="T27" fmla="*/ 47 h 69"/>
                <a:gd name="T28" fmla="*/ 85 w 92"/>
                <a:gd name="T29" fmla="*/ 57 h 69"/>
                <a:gd name="T30" fmla="*/ 88 w 92"/>
                <a:gd name="T31" fmla="*/ 66 h 69"/>
                <a:gd name="T32" fmla="*/ 89 w 92"/>
                <a:gd name="T33" fmla="*/ 63 h 69"/>
                <a:gd name="T34" fmla="*/ 87 w 92"/>
                <a:gd name="T35" fmla="*/ 62 h 69"/>
                <a:gd name="T36" fmla="*/ 66 w 92"/>
                <a:gd name="T37" fmla="*/ 65 h 69"/>
                <a:gd name="T38" fmla="*/ 48 w 92"/>
                <a:gd name="T39" fmla="*/ 63 h 69"/>
                <a:gd name="T40" fmla="*/ 47 w 92"/>
                <a:gd name="T41" fmla="*/ 63 h 69"/>
                <a:gd name="T42" fmla="*/ 47 w 92"/>
                <a:gd name="T43" fmla="*/ 64 h 69"/>
                <a:gd name="T44" fmla="*/ 46 w 92"/>
                <a:gd name="T45" fmla="*/ 64 h 69"/>
                <a:gd name="T46" fmla="*/ 46 w 92"/>
                <a:gd name="T47" fmla="*/ 63 h 69"/>
                <a:gd name="T48" fmla="*/ 46 w 92"/>
                <a:gd name="T49" fmla="*/ 63 h 69"/>
                <a:gd name="T50" fmla="*/ 35 w 92"/>
                <a:gd name="T51" fmla="*/ 60 h 69"/>
                <a:gd name="T52" fmla="*/ 36 w 92"/>
                <a:gd name="T53" fmla="*/ 60 h 69"/>
                <a:gd name="T54" fmla="*/ 3 w 92"/>
                <a:gd name="T55" fmla="*/ 25 h 69"/>
                <a:gd name="T56" fmla="*/ 4 w 92"/>
                <a:gd name="T57" fmla="*/ 27 h 69"/>
                <a:gd name="T58" fmla="*/ 7 w 92"/>
                <a:gd name="T59" fmla="*/ 13 h 69"/>
                <a:gd name="T60" fmla="*/ 16 w 92"/>
                <a:gd name="T61" fmla="*/ 4 h 69"/>
                <a:gd name="T62" fmla="*/ 18 w 92"/>
                <a:gd name="T63" fmla="*/ 2 h 69"/>
                <a:gd name="T64" fmla="*/ 16 w 92"/>
                <a:gd name="T65" fmla="*/ 0 h 69"/>
                <a:gd name="T66" fmla="*/ 1 w 92"/>
                <a:gd name="T67" fmla="*/ 19 h 69"/>
                <a:gd name="T68" fmla="*/ 0 w 92"/>
                <a:gd name="T69" fmla="*/ 27 h 69"/>
                <a:gd name="T70" fmla="*/ 34 w 92"/>
                <a:gd name="T71" fmla="*/ 63 h 69"/>
                <a:gd name="T72" fmla="*/ 45 w 92"/>
                <a:gd name="T73" fmla="*/ 67 h 69"/>
                <a:gd name="T74" fmla="*/ 48 w 92"/>
                <a:gd name="T75" fmla="*/ 67 h 69"/>
                <a:gd name="T76" fmla="*/ 47 w 92"/>
                <a:gd name="T77" fmla="*/ 67 h 69"/>
                <a:gd name="T78" fmla="*/ 59 w 92"/>
                <a:gd name="T79" fmla="*/ 68 h 69"/>
                <a:gd name="T80" fmla="*/ 70 w 92"/>
                <a:gd name="T81" fmla="*/ 68 h 69"/>
                <a:gd name="T82" fmla="*/ 87 w 92"/>
                <a:gd name="T83" fmla="*/ 64 h 69"/>
                <a:gd name="T84" fmla="*/ 86 w 92"/>
                <a:gd name="T85" fmla="*/ 67 h 69"/>
                <a:gd name="T86" fmla="*/ 90 w 92"/>
                <a:gd name="T87" fmla="*/ 65 h 69"/>
                <a:gd name="T88" fmla="*/ 89 w 92"/>
                <a:gd name="T89" fmla="*/ 56 h 69"/>
                <a:gd name="T90" fmla="*/ 92 w 92"/>
                <a:gd name="T91" fmla="*/ 47 h 69"/>
                <a:gd name="T92" fmla="*/ 51 w 92"/>
                <a:gd name="T93" fmla="*/ 44 h 69"/>
                <a:gd name="T94" fmla="*/ 51 w 92"/>
                <a:gd name="T95" fmla="*/ 44 h 69"/>
                <a:gd name="T96" fmla="*/ 42 w 92"/>
                <a:gd name="T97" fmla="*/ 36 h 69"/>
                <a:gd name="T98" fmla="*/ 41 w 92"/>
                <a:gd name="T99" fmla="*/ 34 h 69"/>
                <a:gd name="T100" fmla="*/ 41 w 92"/>
                <a:gd name="T101" fmla="*/ 34 h 69"/>
                <a:gd name="T102" fmla="*/ 40 w 92"/>
                <a:gd name="T103" fmla="*/ 35 h 69"/>
                <a:gd name="T104" fmla="*/ 40 w 92"/>
                <a:gd name="T105" fmla="*/ 33 h 69"/>
                <a:gd name="T106" fmla="*/ 36 w 92"/>
                <a:gd name="T107" fmla="*/ 21 h 69"/>
                <a:gd name="T108" fmla="*/ 36 w 92"/>
                <a:gd name="T109" fmla="*/ 21 h 69"/>
                <a:gd name="T110" fmla="*/ 28 w 92"/>
                <a:gd name="T111" fmla="*/ 5 h 69"/>
                <a:gd name="T112" fmla="*/ 18 w 92"/>
                <a:gd name="T113"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 h="69">
                  <a:moveTo>
                    <a:pt x="18" y="2"/>
                  </a:moveTo>
                  <a:cubicBezTo>
                    <a:pt x="18" y="4"/>
                    <a:pt x="18" y="4"/>
                    <a:pt x="18" y="4"/>
                  </a:cubicBezTo>
                  <a:cubicBezTo>
                    <a:pt x="21" y="5"/>
                    <a:pt x="23" y="6"/>
                    <a:pt x="25" y="8"/>
                  </a:cubicBezTo>
                  <a:cubicBezTo>
                    <a:pt x="28" y="10"/>
                    <a:pt x="30" y="14"/>
                    <a:pt x="31" y="17"/>
                  </a:cubicBezTo>
                  <a:cubicBezTo>
                    <a:pt x="31" y="18"/>
                    <a:pt x="32" y="20"/>
                    <a:pt x="32" y="21"/>
                  </a:cubicBezTo>
                  <a:cubicBezTo>
                    <a:pt x="32" y="21"/>
                    <a:pt x="32" y="21"/>
                    <a:pt x="32" y="22"/>
                  </a:cubicBezTo>
                  <a:cubicBezTo>
                    <a:pt x="32" y="22"/>
                    <a:pt x="32" y="22"/>
                    <a:pt x="32" y="22"/>
                  </a:cubicBezTo>
                  <a:cubicBezTo>
                    <a:pt x="32" y="22"/>
                    <a:pt x="32" y="22"/>
                    <a:pt x="32" y="22"/>
                  </a:cubicBezTo>
                  <a:cubicBezTo>
                    <a:pt x="32" y="22"/>
                    <a:pt x="32" y="22"/>
                    <a:pt x="32" y="22"/>
                  </a:cubicBezTo>
                  <a:cubicBezTo>
                    <a:pt x="32" y="22"/>
                    <a:pt x="32" y="22"/>
                    <a:pt x="32" y="22"/>
                  </a:cubicBezTo>
                  <a:cubicBezTo>
                    <a:pt x="32" y="22"/>
                    <a:pt x="33" y="26"/>
                    <a:pt x="34" y="29"/>
                  </a:cubicBezTo>
                  <a:cubicBezTo>
                    <a:pt x="35" y="30"/>
                    <a:pt x="36" y="32"/>
                    <a:pt x="36" y="34"/>
                  </a:cubicBezTo>
                  <a:cubicBezTo>
                    <a:pt x="36" y="34"/>
                    <a:pt x="37" y="35"/>
                    <a:pt x="37" y="35"/>
                  </a:cubicBezTo>
                  <a:cubicBezTo>
                    <a:pt x="37" y="36"/>
                    <a:pt x="37" y="36"/>
                    <a:pt x="37" y="36"/>
                  </a:cubicBezTo>
                  <a:cubicBezTo>
                    <a:pt x="38" y="37"/>
                    <a:pt x="38" y="37"/>
                    <a:pt x="38" y="37"/>
                  </a:cubicBezTo>
                  <a:cubicBezTo>
                    <a:pt x="38" y="36"/>
                    <a:pt x="38" y="36"/>
                    <a:pt x="38" y="36"/>
                  </a:cubicBezTo>
                  <a:cubicBezTo>
                    <a:pt x="38" y="37"/>
                    <a:pt x="38" y="37"/>
                    <a:pt x="38" y="37"/>
                  </a:cubicBezTo>
                  <a:cubicBezTo>
                    <a:pt x="38" y="37"/>
                    <a:pt x="38" y="37"/>
                    <a:pt x="38" y="37"/>
                  </a:cubicBezTo>
                  <a:cubicBezTo>
                    <a:pt x="38" y="36"/>
                    <a:pt x="38" y="36"/>
                    <a:pt x="38" y="36"/>
                  </a:cubicBezTo>
                  <a:cubicBezTo>
                    <a:pt x="38" y="37"/>
                    <a:pt x="38" y="37"/>
                    <a:pt x="38" y="37"/>
                  </a:cubicBezTo>
                  <a:cubicBezTo>
                    <a:pt x="38" y="37"/>
                    <a:pt x="38" y="37"/>
                    <a:pt x="38" y="37"/>
                  </a:cubicBezTo>
                  <a:cubicBezTo>
                    <a:pt x="38" y="38"/>
                    <a:pt x="39" y="41"/>
                    <a:pt x="41" y="43"/>
                  </a:cubicBezTo>
                  <a:cubicBezTo>
                    <a:pt x="43" y="45"/>
                    <a:pt x="47" y="47"/>
                    <a:pt x="51" y="48"/>
                  </a:cubicBezTo>
                  <a:cubicBezTo>
                    <a:pt x="51" y="48"/>
                    <a:pt x="51" y="48"/>
                    <a:pt x="51" y="48"/>
                  </a:cubicBezTo>
                  <a:cubicBezTo>
                    <a:pt x="51" y="48"/>
                    <a:pt x="51" y="48"/>
                    <a:pt x="51" y="48"/>
                  </a:cubicBezTo>
                  <a:cubicBezTo>
                    <a:pt x="64" y="48"/>
                    <a:pt x="76" y="49"/>
                    <a:pt x="89" y="50"/>
                  </a:cubicBezTo>
                  <a:cubicBezTo>
                    <a:pt x="89" y="48"/>
                    <a:pt x="89" y="48"/>
                    <a:pt x="89" y="48"/>
                  </a:cubicBezTo>
                  <a:cubicBezTo>
                    <a:pt x="87" y="47"/>
                    <a:pt x="87" y="47"/>
                    <a:pt x="87" y="47"/>
                  </a:cubicBezTo>
                  <a:cubicBezTo>
                    <a:pt x="85" y="51"/>
                    <a:pt x="85" y="54"/>
                    <a:pt x="85" y="56"/>
                  </a:cubicBezTo>
                  <a:cubicBezTo>
                    <a:pt x="85" y="57"/>
                    <a:pt x="85" y="57"/>
                    <a:pt x="85" y="57"/>
                  </a:cubicBezTo>
                  <a:cubicBezTo>
                    <a:pt x="85" y="61"/>
                    <a:pt x="86" y="67"/>
                    <a:pt x="86" y="67"/>
                  </a:cubicBezTo>
                  <a:cubicBezTo>
                    <a:pt x="88" y="66"/>
                    <a:pt x="88" y="66"/>
                    <a:pt x="88" y="66"/>
                  </a:cubicBezTo>
                  <a:cubicBezTo>
                    <a:pt x="90" y="65"/>
                    <a:pt x="90" y="65"/>
                    <a:pt x="90" y="65"/>
                  </a:cubicBezTo>
                  <a:cubicBezTo>
                    <a:pt x="90" y="65"/>
                    <a:pt x="90" y="65"/>
                    <a:pt x="89" y="63"/>
                  </a:cubicBezTo>
                  <a:cubicBezTo>
                    <a:pt x="89" y="61"/>
                    <a:pt x="89" y="61"/>
                    <a:pt x="89" y="61"/>
                  </a:cubicBezTo>
                  <a:cubicBezTo>
                    <a:pt x="87" y="62"/>
                    <a:pt x="87" y="62"/>
                    <a:pt x="87" y="62"/>
                  </a:cubicBezTo>
                  <a:cubicBezTo>
                    <a:pt x="80" y="63"/>
                    <a:pt x="74" y="64"/>
                    <a:pt x="69" y="64"/>
                  </a:cubicBezTo>
                  <a:cubicBezTo>
                    <a:pt x="68" y="64"/>
                    <a:pt x="67" y="65"/>
                    <a:pt x="66" y="65"/>
                  </a:cubicBezTo>
                  <a:cubicBezTo>
                    <a:pt x="63" y="65"/>
                    <a:pt x="62" y="64"/>
                    <a:pt x="60" y="64"/>
                  </a:cubicBezTo>
                  <a:cubicBezTo>
                    <a:pt x="58" y="64"/>
                    <a:pt x="54" y="63"/>
                    <a:pt x="48" y="63"/>
                  </a:cubicBezTo>
                  <a:cubicBezTo>
                    <a:pt x="48" y="63"/>
                    <a:pt x="48" y="63"/>
                    <a:pt x="47" y="63"/>
                  </a:cubicBezTo>
                  <a:cubicBezTo>
                    <a:pt x="47" y="63"/>
                    <a:pt x="47" y="63"/>
                    <a:pt x="47" y="63"/>
                  </a:cubicBezTo>
                  <a:cubicBezTo>
                    <a:pt x="46" y="64"/>
                    <a:pt x="46" y="64"/>
                    <a:pt x="46" y="64"/>
                  </a:cubicBezTo>
                  <a:cubicBezTo>
                    <a:pt x="47" y="64"/>
                    <a:pt x="47" y="64"/>
                    <a:pt x="47" y="64"/>
                  </a:cubicBezTo>
                  <a:cubicBezTo>
                    <a:pt x="46" y="63"/>
                    <a:pt x="46" y="63"/>
                    <a:pt x="46" y="63"/>
                  </a:cubicBezTo>
                  <a:cubicBezTo>
                    <a:pt x="46" y="64"/>
                    <a:pt x="46" y="64"/>
                    <a:pt x="46" y="64"/>
                  </a:cubicBezTo>
                  <a:cubicBezTo>
                    <a:pt x="47" y="64"/>
                    <a:pt x="47" y="64"/>
                    <a:pt x="47" y="64"/>
                  </a:cubicBezTo>
                  <a:cubicBezTo>
                    <a:pt x="46" y="63"/>
                    <a:pt x="46" y="63"/>
                    <a:pt x="46" y="63"/>
                  </a:cubicBezTo>
                  <a:cubicBezTo>
                    <a:pt x="46" y="63"/>
                    <a:pt x="46" y="63"/>
                    <a:pt x="46" y="63"/>
                  </a:cubicBezTo>
                  <a:cubicBezTo>
                    <a:pt x="46" y="63"/>
                    <a:pt x="46" y="63"/>
                    <a:pt x="46" y="63"/>
                  </a:cubicBezTo>
                  <a:cubicBezTo>
                    <a:pt x="44" y="63"/>
                    <a:pt x="42" y="62"/>
                    <a:pt x="39" y="61"/>
                  </a:cubicBezTo>
                  <a:cubicBezTo>
                    <a:pt x="37" y="60"/>
                    <a:pt x="35" y="60"/>
                    <a:pt x="35" y="60"/>
                  </a:cubicBezTo>
                  <a:cubicBezTo>
                    <a:pt x="35" y="62"/>
                    <a:pt x="35" y="62"/>
                    <a:pt x="35" y="62"/>
                  </a:cubicBezTo>
                  <a:cubicBezTo>
                    <a:pt x="36" y="60"/>
                    <a:pt x="36" y="60"/>
                    <a:pt x="36" y="60"/>
                  </a:cubicBezTo>
                  <a:cubicBezTo>
                    <a:pt x="20" y="45"/>
                    <a:pt x="20" y="45"/>
                    <a:pt x="20" y="45"/>
                  </a:cubicBezTo>
                  <a:cubicBezTo>
                    <a:pt x="3" y="25"/>
                    <a:pt x="3" y="25"/>
                    <a:pt x="3" y="25"/>
                  </a:cubicBezTo>
                  <a:cubicBezTo>
                    <a:pt x="2" y="27"/>
                    <a:pt x="2" y="27"/>
                    <a:pt x="2" y="27"/>
                  </a:cubicBezTo>
                  <a:cubicBezTo>
                    <a:pt x="4" y="27"/>
                    <a:pt x="4" y="27"/>
                    <a:pt x="4" y="27"/>
                  </a:cubicBezTo>
                  <a:cubicBezTo>
                    <a:pt x="4" y="27"/>
                    <a:pt x="4" y="27"/>
                    <a:pt x="4" y="26"/>
                  </a:cubicBezTo>
                  <a:cubicBezTo>
                    <a:pt x="4" y="24"/>
                    <a:pt x="5" y="18"/>
                    <a:pt x="7" y="13"/>
                  </a:cubicBezTo>
                  <a:cubicBezTo>
                    <a:pt x="8" y="10"/>
                    <a:pt x="10" y="8"/>
                    <a:pt x="11" y="7"/>
                  </a:cubicBezTo>
                  <a:cubicBezTo>
                    <a:pt x="13" y="5"/>
                    <a:pt x="14" y="4"/>
                    <a:pt x="16" y="4"/>
                  </a:cubicBezTo>
                  <a:cubicBezTo>
                    <a:pt x="17" y="4"/>
                    <a:pt x="17" y="4"/>
                    <a:pt x="18" y="4"/>
                  </a:cubicBezTo>
                  <a:cubicBezTo>
                    <a:pt x="18" y="2"/>
                    <a:pt x="18" y="2"/>
                    <a:pt x="18" y="2"/>
                  </a:cubicBezTo>
                  <a:cubicBezTo>
                    <a:pt x="18" y="0"/>
                    <a:pt x="18" y="0"/>
                    <a:pt x="18" y="0"/>
                  </a:cubicBezTo>
                  <a:cubicBezTo>
                    <a:pt x="18" y="0"/>
                    <a:pt x="17" y="0"/>
                    <a:pt x="16" y="0"/>
                  </a:cubicBezTo>
                  <a:cubicBezTo>
                    <a:pt x="13" y="0"/>
                    <a:pt x="10" y="2"/>
                    <a:pt x="7" y="5"/>
                  </a:cubicBezTo>
                  <a:cubicBezTo>
                    <a:pt x="4" y="9"/>
                    <a:pt x="2" y="14"/>
                    <a:pt x="1" y="19"/>
                  </a:cubicBezTo>
                  <a:cubicBezTo>
                    <a:pt x="0" y="23"/>
                    <a:pt x="0" y="27"/>
                    <a:pt x="0" y="27"/>
                  </a:cubicBezTo>
                  <a:cubicBezTo>
                    <a:pt x="0" y="27"/>
                    <a:pt x="0" y="27"/>
                    <a:pt x="0" y="27"/>
                  </a:cubicBezTo>
                  <a:cubicBezTo>
                    <a:pt x="17" y="48"/>
                    <a:pt x="17" y="48"/>
                    <a:pt x="17" y="48"/>
                  </a:cubicBezTo>
                  <a:cubicBezTo>
                    <a:pt x="34" y="63"/>
                    <a:pt x="34" y="63"/>
                    <a:pt x="34" y="63"/>
                  </a:cubicBezTo>
                  <a:cubicBezTo>
                    <a:pt x="34" y="63"/>
                    <a:pt x="34" y="63"/>
                    <a:pt x="34" y="63"/>
                  </a:cubicBezTo>
                  <a:cubicBezTo>
                    <a:pt x="34" y="63"/>
                    <a:pt x="41" y="66"/>
                    <a:pt x="45" y="67"/>
                  </a:cubicBezTo>
                  <a:cubicBezTo>
                    <a:pt x="45" y="67"/>
                    <a:pt x="46" y="67"/>
                    <a:pt x="46" y="67"/>
                  </a:cubicBezTo>
                  <a:cubicBezTo>
                    <a:pt x="47" y="67"/>
                    <a:pt x="47" y="67"/>
                    <a:pt x="48" y="67"/>
                  </a:cubicBezTo>
                  <a:cubicBezTo>
                    <a:pt x="47" y="65"/>
                    <a:pt x="47" y="65"/>
                    <a:pt x="47" y="65"/>
                  </a:cubicBezTo>
                  <a:cubicBezTo>
                    <a:pt x="47" y="67"/>
                    <a:pt x="47" y="67"/>
                    <a:pt x="47" y="67"/>
                  </a:cubicBezTo>
                  <a:cubicBezTo>
                    <a:pt x="47" y="67"/>
                    <a:pt x="48" y="67"/>
                    <a:pt x="48" y="67"/>
                  </a:cubicBezTo>
                  <a:cubicBezTo>
                    <a:pt x="54" y="67"/>
                    <a:pt x="57" y="68"/>
                    <a:pt x="59" y="68"/>
                  </a:cubicBezTo>
                  <a:cubicBezTo>
                    <a:pt x="61" y="68"/>
                    <a:pt x="63" y="69"/>
                    <a:pt x="66" y="69"/>
                  </a:cubicBezTo>
                  <a:cubicBezTo>
                    <a:pt x="67" y="69"/>
                    <a:pt x="68" y="68"/>
                    <a:pt x="70" y="68"/>
                  </a:cubicBezTo>
                  <a:cubicBezTo>
                    <a:pt x="75" y="68"/>
                    <a:pt x="81" y="67"/>
                    <a:pt x="88" y="66"/>
                  </a:cubicBezTo>
                  <a:cubicBezTo>
                    <a:pt x="87" y="64"/>
                    <a:pt x="87" y="64"/>
                    <a:pt x="87" y="64"/>
                  </a:cubicBezTo>
                  <a:cubicBezTo>
                    <a:pt x="85" y="64"/>
                    <a:pt x="85" y="64"/>
                    <a:pt x="85" y="64"/>
                  </a:cubicBezTo>
                  <a:cubicBezTo>
                    <a:pt x="86" y="66"/>
                    <a:pt x="86" y="67"/>
                    <a:pt x="86" y="67"/>
                  </a:cubicBezTo>
                  <a:cubicBezTo>
                    <a:pt x="90" y="65"/>
                    <a:pt x="90" y="65"/>
                    <a:pt x="90" y="65"/>
                  </a:cubicBezTo>
                  <a:cubicBezTo>
                    <a:pt x="90" y="65"/>
                    <a:pt x="90" y="65"/>
                    <a:pt x="90" y="65"/>
                  </a:cubicBezTo>
                  <a:cubicBezTo>
                    <a:pt x="90" y="64"/>
                    <a:pt x="89" y="60"/>
                    <a:pt x="89" y="57"/>
                  </a:cubicBezTo>
                  <a:cubicBezTo>
                    <a:pt x="89" y="56"/>
                    <a:pt x="89" y="56"/>
                    <a:pt x="89" y="56"/>
                  </a:cubicBezTo>
                  <a:cubicBezTo>
                    <a:pt x="89" y="55"/>
                    <a:pt x="89" y="52"/>
                    <a:pt x="91" y="49"/>
                  </a:cubicBezTo>
                  <a:cubicBezTo>
                    <a:pt x="92" y="47"/>
                    <a:pt x="92" y="47"/>
                    <a:pt x="92" y="47"/>
                  </a:cubicBezTo>
                  <a:cubicBezTo>
                    <a:pt x="89" y="46"/>
                    <a:pt x="89" y="46"/>
                    <a:pt x="89" y="46"/>
                  </a:cubicBezTo>
                  <a:cubicBezTo>
                    <a:pt x="76" y="45"/>
                    <a:pt x="64" y="44"/>
                    <a:pt x="51" y="44"/>
                  </a:cubicBezTo>
                  <a:cubicBezTo>
                    <a:pt x="51" y="46"/>
                    <a:pt x="51" y="46"/>
                    <a:pt x="51" y="46"/>
                  </a:cubicBezTo>
                  <a:cubicBezTo>
                    <a:pt x="51" y="44"/>
                    <a:pt x="51" y="44"/>
                    <a:pt x="51" y="44"/>
                  </a:cubicBezTo>
                  <a:cubicBezTo>
                    <a:pt x="47" y="43"/>
                    <a:pt x="45" y="41"/>
                    <a:pt x="44" y="39"/>
                  </a:cubicBezTo>
                  <a:cubicBezTo>
                    <a:pt x="43" y="38"/>
                    <a:pt x="42" y="37"/>
                    <a:pt x="42" y="36"/>
                  </a:cubicBezTo>
                  <a:cubicBezTo>
                    <a:pt x="42" y="36"/>
                    <a:pt x="42" y="36"/>
                    <a:pt x="41" y="35"/>
                  </a:cubicBezTo>
                  <a:cubicBezTo>
                    <a:pt x="41" y="35"/>
                    <a:pt x="41" y="35"/>
                    <a:pt x="41" y="34"/>
                  </a:cubicBezTo>
                  <a:cubicBezTo>
                    <a:pt x="40" y="35"/>
                    <a:pt x="40" y="35"/>
                    <a:pt x="40" y="35"/>
                  </a:cubicBezTo>
                  <a:cubicBezTo>
                    <a:pt x="41" y="34"/>
                    <a:pt x="41" y="34"/>
                    <a:pt x="41" y="34"/>
                  </a:cubicBezTo>
                  <a:cubicBezTo>
                    <a:pt x="41" y="34"/>
                    <a:pt x="41" y="34"/>
                    <a:pt x="41" y="34"/>
                  </a:cubicBezTo>
                  <a:cubicBezTo>
                    <a:pt x="40" y="35"/>
                    <a:pt x="40" y="35"/>
                    <a:pt x="40" y="35"/>
                  </a:cubicBezTo>
                  <a:cubicBezTo>
                    <a:pt x="41" y="34"/>
                    <a:pt x="41" y="34"/>
                    <a:pt x="41" y="34"/>
                  </a:cubicBezTo>
                  <a:cubicBezTo>
                    <a:pt x="41" y="34"/>
                    <a:pt x="41" y="34"/>
                    <a:pt x="40" y="33"/>
                  </a:cubicBezTo>
                  <a:cubicBezTo>
                    <a:pt x="40" y="32"/>
                    <a:pt x="39" y="29"/>
                    <a:pt x="38" y="26"/>
                  </a:cubicBezTo>
                  <a:cubicBezTo>
                    <a:pt x="37" y="23"/>
                    <a:pt x="36" y="21"/>
                    <a:pt x="36" y="21"/>
                  </a:cubicBezTo>
                  <a:cubicBezTo>
                    <a:pt x="34" y="22"/>
                    <a:pt x="34" y="22"/>
                    <a:pt x="34" y="22"/>
                  </a:cubicBezTo>
                  <a:cubicBezTo>
                    <a:pt x="36" y="21"/>
                    <a:pt x="36" y="21"/>
                    <a:pt x="36" y="21"/>
                  </a:cubicBezTo>
                  <a:cubicBezTo>
                    <a:pt x="36" y="21"/>
                    <a:pt x="36" y="17"/>
                    <a:pt x="33" y="12"/>
                  </a:cubicBezTo>
                  <a:cubicBezTo>
                    <a:pt x="32" y="10"/>
                    <a:pt x="30" y="7"/>
                    <a:pt x="28" y="5"/>
                  </a:cubicBezTo>
                  <a:cubicBezTo>
                    <a:pt x="25" y="3"/>
                    <a:pt x="22" y="1"/>
                    <a:pt x="18" y="0"/>
                  </a:cubicBezTo>
                  <a:lnTo>
                    <a:pt x="18" y="2"/>
                  </a:lnTo>
                  <a:close/>
                </a:path>
              </a:pathLst>
            </a:custGeom>
            <a:solidFill>
              <a:srgbClr val="DDDA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4" name="Rectangle 260">
              <a:extLst>
                <a:ext uri="{FF2B5EF4-FFF2-40B4-BE49-F238E27FC236}">
                  <a16:creationId xmlns="" xmlns:a16="http://schemas.microsoft.com/office/drawing/2014/main" id="{BB51E31C-F9BD-4258-A5D8-9856F061D339}"/>
                </a:ext>
              </a:extLst>
            </p:cNvPr>
            <p:cNvSpPr>
              <a:spLocks noChangeArrowheads="1"/>
            </p:cNvSpPr>
            <p:nvPr userDrawn="1"/>
          </p:nvSpPr>
          <p:spPr bwMode="auto">
            <a:xfrm>
              <a:off x="7473951" y="6375400"/>
              <a:ext cx="103188" cy="206375"/>
            </a:xfrm>
            <a:prstGeom prst="rect">
              <a:avLst/>
            </a:prstGeom>
            <a:solidFill>
              <a:srgbClr val="9D91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5" name="Rectangle 261">
              <a:extLst>
                <a:ext uri="{FF2B5EF4-FFF2-40B4-BE49-F238E27FC236}">
                  <a16:creationId xmlns="" xmlns:a16="http://schemas.microsoft.com/office/drawing/2014/main" id="{6EDB952F-B68B-4B3E-9C08-A8EC2FA5A29D}"/>
                </a:ext>
              </a:extLst>
            </p:cNvPr>
            <p:cNvSpPr>
              <a:spLocks noChangeArrowheads="1"/>
            </p:cNvSpPr>
            <p:nvPr userDrawn="1"/>
          </p:nvSpPr>
          <p:spPr bwMode="auto">
            <a:xfrm>
              <a:off x="7577138" y="6375400"/>
              <a:ext cx="106363" cy="206375"/>
            </a:xfrm>
            <a:prstGeom prst="rect">
              <a:avLst/>
            </a:prstGeom>
            <a:solidFill>
              <a:srgbClr val="877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6" name="Freeform 262">
              <a:extLst>
                <a:ext uri="{FF2B5EF4-FFF2-40B4-BE49-F238E27FC236}">
                  <a16:creationId xmlns="" xmlns:a16="http://schemas.microsoft.com/office/drawing/2014/main" id="{E76B54A0-7F2D-4137-A765-30C573039F64}"/>
                </a:ext>
              </a:extLst>
            </p:cNvPr>
            <p:cNvSpPr>
              <a:spLocks/>
            </p:cNvSpPr>
            <p:nvPr userDrawn="1"/>
          </p:nvSpPr>
          <p:spPr bwMode="auto">
            <a:xfrm>
              <a:off x="7623176" y="6389688"/>
              <a:ext cx="7938" cy="38100"/>
            </a:xfrm>
            <a:custGeom>
              <a:avLst/>
              <a:gdLst>
                <a:gd name="T0" fmla="*/ 0 w 6"/>
                <a:gd name="T1" fmla="*/ 0 h 31"/>
                <a:gd name="T2" fmla="*/ 0 w 6"/>
                <a:gd name="T3" fmla="*/ 31 h 31"/>
                <a:gd name="T4" fmla="*/ 6 w 6"/>
                <a:gd name="T5" fmla="*/ 31 h 31"/>
                <a:gd name="T6" fmla="*/ 6 w 6"/>
                <a:gd name="T7" fmla="*/ 0 h 31"/>
                <a:gd name="T8" fmla="*/ 0 w 6"/>
                <a:gd name="T9" fmla="*/ 0 h 31"/>
              </a:gdLst>
              <a:ahLst/>
              <a:cxnLst>
                <a:cxn ang="0">
                  <a:pos x="T0" y="T1"/>
                </a:cxn>
                <a:cxn ang="0">
                  <a:pos x="T2" y="T3"/>
                </a:cxn>
                <a:cxn ang="0">
                  <a:pos x="T4" y="T5"/>
                </a:cxn>
                <a:cxn ang="0">
                  <a:pos x="T6" y="T7"/>
                </a:cxn>
                <a:cxn ang="0">
                  <a:pos x="T8" y="T9"/>
                </a:cxn>
              </a:cxnLst>
              <a:rect l="0" t="0" r="r" b="b"/>
              <a:pathLst>
                <a:path w="6" h="31">
                  <a:moveTo>
                    <a:pt x="0" y="0"/>
                  </a:moveTo>
                  <a:cubicBezTo>
                    <a:pt x="0" y="31"/>
                    <a:pt x="0" y="31"/>
                    <a:pt x="0" y="31"/>
                  </a:cubicBezTo>
                  <a:cubicBezTo>
                    <a:pt x="6" y="31"/>
                    <a:pt x="6" y="31"/>
                    <a:pt x="6" y="31"/>
                  </a:cubicBezTo>
                  <a:cubicBezTo>
                    <a:pt x="6" y="22"/>
                    <a:pt x="6" y="7"/>
                    <a:pt x="6" y="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7" name="Rectangle 263">
              <a:extLst>
                <a:ext uri="{FF2B5EF4-FFF2-40B4-BE49-F238E27FC236}">
                  <a16:creationId xmlns="" xmlns:a16="http://schemas.microsoft.com/office/drawing/2014/main" id="{A57F5590-41CD-4A6A-B35D-F5310AFDF14D}"/>
                </a:ext>
              </a:extLst>
            </p:cNvPr>
            <p:cNvSpPr>
              <a:spLocks noChangeArrowheads="1"/>
            </p:cNvSpPr>
            <p:nvPr userDrawn="1"/>
          </p:nvSpPr>
          <p:spPr bwMode="auto">
            <a:xfrm>
              <a:off x="7634288" y="6389688"/>
              <a:ext cx="1588"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8" name="Rectangle 264">
              <a:extLst>
                <a:ext uri="{FF2B5EF4-FFF2-40B4-BE49-F238E27FC236}">
                  <a16:creationId xmlns="" xmlns:a16="http://schemas.microsoft.com/office/drawing/2014/main" id="{CB41C32E-5122-4FB7-AF64-EA9FC1CE89CC}"/>
                </a:ext>
              </a:extLst>
            </p:cNvPr>
            <p:cNvSpPr>
              <a:spLocks noChangeArrowheads="1"/>
            </p:cNvSpPr>
            <p:nvPr userDrawn="1"/>
          </p:nvSpPr>
          <p:spPr bwMode="auto">
            <a:xfrm>
              <a:off x="7604126" y="6389688"/>
              <a:ext cx="9525"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9" name="Rectangle 265">
              <a:extLst>
                <a:ext uri="{FF2B5EF4-FFF2-40B4-BE49-F238E27FC236}">
                  <a16:creationId xmlns="" xmlns:a16="http://schemas.microsoft.com/office/drawing/2014/main" id="{A1B0E0EE-4199-412A-9E4F-F3709360A0C6}"/>
                </a:ext>
              </a:extLst>
            </p:cNvPr>
            <p:cNvSpPr>
              <a:spLocks noChangeArrowheads="1"/>
            </p:cNvSpPr>
            <p:nvPr userDrawn="1"/>
          </p:nvSpPr>
          <p:spPr bwMode="auto">
            <a:xfrm>
              <a:off x="7616826" y="6389688"/>
              <a:ext cx="3175"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0" name="Rectangle 266">
              <a:extLst>
                <a:ext uri="{FF2B5EF4-FFF2-40B4-BE49-F238E27FC236}">
                  <a16:creationId xmlns="" xmlns:a16="http://schemas.microsoft.com/office/drawing/2014/main" id="{F47D0DC2-F7E4-43DB-8D2E-393ACAE1339B}"/>
                </a:ext>
              </a:extLst>
            </p:cNvPr>
            <p:cNvSpPr>
              <a:spLocks noChangeArrowheads="1"/>
            </p:cNvSpPr>
            <p:nvPr userDrawn="1"/>
          </p:nvSpPr>
          <p:spPr bwMode="auto">
            <a:xfrm>
              <a:off x="7642226" y="6389688"/>
              <a:ext cx="7938"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1" name="Freeform 267">
              <a:extLst>
                <a:ext uri="{FF2B5EF4-FFF2-40B4-BE49-F238E27FC236}">
                  <a16:creationId xmlns="" xmlns:a16="http://schemas.microsoft.com/office/drawing/2014/main" id="{F373F19A-F4A2-4D8A-B070-F4D58AC8DE52}"/>
                </a:ext>
              </a:extLst>
            </p:cNvPr>
            <p:cNvSpPr>
              <a:spLocks/>
            </p:cNvSpPr>
            <p:nvPr userDrawn="1"/>
          </p:nvSpPr>
          <p:spPr bwMode="auto">
            <a:xfrm>
              <a:off x="7669213" y="6389688"/>
              <a:ext cx="1588" cy="38100"/>
            </a:xfrm>
            <a:custGeom>
              <a:avLst/>
              <a:gdLst>
                <a:gd name="T0" fmla="*/ 1 w 1"/>
                <a:gd name="T1" fmla="*/ 0 h 31"/>
                <a:gd name="T2" fmla="*/ 0 w 1"/>
                <a:gd name="T3" fmla="*/ 0 h 31"/>
                <a:gd name="T4" fmla="*/ 0 w 1"/>
                <a:gd name="T5" fmla="*/ 31 h 31"/>
                <a:gd name="T6" fmla="*/ 1 w 1"/>
                <a:gd name="T7" fmla="*/ 31 h 31"/>
                <a:gd name="T8" fmla="*/ 1 w 1"/>
                <a:gd name="T9" fmla="*/ 0 h 31"/>
              </a:gdLst>
              <a:ahLst/>
              <a:cxnLst>
                <a:cxn ang="0">
                  <a:pos x="T0" y="T1"/>
                </a:cxn>
                <a:cxn ang="0">
                  <a:pos x="T2" y="T3"/>
                </a:cxn>
                <a:cxn ang="0">
                  <a:pos x="T4" y="T5"/>
                </a:cxn>
                <a:cxn ang="0">
                  <a:pos x="T6" y="T7"/>
                </a:cxn>
                <a:cxn ang="0">
                  <a:pos x="T8" y="T9"/>
                </a:cxn>
              </a:cxnLst>
              <a:rect l="0" t="0" r="r" b="b"/>
              <a:pathLst>
                <a:path w="1" h="31">
                  <a:moveTo>
                    <a:pt x="1" y="0"/>
                  </a:moveTo>
                  <a:cubicBezTo>
                    <a:pt x="0" y="0"/>
                    <a:pt x="0" y="0"/>
                    <a:pt x="0" y="0"/>
                  </a:cubicBezTo>
                  <a:cubicBezTo>
                    <a:pt x="0" y="7"/>
                    <a:pt x="0" y="23"/>
                    <a:pt x="0" y="31"/>
                  </a:cubicBezTo>
                  <a:cubicBezTo>
                    <a:pt x="1" y="31"/>
                    <a:pt x="1" y="31"/>
                    <a:pt x="1" y="31"/>
                  </a:cubicBez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2" name="Rectangle 268">
              <a:extLst>
                <a:ext uri="{FF2B5EF4-FFF2-40B4-BE49-F238E27FC236}">
                  <a16:creationId xmlns="" xmlns:a16="http://schemas.microsoft.com/office/drawing/2014/main" id="{1D814109-6C0D-4157-AC54-CB48B7D4B1FB}"/>
                </a:ext>
              </a:extLst>
            </p:cNvPr>
            <p:cNvSpPr>
              <a:spLocks noChangeArrowheads="1"/>
            </p:cNvSpPr>
            <p:nvPr userDrawn="1"/>
          </p:nvSpPr>
          <p:spPr bwMode="auto">
            <a:xfrm>
              <a:off x="7662863" y="6389688"/>
              <a:ext cx="3175"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3" name="Rectangle 269">
              <a:extLst>
                <a:ext uri="{FF2B5EF4-FFF2-40B4-BE49-F238E27FC236}">
                  <a16:creationId xmlns="" xmlns:a16="http://schemas.microsoft.com/office/drawing/2014/main" id="{85508E6F-DED9-4247-B8ED-3708B7B1C457}"/>
                </a:ext>
              </a:extLst>
            </p:cNvPr>
            <p:cNvSpPr>
              <a:spLocks noChangeArrowheads="1"/>
            </p:cNvSpPr>
            <p:nvPr userDrawn="1"/>
          </p:nvSpPr>
          <p:spPr bwMode="auto">
            <a:xfrm>
              <a:off x="7661276" y="6389688"/>
              <a:ext cx="1588"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4" name="Rectangle 270">
              <a:extLst>
                <a:ext uri="{FF2B5EF4-FFF2-40B4-BE49-F238E27FC236}">
                  <a16:creationId xmlns="" xmlns:a16="http://schemas.microsoft.com/office/drawing/2014/main" id="{D86E5A13-D11A-4DFB-A75F-A01EF07D60AA}"/>
                </a:ext>
              </a:extLst>
            </p:cNvPr>
            <p:cNvSpPr>
              <a:spLocks noChangeArrowheads="1"/>
            </p:cNvSpPr>
            <p:nvPr userDrawn="1"/>
          </p:nvSpPr>
          <p:spPr bwMode="auto">
            <a:xfrm>
              <a:off x="7656513" y="6389688"/>
              <a:ext cx="1588"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5" name="Freeform 271">
              <a:extLst>
                <a:ext uri="{FF2B5EF4-FFF2-40B4-BE49-F238E27FC236}">
                  <a16:creationId xmlns="" xmlns:a16="http://schemas.microsoft.com/office/drawing/2014/main" id="{4F7AC42E-E733-4E79-A8D8-1FC98EF309FD}"/>
                </a:ext>
              </a:extLst>
            </p:cNvPr>
            <p:cNvSpPr>
              <a:spLocks/>
            </p:cNvSpPr>
            <p:nvPr userDrawn="1"/>
          </p:nvSpPr>
          <p:spPr bwMode="auto">
            <a:xfrm>
              <a:off x="7605713" y="6430963"/>
              <a:ext cx="1588" cy="3175"/>
            </a:xfrm>
            <a:custGeom>
              <a:avLst/>
              <a:gdLst>
                <a:gd name="T0" fmla="*/ 0 w 1"/>
                <a:gd name="T1" fmla="*/ 0 h 2"/>
                <a:gd name="T2" fmla="*/ 0 w 1"/>
                <a:gd name="T3" fmla="*/ 0 h 2"/>
                <a:gd name="T4" fmla="*/ 0 w 1"/>
                <a:gd name="T5" fmla="*/ 0 h 2"/>
                <a:gd name="T6" fmla="*/ 0 w 1"/>
                <a:gd name="T7" fmla="*/ 0 h 2"/>
                <a:gd name="T8" fmla="*/ 0 w 1"/>
                <a:gd name="T9" fmla="*/ 0 h 2"/>
                <a:gd name="T10" fmla="*/ 1 w 1"/>
                <a:gd name="T11" fmla="*/ 0 h 2"/>
                <a:gd name="T12" fmla="*/ 1 w 1"/>
                <a:gd name="T13" fmla="*/ 2 h 2"/>
                <a:gd name="T14" fmla="*/ 0 w 1"/>
                <a:gd name="T15" fmla="*/ 2 h 2"/>
                <a:gd name="T16" fmla="*/ 0 w 1"/>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0" y="0"/>
                  </a:moveTo>
                  <a:lnTo>
                    <a:pt x="0" y="0"/>
                  </a:lnTo>
                  <a:lnTo>
                    <a:pt x="0" y="0"/>
                  </a:lnTo>
                  <a:lnTo>
                    <a:pt x="0" y="0"/>
                  </a:lnTo>
                  <a:lnTo>
                    <a:pt x="0" y="0"/>
                  </a:lnTo>
                  <a:lnTo>
                    <a:pt x="1" y="0"/>
                  </a:lnTo>
                  <a:lnTo>
                    <a:pt x="1" y="2"/>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6" name="Freeform 272">
              <a:extLst>
                <a:ext uri="{FF2B5EF4-FFF2-40B4-BE49-F238E27FC236}">
                  <a16:creationId xmlns="" xmlns:a16="http://schemas.microsoft.com/office/drawing/2014/main" id="{6A5F4D06-DD01-4FE0-93C7-135EF4433F25}"/>
                </a:ext>
              </a:extLst>
            </p:cNvPr>
            <p:cNvSpPr>
              <a:spLocks/>
            </p:cNvSpPr>
            <p:nvPr userDrawn="1"/>
          </p:nvSpPr>
          <p:spPr bwMode="auto">
            <a:xfrm>
              <a:off x="7612063" y="6429375"/>
              <a:ext cx="1588" cy="4763"/>
            </a:xfrm>
            <a:custGeom>
              <a:avLst/>
              <a:gdLst>
                <a:gd name="T0" fmla="*/ 0 w 2"/>
                <a:gd name="T1" fmla="*/ 4 h 4"/>
                <a:gd name="T2" fmla="*/ 0 w 2"/>
                <a:gd name="T3" fmla="*/ 4 h 4"/>
                <a:gd name="T4" fmla="*/ 0 w 2"/>
                <a:gd name="T5" fmla="*/ 4 h 4"/>
                <a:gd name="T6" fmla="*/ 2 w 2"/>
                <a:gd name="T7" fmla="*/ 2 h 4"/>
                <a:gd name="T8" fmla="*/ 1 w 2"/>
                <a:gd name="T9" fmla="*/ 1 h 4"/>
                <a:gd name="T10" fmla="*/ 0 w 2"/>
                <a:gd name="T11" fmla="*/ 1 h 4"/>
                <a:gd name="T12" fmla="*/ 0 w 2"/>
                <a:gd name="T13" fmla="*/ 1 h 4"/>
                <a:gd name="T14" fmla="*/ 1 w 2"/>
                <a:gd name="T15" fmla="*/ 0 h 4"/>
                <a:gd name="T16" fmla="*/ 2 w 2"/>
                <a:gd name="T17" fmla="*/ 2 h 4"/>
                <a:gd name="T18" fmla="*/ 1 w 2"/>
                <a:gd name="T19" fmla="*/ 4 h 4"/>
                <a:gd name="T20" fmla="*/ 1 w 2"/>
                <a:gd name="T21" fmla="*/ 4 h 4"/>
                <a:gd name="T22" fmla="*/ 1 w 2"/>
                <a:gd name="T23" fmla="*/ 4 h 4"/>
                <a:gd name="T24" fmla="*/ 2 w 2"/>
                <a:gd name="T25" fmla="*/ 4 h 4"/>
                <a:gd name="T26" fmla="*/ 2 w 2"/>
                <a:gd name="T27" fmla="*/ 4 h 4"/>
                <a:gd name="T28" fmla="*/ 0 w 2"/>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4">
                  <a:moveTo>
                    <a:pt x="0" y="4"/>
                  </a:moveTo>
                  <a:cubicBezTo>
                    <a:pt x="0" y="4"/>
                    <a:pt x="0" y="4"/>
                    <a:pt x="0" y="4"/>
                  </a:cubicBezTo>
                  <a:cubicBezTo>
                    <a:pt x="0" y="4"/>
                    <a:pt x="0" y="4"/>
                    <a:pt x="0" y="4"/>
                  </a:cubicBezTo>
                  <a:cubicBezTo>
                    <a:pt x="1" y="3"/>
                    <a:pt x="2" y="2"/>
                    <a:pt x="2" y="2"/>
                  </a:cubicBezTo>
                  <a:cubicBezTo>
                    <a:pt x="2" y="1"/>
                    <a:pt x="1" y="1"/>
                    <a:pt x="1" y="1"/>
                  </a:cubicBezTo>
                  <a:cubicBezTo>
                    <a:pt x="0" y="1"/>
                    <a:pt x="0" y="1"/>
                    <a:pt x="0" y="1"/>
                  </a:cubicBezTo>
                  <a:cubicBezTo>
                    <a:pt x="0" y="1"/>
                    <a:pt x="0" y="1"/>
                    <a:pt x="0" y="1"/>
                  </a:cubicBezTo>
                  <a:cubicBezTo>
                    <a:pt x="0" y="1"/>
                    <a:pt x="1" y="0"/>
                    <a:pt x="1" y="0"/>
                  </a:cubicBezTo>
                  <a:cubicBezTo>
                    <a:pt x="2" y="0"/>
                    <a:pt x="2" y="1"/>
                    <a:pt x="2" y="2"/>
                  </a:cubicBezTo>
                  <a:cubicBezTo>
                    <a:pt x="2" y="2"/>
                    <a:pt x="2" y="3"/>
                    <a:pt x="1" y="4"/>
                  </a:cubicBezTo>
                  <a:cubicBezTo>
                    <a:pt x="1" y="4"/>
                    <a:pt x="1" y="4"/>
                    <a:pt x="1" y="4"/>
                  </a:cubicBezTo>
                  <a:cubicBezTo>
                    <a:pt x="1" y="4"/>
                    <a:pt x="1" y="4"/>
                    <a:pt x="1" y="4"/>
                  </a:cubicBezTo>
                  <a:cubicBezTo>
                    <a:pt x="2" y="4"/>
                    <a:pt x="2" y="4"/>
                    <a:pt x="2" y="4"/>
                  </a:cubicBezTo>
                  <a:cubicBezTo>
                    <a:pt x="2" y="4"/>
                    <a:pt x="2" y="4"/>
                    <a:pt x="2" y="4"/>
                  </a:cubicBez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7" name="Freeform 273">
              <a:extLst>
                <a:ext uri="{FF2B5EF4-FFF2-40B4-BE49-F238E27FC236}">
                  <a16:creationId xmlns="" xmlns:a16="http://schemas.microsoft.com/office/drawing/2014/main" id="{8D13AAAF-BB8A-4DBD-905A-C47FD84EAB2F}"/>
                </a:ext>
              </a:extLst>
            </p:cNvPr>
            <p:cNvSpPr>
              <a:spLocks/>
            </p:cNvSpPr>
            <p:nvPr userDrawn="1"/>
          </p:nvSpPr>
          <p:spPr bwMode="auto">
            <a:xfrm>
              <a:off x="7618413" y="6429375"/>
              <a:ext cx="3175" cy="4763"/>
            </a:xfrm>
            <a:custGeom>
              <a:avLst/>
              <a:gdLst>
                <a:gd name="T0" fmla="*/ 0 w 3"/>
                <a:gd name="T1" fmla="*/ 4 h 4"/>
                <a:gd name="T2" fmla="*/ 1 w 3"/>
                <a:gd name="T3" fmla="*/ 4 h 4"/>
                <a:gd name="T4" fmla="*/ 2 w 3"/>
                <a:gd name="T5" fmla="*/ 3 h 4"/>
                <a:gd name="T6" fmla="*/ 1 w 3"/>
                <a:gd name="T7" fmla="*/ 3 h 4"/>
                <a:gd name="T8" fmla="*/ 1 w 3"/>
                <a:gd name="T9" fmla="*/ 3 h 4"/>
                <a:gd name="T10" fmla="*/ 1 w 3"/>
                <a:gd name="T11" fmla="*/ 2 h 4"/>
                <a:gd name="T12" fmla="*/ 1 w 3"/>
                <a:gd name="T13" fmla="*/ 2 h 4"/>
                <a:gd name="T14" fmla="*/ 2 w 3"/>
                <a:gd name="T15" fmla="*/ 1 h 4"/>
                <a:gd name="T16" fmla="*/ 1 w 3"/>
                <a:gd name="T17" fmla="*/ 1 h 4"/>
                <a:gd name="T18" fmla="*/ 1 w 3"/>
                <a:gd name="T19" fmla="*/ 1 h 4"/>
                <a:gd name="T20" fmla="*/ 0 w 3"/>
                <a:gd name="T21" fmla="*/ 1 h 4"/>
                <a:gd name="T22" fmla="*/ 1 w 3"/>
                <a:gd name="T23" fmla="*/ 0 h 4"/>
                <a:gd name="T24" fmla="*/ 2 w 3"/>
                <a:gd name="T25" fmla="*/ 1 h 4"/>
                <a:gd name="T26" fmla="*/ 2 w 3"/>
                <a:gd name="T27" fmla="*/ 2 h 4"/>
                <a:gd name="T28" fmla="*/ 2 w 3"/>
                <a:gd name="T29" fmla="*/ 2 h 4"/>
                <a:gd name="T30" fmla="*/ 3 w 3"/>
                <a:gd name="T31" fmla="*/ 3 h 4"/>
                <a:gd name="T32" fmla="*/ 1 w 3"/>
                <a:gd name="T33" fmla="*/ 4 h 4"/>
                <a:gd name="T34" fmla="*/ 0 w 3"/>
                <a:gd name="T3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4">
                  <a:moveTo>
                    <a:pt x="0" y="4"/>
                  </a:moveTo>
                  <a:cubicBezTo>
                    <a:pt x="1" y="4"/>
                    <a:pt x="1" y="4"/>
                    <a:pt x="1" y="4"/>
                  </a:cubicBezTo>
                  <a:cubicBezTo>
                    <a:pt x="2" y="4"/>
                    <a:pt x="2" y="4"/>
                    <a:pt x="2" y="3"/>
                  </a:cubicBezTo>
                  <a:cubicBezTo>
                    <a:pt x="2" y="3"/>
                    <a:pt x="2" y="3"/>
                    <a:pt x="1" y="3"/>
                  </a:cubicBezTo>
                  <a:cubicBezTo>
                    <a:pt x="1" y="3"/>
                    <a:pt x="1" y="3"/>
                    <a:pt x="1" y="3"/>
                  </a:cubicBezTo>
                  <a:cubicBezTo>
                    <a:pt x="1" y="2"/>
                    <a:pt x="1" y="2"/>
                    <a:pt x="1" y="2"/>
                  </a:cubicBezTo>
                  <a:cubicBezTo>
                    <a:pt x="1" y="2"/>
                    <a:pt x="1" y="2"/>
                    <a:pt x="1" y="2"/>
                  </a:cubicBezTo>
                  <a:cubicBezTo>
                    <a:pt x="1" y="2"/>
                    <a:pt x="2" y="2"/>
                    <a:pt x="2" y="1"/>
                  </a:cubicBezTo>
                  <a:cubicBezTo>
                    <a:pt x="2" y="1"/>
                    <a:pt x="2" y="1"/>
                    <a:pt x="1" y="1"/>
                  </a:cubicBezTo>
                  <a:cubicBezTo>
                    <a:pt x="1" y="1"/>
                    <a:pt x="1" y="1"/>
                    <a:pt x="1" y="1"/>
                  </a:cubicBezTo>
                  <a:cubicBezTo>
                    <a:pt x="0" y="1"/>
                    <a:pt x="0" y="1"/>
                    <a:pt x="0" y="1"/>
                  </a:cubicBezTo>
                  <a:cubicBezTo>
                    <a:pt x="1" y="1"/>
                    <a:pt x="1" y="0"/>
                    <a:pt x="1" y="0"/>
                  </a:cubicBezTo>
                  <a:cubicBezTo>
                    <a:pt x="2" y="0"/>
                    <a:pt x="2" y="1"/>
                    <a:pt x="2" y="1"/>
                  </a:cubicBezTo>
                  <a:cubicBezTo>
                    <a:pt x="2" y="2"/>
                    <a:pt x="2" y="2"/>
                    <a:pt x="2" y="2"/>
                  </a:cubicBezTo>
                  <a:cubicBezTo>
                    <a:pt x="2" y="2"/>
                    <a:pt x="2" y="2"/>
                    <a:pt x="2" y="2"/>
                  </a:cubicBezTo>
                  <a:cubicBezTo>
                    <a:pt x="2" y="2"/>
                    <a:pt x="3" y="3"/>
                    <a:pt x="3" y="3"/>
                  </a:cubicBezTo>
                  <a:cubicBezTo>
                    <a:pt x="3" y="4"/>
                    <a:pt x="2" y="4"/>
                    <a:pt x="1" y="4"/>
                  </a:cubicBezTo>
                  <a:cubicBezTo>
                    <a:pt x="1" y="4"/>
                    <a:pt x="0" y="4"/>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8" name="Freeform 274">
              <a:extLst>
                <a:ext uri="{FF2B5EF4-FFF2-40B4-BE49-F238E27FC236}">
                  <a16:creationId xmlns="" xmlns:a16="http://schemas.microsoft.com/office/drawing/2014/main" id="{22679C7E-B4DC-4DCB-A169-F5508739C890}"/>
                </a:ext>
              </a:extLst>
            </p:cNvPr>
            <p:cNvSpPr>
              <a:spLocks noEditPoints="1"/>
            </p:cNvSpPr>
            <p:nvPr userDrawn="1"/>
          </p:nvSpPr>
          <p:spPr bwMode="auto">
            <a:xfrm>
              <a:off x="7624763" y="6430963"/>
              <a:ext cx="3175" cy="3175"/>
            </a:xfrm>
            <a:custGeom>
              <a:avLst/>
              <a:gdLst>
                <a:gd name="T0" fmla="*/ 1 w 2"/>
                <a:gd name="T1" fmla="*/ 2 h 2"/>
                <a:gd name="T2" fmla="*/ 1 w 2"/>
                <a:gd name="T3" fmla="*/ 1 h 2"/>
                <a:gd name="T4" fmla="*/ 0 w 2"/>
                <a:gd name="T5" fmla="*/ 1 h 2"/>
                <a:gd name="T6" fmla="*/ 0 w 2"/>
                <a:gd name="T7" fmla="*/ 1 h 2"/>
                <a:gd name="T8" fmla="*/ 1 w 2"/>
                <a:gd name="T9" fmla="*/ 0 h 2"/>
                <a:gd name="T10" fmla="*/ 2 w 2"/>
                <a:gd name="T11" fmla="*/ 0 h 2"/>
                <a:gd name="T12" fmla="*/ 2 w 2"/>
                <a:gd name="T13" fmla="*/ 1 h 2"/>
                <a:gd name="T14" fmla="*/ 2 w 2"/>
                <a:gd name="T15" fmla="*/ 1 h 2"/>
                <a:gd name="T16" fmla="*/ 2 w 2"/>
                <a:gd name="T17" fmla="*/ 1 h 2"/>
                <a:gd name="T18" fmla="*/ 2 w 2"/>
                <a:gd name="T19" fmla="*/ 1 h 2"/>
                <a:gd name="T20" fmla="*/ 2 w 2"/>
                <a:gd name="T21" fmla="*/ 2 h 2"/>
                <a:gd name="T22" fmla="*/ 1 w 2"/>
                <a:gd name="T23" fmla="*/ 2 h 2"/>
                <a:gd name="T24" fmla="*/ 1 w 2"/>
                <a:gd name="T25" fmla="*/ 1 h 2"/>
                <a:gd name="T26" fmla="*/ 1 w 2"/>
                <a:gd name="T27" fmla="*/ 1 h 2"/>
                <a:gd name="T28" fmla="*/ 1 w 2"/>
                <a:gd name="T29" fmla="*/ 0 h 2"/>
                <a:gd name="T30" fmla="*/ 1 w 2"/>
                <a:gd name="T31" fmla="*/ 0 h 2"/>
                <a:gd name="T32" fmla="*/ 1 w 2"/>
                <a:gd name="T33" fmla="*/ 1 h 2"/>
                <a:gd name="T34" fmla="*/ 0 w 2"/>
                <a:gd name="T35" fmla="*/ 1 h 2"/>
                <a:gd name="T36" fmla="*/ 0 w 2"/>
                <a:gd name="T37" fmla="*/ 1 h 2"/>
                <a:gd name="T38" fmla="*/ 1 w 2"/>
                <a:gd name="T3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2">
                  <a:moveTo>
                    <a:pt x="1" y="2"/>
                  </a:moveTo>
                  <a:lnTo>
                    <a:pt x="1" y="1"/>
                  </a:lnTo>
                  <a:lnTo>
                    <a:pt x="0" y="1"/>
                  </a:lnTo>
                  <a:lnTo>
                    <a:pt x="0" y="1"/>
                  </a:lnTo>
                  <a:lnTo>
                    <a:pt x="1" y="0"/>
                  </a:lnTo>
                  <a:lnTo>
                    <a:pt x="2" y="0"/>
                  </a:lnTo>
                  <a:lnTo>
                    <a:pt x="2" y="1"/>
                  </a:lnTo>
                  <a:lnTo>
                    <a:pt x="2" y="1"/>
                  </a:lnTo>
                  <a:lnTo>
                    <a:pt x="2" y="1"/>
                  </a:lnTo>
                  <a:lnTo>
                    <a:pt x="2" y="1"/>
                  </a:lnTo>
                  <a:lnTo>
                    <a:pt x="2" y="2"/>
                  </a:lnTo>
                  <a:lnTo>
                    <a:pt x="1" y="2"/>
                  </a:lnTo>
                  <a:close/>
                  <a:moveTo>
                    <a:pt x="1" y="1"/>
                  </a:moveTo>
                  <a:lnTo>
                    <a:pt x="1" y="1"/>
                  </a:lnTo>
                  <a:lnTo>
                    <a:pt x="1" y="0"/>
                  </a:lnTo>
                  <a:lnTo>
                    <a:pt x="1" y="0"/>
                  </a:lnTo>
                  <a:lnTo>
                    <a:pt x="1" y="1"/>
                  </a:lnTo>
                  <a:lnTo>
                    <a:pt x="0" y="1"/>
                  </a:lnTo>
                  <a:lnTo>
                    <a:pt x="0" y="1"/>
                  </a:lnTo>
                  <a:lnTo>
                    <a:pt x="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9" name="Freeform 275">
              <a:extLst>
                <a:ext uri="{FF2B5EF4-FFF2-40B4-BE49-F238E27FC236}">
                  <a16:creationId xmlns="" xmlns:a16="http://schemas.microsoft.com/office/drawing/2014/main" id="{8D80DA74-8E61-436E-B77B-3E9541840F9B}"/>
                </a:ext>
              </a:extLst>
            </p:cNvPr>
            <p:cNvSpPr>
              <a:spLocks/>
            </p:cNvSpPr>
            <p:nvPr userDrawn="1"/>
          </p:nvSpPr>
          <p:spPr bwMode="auto">
            <a:xfrm>
              <a:off x="7631113" y="6430963"/>
              <a:ext cx="3175" cy="3175"/>
            </a:xfrm>
            <a:custGeom>
              <a:avLst/>
              <a:gdLst>
                <a:gd name="T0" fmla="*/ 3 w 3"/>
                <a:gd name="T1" fmla="*/ 0 h 3"/>
                <a:gd name="T2" fmla="*/ 1 w 3"/>
                <a:gd name="T3" fmla="*/ 0 h 3"/>
                <a:gd name="T4" fmla="*/ 1 w 3"/>
                <a:gd name="T5" fmla="*/ 1 h 3"/>
                <a:gd name="T6" fmla="*/ 1 w 3"/>
                <a:gd name="T7" fmla="*/ 1 h 3"/>
                <a:gd name="T8" fmla="*/ 2 w 3"/>
                <a:gd name="T9" fmla="*/ 1 h 3"/>
                <a:gd name="T10" fmla="*/ 3 w 3"/>
                <a:gd name="T11" fmla="*/ 2 h 3"/>
                <a:gd name="T12" fmla="*/ 1 w 3"/>
                <a:gd name="T13" fmla="*/ 3 h 3"/>
                <a:gd name="T14" fmla="*/ 0 w 3"/>
                <a:gd name="T15" fmla="*/ 3 h 3"/>
                <a:gd name="T16" fmla="*/ 0 w 3"/>
                <a:gd name="T17" fmla="*/ 3 h 3"/>
                <a:gd name="T18" fmla="*/ 1 w 3"/>
                <a:gd name="T19" fmla="*/ 3 h 3"/>
                <a:gd name="T20" fmla="*/ 2 w 3"/>
                <a:gd name="T21" fmla="*/ 2 h 3"/>
                <a:gd name="T22" fmla="*/ 1 w 3"/>
                <a:gd name="T23" fmla="*/ 1 h 3"/>
                <a:gd name="T24" fmla="*/ 0 w 3"/>
                <a:gd name="T25" fmla="*/ 1 h 3"/>
                <a:gd name="T26" fmla="*/ 1 w 3"/>
                <a:gd name="T27" fmla="*/ 0 h 3"/>
                <a:gd name="T28" fmla="*/ 3 w 3"/>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3" y="0"/>
                  </a:moveTo>
                  <a:cubicBezTo>
                    <a:pt x="1" y="0"/>
                    <a:pt x="1" y="0"/>
                    <a:pt x="1" y="0"/>
                  </a:cubicBezTo>
                  <a:cubicBezTo>
                    <a:pt x="1" y="1"/>
                    <a:pt x="1" y="1"/>
                    <a:pt x="1" y="1"/>
                  </a:cubicBezTo>
                  <a:cubicBezTo>
                    <a:pt x="1" y="1"/>
                    <a:pt x="1" y="1"/>
                    <a:pt x="1" y="1"/>
                  </a:cubicBezTo>
                  <a:cubicBezTo>
                    <a:pt x="2" y="1"/>
                    <a:pt x="2" y="1"/>
                    <a:pt x="2" y="1"/>
                  </a:cubicBezTo>
                  <a:cubicBezTo>
                    <a:pt x="2" y="1"/>
                    <a:pt x="3" y="2"/>
                    <a:pt x="3" y="2"/>
                  </a:cubicBezTo>
                  <a:cubicBezTo>
                    <a:pt x="3" y="3"/>
                    <a:pt x="2" y="3"/>
                    <a:pt x="1" y="3"/>
                  </a:cubicBezTo>
                  <a:cubicBezTo>
                    <a:pt x="1" y="3"/>
                    <a:pt x="0" y="3"/>
                    <a:pt x="0" y="3"/>
                  </a:cubicBezTo>
                  <a:cubicBezTo>
                    <a:pt x="0" y="3"/>
                    <a:pt x="0" y="3"/>
                    <a:pt x="0" y="3"/>
                  </a:cubicBezTo>
                  <a:cubicBezTo>
                    <a:pt x="1" y="3"/>
                    <a:pt x="1" y="3"/>
                    <a:pt x="1" y="3"/>
                  </a:cubicBezTo>
                  <a:cubicBezTo>
                    <a:pt x="2" y="3"/>
                    <a:pt x="2" y="3"/>
                    <a:pt x="2" y="2"/>
                  </a:cubicBezTo>
                  <a:cubicBezTo>
                    <a:pt x="2" y="2"/>
                    <a:pt x="2" y="1"/>
                    <a:pt x="1" y="1"/>
                  </a:cubicBezTo>
                  <a:cubicBezTo>
                    <a:pt x="0" y="1"/>
                    <a:pt x="0" y="1"/>
                    <a:pt x="0" y="1"/>
                  </a:cubicBezTo>
                  <a:cubicBezTo>
                    <a:pt x="1" y="0"/>
                    <a:pt x="1" y="0"/>
                    <a:pt x="1" y="0"/>
                  </a:cubicBezTo>
                  <a:cubicBezTo>
                    <a:pt x="3" y="0"/>
                    <a:pt x="3" y="0"/>
                    <a:pt x="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0" name="Freeform 276">
              <a:extLst>
                <a:ext uri="{FF2B5EF4-FFF2-40B4-BE49-F238E27FC236}">
                  <a16:creationId xmlns="" xmlns:a16="http://schemas.microsoft.com/office/drawing/2014/main" id="{169582B0-CD36-49CA-8BA0-4A2037D176CC}"/>
                </a:ext>
              </a:extLst>
            </p:cNvPr>
            <p:cNvSpPr>
              <a:spLocks noEditPoints="1"/>
            </p:cNvSpPr>
            <p:nvPr userDrawn="1"/>
          </p:nvSpPr>
          <p:spPr bwMode="auto">
            <a:xfrm>
              <a:off x="7639051" y="6429375"/>
              <a:ext cx="1588" cy="4763"/>
            </a:xfrm>
            <a:custGeom>
              <a:avLst/>
              <a:gdLst>
                <a:gd name="T0" fmla="*/ 2 w 2"/>
                <a:gd name="T1" fmla="*/ 1 h 4"/>
                <a:gd name="T2" fmla="*/ 2 w 2"/>
                <a:gd name="T3" fmla="*/ 1 h 4"/>
                <a:gd name="T4" fmla="*/ 0 w 2"/>
                <a:gd name="T5" fmla="*/ 2 h 4"/>
                <a:gd name="T6" fmla="*/ 0 w 2"/>
                <a:gd name="T7" fmla="*/ 2 h 4"/>
                <a:gd name="T8" fmla="*/ 1 w 2"/>
                <a:gd name="T9" fmla="*/ 2 h 4"/>
                <a:gd name="T10" fmla="*/ 2 w 2"/>
                <a:gd name="T11" fmla="*/ 3 h 4"/>
                <a:gd name="T12" fmla="*/ 1 w 2"/>
                <a:gd name="T13" fmla="*/ 4 h 4"/>
                <a:gd name="T14" fmla="*/ 0 w 2"/>
                <a:gd name="T15" fmla="*/ 3 h 4"/>
                <a:gd name="T16" fmla="*/ 0 w 2"/>
                <a:gd name="T17" fmla="*/ 1 h 4"/>
                <a:gd name="T18" fmla="*/ 2 w 2"/>
                <a:gd name="T19" fmla="*/ 1 h 4"/>
                <a:gd name="T20" fmla="*/ 2 w 2"/>
                <a:gd name="T21" fmla="*/ 0 h 4"/>
                <a:gd name="T22" fmla="*/ 2 w 2"/>
                <a:gd name="T23" fmla="*/ 1 h 4"/>
                <a:gd name="T24" fmla="*/ 2 w 2"/>
                <a:gd name="T25" fmla="*/ 3 h 4"/>
                <a:gd name="T26" fmla="*/ 1 w 2"/>
                <a:gd name="T27" fmla="*/ 2 h 4"/>
                <a:gd name="T28" fmla="*/ 0 w 2"/>
                <a:gd name="T29" fmla="*/ 3 h 4"/>
                <a:gd name="T30" fmla="*/ 0 w 2"/>
                <a:gd name="T31" fmla="*/ 3 h 4"/>
                <a:gd name="T32" fmla="*/ 1 w 2"/>
                <a:gd name="T33" fmla="*/ 4 h 4"/>
                <a:gd name="T34" fmla="*/ 2 w 2"/>
                <a:gd name="T35"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4">
                  <a:moveTo>
                    <a:pt x="2" y="1"/>
                  </a:moveTo>
                  <a:cubicBezTo>
                    <a:pt x="2" y="1"/>
                    <a:pt x="2" y="1"/>
                    <a:pt x="2" y="1"/>
                  </a:cubicBezTo>
                  <a:cubicBezTo>
                    <a:pt x="1" y="1"/>
                    <a:pt x="0" y="2"/>
                    <a:pt x="0" y="2"/>
                  </a:cubicBezTo>
                  <a:cubicBezTo>
                    <a:pt x="0" y="2"/>
                    <a:pt x="0" y="2"/>
                    <a:pt x="0" y="2"/>
                  </a:cubicBezTo>
                  <a:cubicBezTo>
                    <a:pt x="0" y="2"/>
                    <a:pt x="1" y="2"/>
                    <a:pt x="1" y="2"/>
                  </a:cubicBezTo>
                  <a:cubicBezTo>
                    <a:pt x="2" y="2"/>
                    <a:pt x="2" y="2"/>
                    <a:pt x="2" y="3"/>
                  </a:cubicBezTo>
                  <a:cubicBezTo>
                    <a:pt x="2" y="4"/>
                    <a:pt x="2" y="4"/>
                    <a:pt x="1" y="4"/>
                  </a:cubicBezTo>
                  <a:cubicBezTo>
                    <a:pt x="0" y="4"/>
                    <a:pt x="0" y="4"/>
                    <a:pt x="0" y="3"/>
                  </a:cubicBezTo>
                  <a:cubicBezTo>
                    <a:pt x="0" y="2"/>
                    <a:pt x="0" y="1"/>
                    <a:pt x="0" y="1"/>
                  </a:cubicBezTo>
                  <a:cubicBezTo>
                    <a:pt x="1" y="1"/>
                    <a:pt x="1" y="1"/>
                    <a:pt x="2" y="1"/>
                  </a:cubicBezTo>
                  <a:cubicBezTo>
                    <a:pt x="2" y="0"/>
                    <a:pt x="2" y="0"/>
                    <a:pt x="2" y="0"/>
                  </a:cubicBezTo>
                  <a:lnTo>
                    <a:pt x="2" y="1"/>
                  </a:lnTo>
                  <a:close/>
                  <a:moveTo>
                    <a:pt x="2" y="3"/>
                  </a:moveTo>
                  <a:cubicBezTo>
                    <a:pt x="2" y="3"/>
                    <a:pt x="1" y="2"/>
                    <a:pt x="1" y="2"/>
                  </a:cubicBezTo>
                  <a:cubicBezTo>
                    <a:pt x="0" y="3"/>
                    <a:pt x="0" y="3"/>
                    <a:pt x="0" y="3"/>
                  </a:cubicBezTo>
                  <a:cubicBezTo>
                    <a:pt x="0" y="3"/>
                    <a:pt x="0" y="3"/>
                    <a:pt x="0" y="3"/>
                  </a:cubicBezTo>
                  <a:cubicBezTo>
                    <a:pt x="0" y="4"/>
                    <a:pt x="0" y="4"/>
                    <a:pt x="1" y="4"/>
                  </a:cubicBezTo>
                  <a:cubicBezTo>
                    <a:pt x="1" y="4"/>
                    <a:pt x="2" y="4"/>
                    <a:pt x="2"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1" name="Freeform 277">
              <a:extLst>
                <a:ext uri="{FF2B5EF4-FFF2-40B4-BE49-F238E27FC236}">
                  <a16:creationId xmlns="" xmlns:a16="http://schemas.microsoft.com/office/drawing/2014/main" id="{F8788200-DDB1-444B-A22F-F6CC42F4C058}"/>
                </a:ext>
              </a:extLst>
            </p:cNvPr>
            <p:cNvSpPr>
              <a:spLocks/>
            </p:cNvSpPr>
            <p:nvPr userDrawn="1"/>
          </p:nvSpPr>
          <p:spPr bwMode="auto">
            <a:xfrm>
              <a:off x="7645401" y="6430963"/>
              <a:ext cx="3175" cy="3175"/>
            </a:xfrm>
            <a:custGeom>
              <a:avLst/>
              <a:gdLst>
                <a:gd name="T0" fmla="*/ 2 w 2"/>
                <a:gd name="T1" fmla="*/ 0 h 2"/>
                <a:gd name="T2" fmla="*/ 2 w 2"/>
                <a:gd name="T3" fmla="*/ 0 h 2"/>
                <a:gd name="T4" fmla="*/ 0 w 2"/>
                <a:gd name="T5" fmla="*/ 2 h 2"/>
                <a:gd name="T6" fmla="*/ 0 w 2"/>
                <a:gd name="T7" fmla="*/ 2 h 2"/>
                <a:gd name="T8" fmla="*/ 1 w 2"/>
                <a:gd name="T9" fmla="*/ 0 h 2"/>
                <a:gd name="T10" fmla="*/ 1 w 2"/>
                <a:gd name="T11" fmla="*/ 0 h 2"/>
                <a:gd name="T12" fmla="*/ 0 w 2"/>
                <a:gd name="T13" fmla="*/ 0 h 2"/>
                <a:gd name="T14" fmla="*/ 0 w 2"/>
                <a:gd name="T15" fmla="*/ 0 h 2"/>
                <a:gd name="T16" fmla="*/ 2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2" y="0"/>
                  </a:moveTo>
                  <a:lnTo>
                    <a:pt x="2" y="0"/>
                  </a:lnTo>
                  <a:lnTo>
                    <a:pt x="0" y="2"/>
                  </a:lnTo>
                  <a:lnTo>
                    <a:pt x="0" y="2"/>
                  </a:lnTo>
                  <a:lnTo>
                    <a:pt x="1" y="0"/>
                  </a:lnTo>
                  <a:lnTo>
                    <a:pt x="1" y="0"/>
                  </a:lnTo>
                  <a:lnTo>
                    <a:pt x="0" y="0"/>
                  </a:lnTo>
                  <a:lnTo>
                    <a:pt x="0"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2" name="Freeform 278">
              <a:extLst>
                <a:ext uri="{FF2B5EF4-FFF2-40B4-BE49-F238E27FC236}">
                  <a16:creationId xmlns="" xmlns:a16="http://schemas.microsoft.com/office/drawing/2014/main" id="{80A657AD-C444-4DBB-A060-2818A473A59F}"/>
                </a:ext>
              </a:extLst>
            </p:cNvPr>
            <p:cNvSpPr>
              <a:spLocks noEditPoints="1"/>
            </p:cNvSpPr>
            <p:nvPr userDrawn="1"/>
          </p:nvSpPr>
          <p:spPr bwMode="auto">
            <a:xfrm>
              <a:off x="7651751" y="6429375"/>
              <a:ext cx="3175" cy="4763"/>
            </a:xfrm>
            <a:custGeom>
              <a:avLst/>
              <a:gdLst>
                <a:gd name="T0" fmla="*/ 0 w 2"/>
                <a:gd name="T1" fmla="*/ 3 h 4"/>
                <a:gd name="T2" fmla="*/ 0 w 2"/>
                <a:gd name="T3" fmla="*/ 2 h 4"/>
                <a:gd name="T4" fmla="*/ 0 w 2"/>
                <a:gd name="T5" fmla="*/ 2 h 4"/>
                <a:gd name="T6" fmla="*/ 0 w 2"/>
                <a:gd name="T7" fmla="*/ 2 h 4"/>
                <a:gd name="T8" fmla="*/ 1 w 2"/>
                <a:gd name="T9" fmla="*/ 0 h 4"/>
                <a:gd name="T10" fmla="*/ 2 w 2"/>
                <a:gd name="T11" fmla="*/ 1 h 4"/>
                <a:gd name="T12" fmla="*/ 1 w 2"/>
                <a:gd name="T13" fmla="*/ 2 h 4"/>
                <a:gd name="T14" fmla="*/ 1 w 2"/>
                <a:gd name="T15" fmla="*/ 2 h 4"/>
                <a:gd name="T16" fmla="*/ 2 w 2"/>
                <a:gd name="T17" fmla="*/ 3 h 4"/>
                <a:gd name="T18" fmla="*/ 1 w 2"/>
                <a:gd name="T19" fmla="*/ 4 h 4"/>
                <a:gd name="T20" fmla="*/ 0 w 2"/>
                <a:gd name="T21" fmla="*/ 3 h 4"/>
                <a:gd name="T22" fmla="*/ 2 w 2"/>
                <a:gd name="T23" fmla="*/ 3 h 4"/>
                <a:gd name="T24" fmla="*/ 1 w 2"/>
                <a:gd name="T25" fmla="*/ 3 h 4"/>
                <a:gd name="T26" fmla="*/ 0 w 2"/>
                <a:gd name="T27" fmla="*/ 3 h 4"/>
                <a:gd name="T28" fmla="*/ 1 w 2"/>
                <a:gd name="T29" fmla="*/ 4 h 4"/>
                <a:gd name="T30" fmla="*/ 2 w 2"/>
                <a:gd name="T31" fmla="*/ 3 h 4"/>
                <a:gd name="T32" fmla="*/ 0 w 2"/>
                <a:gd name="T33" fmla="*/ 1 h 4"/>
                <a:gd name="T34" fmla="*/ 1 w 2"/>
                <a:gd name="T35" fmla="*/ 2 h 4"/>
                <a:gd name="T36" fmla="*/ 2 w 2"/>
                <a:gd name="T37" fmla="*/ 1 h 4"/>
                <a:gd name="T38" fmla="*/ 1 w 2"/>
                <a:gd name="T39" fmla="*/ 1 h 4"/>
                <a:gd name="T40" fmla="*/ 0 w 2"/>
                <a:gd name="T4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4">
                  <a:moveTo>
                    <a:pt x="0" y="3"/>
                  </a:moveTo>
                  <a:cubicBezTo>
                    <a:pt x="0" y="3"/>
                    <a:pt x="0" y="3"/>
                    <a:pt x="0" y="2"/>
                  </a:cubicBezTo>
                  <a:cubicBezTo>
                    <a:pt x="0" y="2"/>
                    <a:pt x="0" y="2"/>
                    <a:pt x="0" y="2"/>
                  </a:cubicBezTo>
                  <a:cubicBezTo>
                    <a:pt x="0" y="2"/>
                    <a:pt x="0" y="2"/>
                    <a:pt x="0" y="2"/>
                  </a:cubicBezTo>
                  <a:cubicBezTo>
                    <a:pt x="0" y="1"/>
                    <a:pt x="0" y="0"/>
                    <a:pt x="1" y="0"/>
                  </a:cubicBezTo>
                  <a:cubicBezTo>
                    <a:pt x="2" y="0"/>
                    <a:pt x="2" y="1"/>
                    <a:pt x="2" y="1"/>
                  </a:cubicBezTo>
                  <a:cubicBezTo>
                    <a:pt x="2" y="2"/>
                    <a:pt x="2" y="2"/>
                    <a:pt x="1" y="2"/>
                  </a:cubicBezTo>
                  <a:cubicBezTo>
                    <a:pt x="1" y="2"/>
                    <a:pt x="1" y="2"/>
                    <a:pt x="1" y="2"/>
                  </a:cubicBezTo>
                  <a:cubicBezTo>
                    <a:pt x="2" y="3"/>
                    <a:pt x="2" y="3"/>
                    <a:pt x="2" y="3"/>
                  </a:cubicBezTo>
                  <a:cubicBezTo>
                    <a:pt x="2" y="4"/>
                    <a:pt x="2" y="4"/>
                    <a:pt x="1" y="4"/>
                  </a:cubicBezTo>
                  <a:cubicBezTo>
                    <a:pt x="0" y="4"/>
                    <a:pt x="0" y="4"/>
                    <a:pt x="0" y="3"/>
                  </a:cubicBezTo>
                  <a:close/>
                  <a:moveTo>
                    <a:pt x="2" y="3"/>
                  </a:moveTo>
                  <a:cubicBezTo>
                    <a:pt x="2" y="3"/>
                    <a:pt x="1" y="3"/>
                    <a:pt x="1" y="3"/>
                  </a:cubicBezTo>
                  <a:cubicBezTo>
                    <a:pt x="0" y="3"/>
                    <a:pt x="0" y="3"/>
                    <a:pt x="0" y="3"/>
                  </a:cubicBezTo>
                  <a:cubicBezTo>
                    <a:pt x="0" y="4"/>
                    <a:pt x="0" y="4"/>
                    <a:pt x="1" y="4"/>
                  </a:cubicBezTo>
                  <a:cubicBezTo>
                    <a:pt x="1" y="4"/>
                    <a:pt x="2" y="4"/>
                    <a:pt x="2" y="3"/>
                  </a:cubicBezTo>
                  <a:close/>
                  <a:moveTo>
                    <a:pt x="0" y="1"/>
                  </a:moveTo>
                  <a:cubicBezTo>
                    <a:pt x="0" y="2"/>
                    <a:pt x="1" y="2"/>
                    <a:pt x="1" y="2"/>
                  </a:cubicBezTo>
                  <a:cubicBezTo>
                    <a:pt x="2" y="1"/>
                    <a:pt x="2" y="1"/>
                    <a:pt x="2" y="1"/>
                  </a:cubicBezTo>
                  <a:cubicBezTo>
                    <a:pt x="2" y="1"/>
                    <a:pt x="1" y="1"/>
                    <a:pt x="1" y="1"/>
                  </a:cubicBezTo>
                  <a:cubicBezTo>
                    <a:pt x="1" y="1"/>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3" name="Freeform 279">
              <a:extLst>
                <a:ext uri="{FF2B5EF4-FFF2-40B4-BE49-F238E27FC236}">
                  <a16:creationId xmlns="" xmlns:a16="http://schemas.microsoft.com/office/drawing/2014/main" id="{CA571765-B83B-4044-A8A6-669F5D70B4BF}"/>
                </a:ext>
              </a:extLst>
            </p:cNvPr>
            <p:cNvSpPr>
              <a:spLocks noEditPoints="1"/>
            </p:cNvSpPr>
            <p:nvPr userDrawn="1"/>
          </p:nvSpPr>
          <p:spPr bwMode="auto">
            <a:xfrm>
              <a:off x="7659688" y="6429375"/>
              <a:ext cx="3175" cy="4763"/>
            </a:xfrm>
            <a:custGeom>
              <a:avLst/>
              <a:gdLst>
                <a:gd name="T0" fmla="*/ 1 w 3"/>
                <a:gd name="T1" fmla="*/ 4 h 4"/>
                <a:gd name="T2" fmla="*/ 1 w 3"/>
                <a:gd name="T3" fmla="*/ 4 h 4"/>
                <a:gd name="T4" fmla="*/ 2 w 3"/>
                <a:gd name="T5" fmla="*/ 4 h 4"/>
                <a:gd name="T6" fmla="*/ 2 w 3"/>
                <a:gd name="T7" fmla="*/ 3 h 4"/>
                <a:gd name="T8" fmla="*/ 2 w 3"/>
                <a:gd name="T9" fmla="*/ 3 h 4"/>
                <a:gd name="T10" fmla="*/ 2 w 3"/>
                <a:gd name="T11" fmla="*/ 3 h 4"/>
                <a:gd name="T12" fmla="*/ 0 w 3"/>
                <a:gd name="T13" fmla="*/ 2 h 4"/>
                <a:gd name="T14" fmla="*/ 2 w 3"/>
                <a:gd name="T15" fmla="*/ 0 h 4"/>
                <a:gd name="T16" fmla="*/ 3 w 3"/>
                <a:gd name="T17" fmla="*/ 2 h 4"/>
                <a:gd name="T18" fmla="*/ 2 w 3"/>
                <a:gd name="T19" fmla="*/ 4 h 4"/>
                <a:gd name="T20" fmla="*/ 1 w 3"/>
                <a:gd name="T21" fmla="*/ 4 h 4"/>
                <a:gd name="T22" fmla="*/ 1 w 3"/>
                <a:gd name="T23" fmla="*/ 4 h 4"/>
                <a:gd name="T24" fmla="*/ 1 w 3"/>
                <a:gd name="T25" fmla="*/ 2 h 4"/>
                <a:gd name="T26" fmla="*/ 2 w 3"/>
                <a:gd name="T27" fmla="*/ 3 h 4"/>
                <a:gd name="T28" fmla="*/ 2 w 3"/>
                <a:gd name="T29" fmla="*/ 2 h 4"/>
                <a:gd name="T30" fmla="*/ 2 w 3"/>
                <a:gd name="T31" fmla="*/ 2 h 4"/>
                <a:gd name="T32" fmla="*/ 2 w 3"/>
                <a:gd name="T33" fmla="*/ 1 h 4"/>
                <a:gd name="T34" fmla="*/ 1 w 3"/>
                <a:gd name="T3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4">
                  <a:moveTo>
                    <a:pt x="1" y="4"/>
                  </a:moveTo>
                  <a:cubicBezTo>
                    <a:pt x="1" y="4"/>
                    <a:pt x="1" y="4"/>
                    <a:pt x="1" y="4"/>
                  </a:cubicBezTo>
                  <a:cubicBezTo>
                    <a:pt x="2" y="4"/>
                    <a:pt x="2" y="4"/>
                    <a:pt x="2" y="4"/>
                  </a:cubicBezTo>
                  <a:cubicBezTo>
                    <a:pt x="2" y="3"/>
                    <a:pt x="2" y="3"/>
                    <a:pt x="2" y="3"/>
                  </a:cubicBezTo>
                  <a:cubicBezTo>
                    <a:pt x="2" y="3"/>
                    <a:pt x="2" y="3"/>
                    <a:pt x="2" y="3"/>
                  </a:cubicBezTo>
                  <a:cubicBezTo>
                    <a:pt x="2" y="3"/>
                    <a:pt x="2" y="3"/>
                    <a:pt x="2" y="3"/>
                  </a:cubicBezTo>
                  <a:cubicBezTo>
                    <a:pt x="1" y="3"/>
                    <a:pt x="0" y="2"/>
                    <a:pt x="0" y="2"/>
                  </a:cubicBezTo>
                  <a:cubicBezTo>
                    <a:pt x="0" y="1"/>
                    <a:pt x="1" y="0"/>
                    <a:pt x="2" y="0"/>
                  </a:cubicBezTo>
                  <a:cubicBezTo>
                    <a:pt x="3" y="0"/>
                    <a:pt x="3" y="1"/>
                    <a:pt x="3" y="2"/>
                  </a:cubicBezTo>
                  <a:cubicBezTo>
                    <a:pt x="3" y="3"/>
                    <a:pt x="3" y="4"/>
                    <a:pt x="2" y="4"/>
                  </a:cubicBezTo>
                  <a:cubicBezTo>
                    <a:pt x="2" y="4"/>
                    <a:pt x="2" y="4"/>
                    <a:pt x="1" y="4"/>
                  </a:cubicBezTo>
                  <a:cubicBezTo>
                    <a:pt x="1" y="4"/>
                    <a:pt x="1" y="4"/>
                    <a:pt x="1" y="4"/>
                  </a:cubicBezTo>
                  <a:close/>
                  <a:moveTo>
                    <a:pt x="1" y="2"/>
                  </a:moveTo>
                  <a:cubicBezTo>
                    <a:pt x="1" y="2"/>
                    <a:pt x="1" y="3"/>
                    <a:pt x="2" y="3"/>
                  </a:cubicBezTo>
                  <a:cubicBezTo>
                    <a:pt x="2" y="2"/>
                    <a:pt x="2" y="2"/>
                    <a:pt x="2" y="2"/>
                  </a:cubicBezTo>
                  <a:cubicBezTo>
                    <a:pt x="2" y="2"/>
                    <a:pt x="2" y="2"/>
                    <a:pt x="2" y="2"/>
                  </a:cubicBezTo>
                  <a:cubicBezTo>
                    <a:pt x="2" y="1"/>
                    <a:pt x="2" y="1"/>
                    <a:pt x="2" y="1"/>
                  </a:cubicBezTo>
                  <a:cubicBezTo>
                    <a:pt x="1" y="1"/>
                    <a:pt x="1" y="1"/>
                    <a:pt x="1"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4" name="Freeform 280">
              <a:extLst>
                <a:ext uri="{FF2B5EF4-FFF2-40B4-BE49-F238E27FC236}">
                  <a16:creationId xmlns="" xmlns:a16="http://schemas.microsoft.com/office/drawing/2014/main" id="{B0A0EE8B-A47F-410C-AC4A-3FED9FE03F45}"/>
                </a:ext>
              </a:extLst>
            </p:cNvPr>
            <p:cNvSpPr>
              <a:spLocks noEditPoints="1"/>
            </p:cNvSpPr>
            <p:nvPr userDrawn="1"/>
          </p:nvSpPr>
          <p:spPr bwMode="auto">
            <a:xfrm>
              <a:off x="7667626" y="6429375"/>
              <a:ext cx="4763" cy="4763"/>
            </a:xfrm>
            <a:custGeom>
              <a:avLst/>
              <a:gdLst>
                <a:gd name="T0" fmla="*/ 3 w 3"/>
                <a:gd name="T1" fmla="*/ 2 h 4"/>
                <a:gd name="T2" fmla="*/ 1 w 3"/>
                <a:gd name="T3" fmla="*/ 4 h 4"/>
                <a:gd name="T4" fmla="*/ 0 w 3"/>
                <a:gd name="T5" fmla="*/ 2 h 4"/>
                <a:gd name="T6" fmla="*/ 1 w 3"/>
                <a:gd name="T7" fmla="*/ 0 h 4"/>
                <a:gd name="T8" fmla="*/ 3 w 3"/>
                <a:gd name="T9" fmla="*/ 2 h 4"/>
                <a:gd name="T10" fmla="*/ 1 w 3"/>
                <a:gd name="T11" fmla="*/ 2 h 4"/>
                <a:gd name="T12" fmla="*/ 1 w 3"/>
                <a:gd name="T13" fmla="*/ 4 h 4"/>
                <a:gd name="T14" fmla="*/ 2 w 3"/>
                <a:gd name="T15" fmla="*/ 2 h 4"/>
                <a:gd name="T16" fmla="*/ 1 w 3"/>
                <a:gd name="T17" fmla="*/ 1 h 4"/>
                <a:gd name="T18" fmla="*/ 1 w 3"/>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3" y="2"/>
                  </a:moveTo>
                  <a:cubicBezTo>
                    <a:pt x="3" y="4"/>
                    <a:pt x="2" y="4"/>
                    <a:pt x="1" y="4"/>
                  </a:cubicBezTo>
                  <a:cubicBezTo>
                    <a:pt x="1" y="4"/>
                    <a:pt x="0" y="4"/>
                    <a:pt x="0" y="2"/>
                  </a:cubicBezTo>
                  <a:cubicBezTo>
                    <a:pt x="0" y="1"/>
                    <a:pt x="1" y="0"/>
                    <a:pt x="1" y="0"/>
                  </a:cubicBezTo>
                  <a:cubicBezTo>
                    <a:pt x="2" y="0"/>
                    <a:pt x="3" y="1"/>
                    <a:pt x="3" y="2"/>
                  </a:cubicBezTo>
                  <a:close/>
                  <a:moveTo>
                    <a:pt x="1" y="2"/>
                  </a:moveTo>
                  <a:cubicBezTo>
                    <a:pt x="1" y="3"/>
                    <a:pt x="1" y="4"/>
                    <a:pt x="1" y="4"/>
                  </a:cubicBezTo>
                  <a:cubicBezTo>
                    <a:pt x="2" y="4"/>
                    <a:pt x="2" y="3"/>
                    <a:pt x="2" y="2"/>
                  </a:cubicBezTo>
                  <a:cubicBezTo>
                    <a:pt x="2" y="2"/>
                    <a:pt x="2" y="1"/>
                    <a:pt x="1" y="1"/>
                  </a:cubicBezTo>
                  <a:cubicBezTo>
                    <a:pt x="1" y="1"/>
                    <a:pt x="1" y="1"/>
                    <a:pt x="1"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5" name="Freeform 281">
              <a:extLst>
                <a:ext uri="{FF2B5EF4-FFF2-40B4-BE49-F238E27FC236}">
                  <a16:creationId xmlns="" xmlns:a16="http://schemas.microsoft.com/office/drawing/2014/main" id="{59ACF216-48C1-443D-94FE-B9D74DA1FCD6}"/>
                </a:ext>
              </a:extLst>
            </p:cNvPr>
            <p:cNvSpPr>
              <a:spLocks/>
            </p:cNvSpPr>
            <p:nvPr userDrawn="1"/>
          </p:nvSpPr>
          <p:spPr bwMode="auto">
            <a:xfrm>
              <a:off x="7515226" y="6534150"/>
              <a:ext cx="12700" cy="25400"/>
            </a:xfrm>
            <a:custGeom>
              <a:avLst/>
              <a:gdLst>
                <a:gd name="T0" fmla="*/ 3 w 8"/>
                <a:gd name="T1" fmla="*/ 16 h 16"/>
                <a:gd name="T2" fmla="*/ 3 w 8"/>
                <a:gd name="T3" fmla="*/ 4 h 16"/>
                <a:gd name="T4" fmla="*/ 0 w 8"/>
                <a:gd name="T5" fmla="*/ 4 h 16"/>
                <a:gd name="T6" fmla="*/ 4 w 8"/>
                <a:gd name="T7" fmla="*/ 0 h 16"/>
                <a:gd name="T8" fmla="*/ 8 w 8"/>
                <a:gd name="T9" fmla="*/ 4 h 16"/>
                <a:gd name="T10" fmla="*/ 5 w 8"/>
                <a:gd name="T11" fmla="*/ 4 h 16"/>
                <a:gd name="T12" fmla="*/ 5 w 8"/>
                <a:gd name="T13" fmla="*/ 16 h 16"/>
                <a:gd name="T14" fmla="*/ 3 w 8"/>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6">
                  <a:moveTo>
                    <a:pt x="3" y="16"/>
                  </a:moveTo>
                  <a:lnTo>
                    <a:pt x="3" y="4"/>
                  </a:lnTo>
                  <a:lnTo>
                    <a:pt x="0" y="4"/>
                  </a:lnTo>
                  <a:lnTo>
                    <a:pt x="4" y="0"/>
                  </a:lnTo>
                  <a:lnTo>
                    <a:pt x="8" y="4"/>
                  </a:lnTo>
                  <a:lnTo>
                    <a:pt x="5" y="4"/>
                  </a:lnTo>
                  <a:lnTo>
                    <a:pt x="5" y="16"/>
                  </a:lnTo>
                  <a:lnTo>
                    <a:pt x="3" y="16"/>
                  </a:ln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6" name="Freeform 282">
              <a:extLst>
                <a:ext uri="{FF2B5EF4-FFF2-40B4-BE49-F238E27FC236}">
                  <a16:creationId xmlns="" xmlns:a16="http://schemas.microsoft.com/office/drawing/2014/main" id="{6F25B3B1-F16F-435C-8862-0F95835F37F2}"/>
                </a:ext>
              </a:extLst>
            </p:cNvPr>
            <p:cNvSpPr>
              <a:spLocks/>
            </p:cNvSpPr>
            <p:nvPr userDrawn="1"/>
          </p:nvSpPr>
          <p:spPr bwMode="auto">
            <a:xfrm>
              <a:off x="7499351" y="6534150"/>
              <a:ext cx="14288" cy="25400"/>
            </a:xfrm>
            <a:custGeom>
              <a:avLst/>
              <a:gdLst>
                <a:gd name="T0" fmla="*/ 3 w 9"/>
                <a:gd name="T1" fmla="*/ 16 h 16"/>
                <a:gd name="T2" fmla="*/ 3 w 9"/>
                <a:gd name="T3" fmla="*/ 4 h 16"/>
                <a:gd name="T4" fmla="*/ 0 w 9"/>
                <a:gd name="T5" fmla="*/ 4 h 16"/>
                <a:gd name="T6" fmla="*/ 4 w 9"/>
                <a:gd name="T7" fmla="*/ 0 h 16"/>
                <a:gd name="T8" fmla="*/ 9 w 9"/>
                <a:gd name="T9" fmla="*/ 4 h 16"/>
                <a:gd name="T10" fmla="*/ 6 w 9"/>
                <a:gd name="T11" fmla="*/ 4 h 16"/>
                <a:gd name="T12" fmla="*/ 6 w 9"/>
                <a:gd name="T13" fmla="*/ 16 h 16"/>
                <a:gd name="T14" fmla="*/ 3 w 9"/>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6">
                  <a:moveTo>
                    <a:pt x="3" y="16"/>
                  </a:moveTo>
                  <a:lnTo>
                    <a:pt x="3" y="4"/>
                  </a:lnTo>
                  <a:lnTo>
                    <a:pt x="0" y="4"/>
                  </a:lnTo>
                  <a:lnTo>
                    <a:pt x="4" y="0"/>
                  </a:lnTo>
                  <a:lnTo>
                    <a:pt x="9" y="4"/>
                  </a:lnTo>
                  <a:lnTo>
                    <a:pt x="6" y="4"/>
                  </a:lnTo>
                  <a:lnTo>
                    <a:pt x="6" y="16"/>
                  </a:lnTo>
                  <a:lnTo>
                    <a:pt x="3" y="16"/>
                  </a:ln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7" name="Rectangle 283">
              <a:extLst>
                <a:ext uri="{FF2B5EF4-FFF2-40B4-BE49-F238E27FC236}">
                  <a16:creationId xmlns="" xmlns:a16="http://schemas.microsoft.com/office/drawing/2014/main" id="{C4D7A69D-1DA3-406A-8750-761D2FEA14DF}"/>
                </a:ext>
              </a:extLst>
            </p:cNvPr>
            <p:cNvSpPr>
              <a:spLocks noChangeArrowheads="1"/>
            </p:cNvSpPr>
            <p:nvPr userDrawn="1"/>
          </p:nvSpPr>
          <p:spPr bwMode="auto">
            <a:xfrm>
              <a:off x="7499351" y="6561138"/>
              <a:ext cx="26988" cy="3175"/>
            </a:xfrm>
            <a:prstGeom prst="rect">
              <a:avLst/>
            </a:prstGeom>
            <a:solidFill>
              <a:srgbClr val="4542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8" name="Freeform 284">
              <a:extLst>
                <a:ext uri="{FF2B5EF4-FFF2-40B4-BE49-F238E27FC236}">
                  <a16:creationId xmlns="" xmlns:a16="http://schemas.microsoft.com/office/drawing/2014/main" id="{96266F0F-238D-4740-A989-4771E021A15F}"/>
                </a:ext>
              </a:extLst>
            </p:cNvPr>
            <p:cNvSpPr>
              <a:spLocks/>
            </p:cNvSpPr>
            <p:nvPr userDrawn="1"/>
          </p:nvSpPr>
          <p:spPr bwMode="auto">
            <a:xfrm>
              <a:off x="7486651" y="6523038"/>
              <a:ext cx="52388" cy="52388"/>
            </a:xfrm>
            <a:custGeom>
              <a:avLst/>
              <a:gdLst>
                <a:gd name="T0" fmla="*/ 30 w 33"/>
                <a:gd name="T1" fmla="*/ 30 h 33"/>
                <a:gd name="T2" fmla="*/ 30 w 33"/>
                <a:gd name="T3" fmla="*/ 27 h 33"/>
                <a:gd name="T4" fmla="*/ 6 w 33"/>
                <a:gd name="T5" fmla="*/ 27 h 33"/>
                <a:gd name="T6" fmla="*/ 6 w 33"/>
                <a:gd name="T7" fmla="*/ 7 h 33"/>
                <a:gd name="T8" fmla="*/ 27 w 33"/>
                <a:gd name="T9" fmla="*/ 7 h 33"/>
                <a:gd name="T10" fmla="*/ 27 w 33"/>
                <a:gd name="T11" fmla="*/ 30 h 33"/>
                <a:gd name="T12" fmla="*/ 30 w 33"/>
                <a:gd name="T13" fmla="*/ 30 h 33"/>
                <a:gd name="T14" fmla="*/ 30 w 33"/>
                <a:gd name="T15" fmla="*/ 27 h 33"/>
                <a:gd name="T16" fmla="*/ 30 w 33"/>
                <a:gd name="T17" fmla="*/ 30 h 33"/>
                <a:gd name="T18" fmla="*/ 33 w 33"/>
                <a:gd name="T19" fmla="*/ 30 h 33"/>
                <a:gd name="T20" fmla="*/ 33 w 33"/>
                <a:gd name="T21" fmla="*/ 0 h 33"/>
                <a:gd name="T22" fmla="*/ 0 w 33"/>
                <a:gd name="T23" fmla="*/ 0 h 33"/>
                <a:gd name="T24" fmla="*/ 0 w 33"/>
                <a:gd name="T25" fmla="*/ 33 h 33"/>
                <a:gd name="T26" fmla="*/ 33 w 33"/>
                <a:gd name="T27" fmla="*/ 33 h 33"/>
                <a:gd name="T28" fmla="*/ 33 w 33"/>
                <a:gd name="T29" fmla="*/ 30 h 33"/>
                <a:gd name="T30" fmla="*/ 30 w 33"/>
                <a:gd name="T3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33">
                  <a:moveTo>
                    <a:pt x="30" y="30"/>
                  </a:moveTo>
                  <a:lnTo>
                    <a:pt x="30" y="27"/>
                  </a:lnTo>
                  <a:lnTo>
                    <a:pt x="6" y="27"/>
                  </a:lnTo>
                  <a:lnTo>
                    <a:pt x="6" y="7"/>
                  </a:lnTo>
                  <a:lnTo>
                    <a:pt x="27" y="7"/>
                  </a:lnTo>
                  <a:lnTo>
                    <a:pt x="27" y="30"/>
                  </a:lnTo>
                  <a:lnTo>
                    <a:pt x="30" y="30"/>
                  </a:lnTo>
                  <a:lnTo>
                    <a:pt x="30" y="27"/>
                  </a:lnTo>
                  <a:lnTo>
                    <a:pt x="30" y="30"/>
                  </a:lnTo>
                  <a:lnTo>
                    <a:pt x="33" y="30"/>
                  </a:lnTo>
                  <a:lnTo>
                    <a:pt x="33" y="0"/>
                  </a:lnTo>
                  <a:lnTo>
                    <a:pt x="0" y="0"/>
                  </a:lnTo>
                  <a:lnTo>
                    <a:pt x="0" y="33"/>
                  </a:lnTo>
                  <a:lnTo>
                    <a:pt x="33" y="33"/>
                  </a:lnTo>
                  <a:lnTo>
                    <a:pt x="33" y="30"/>
                  </a:lnTo>
                  <a:lnTo>
                    <a:pt x="30" y="30"/>
                  </a:ln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9" name="Freeform 285">
              <a:extLst>
                <a:ext uri="{FF2B5EF4-FFF2-40B4-BE49-F238E27FC236}">
                  <a16:creationId xmlns="" xmlns:a16="http://schemas.microsoft.com/office/drawing/2014/main" id="{39734855-4464-4ECE-B654-82B7B7CCA2AB}"/>
                </a:ext>
              </a:extLst>
            </p:cNvPr>
            <p:cNvSpPr>
              <a:spLocks/>
            </p:cNvSpPr>
            <p:nvPr userDrawn="1"/>
          </p:nvSpPr>
          <p:spPr bwMode="auto">
            <a:xfrm>
              <a:off x="7562851" y="6534150"/>
              <a:ext cx="30163" cy="14288"/>
            </a:xfrm>
            <a:custGeom>
              <a:avLst/>
              <a:gdLst>
                <a:gd name="T0" fmla="*/ 0 w 25"/>
                <a:gd name="T1" fmla="*/ 12 h 12"/>
                <a:gd name="T2" fmla="*/ 8 w 25"/>
                <a:gd name="T3" fmla="*/ 12 h 12"/>
                <a:gd name="T4" fmla="*/ 17 w 25"/>
                <a:gd name="T5" fmla="*/ 12 h 12"/>
                <a:gd name="T6" fmla="*/ 25 w 25"/>
                <a:gd name="T7" fmla="*/ 12 h 12"/>
                <a:gd name="T8" fmla="*/ 14 w 25"/>
                <a:gd name="T9" fmla="*/ 2 h 12"/>
                <a:gd name="T10" fmla="*/ 13 w 25"/>
                <a:gd name="T11" fmla="*/ 1 h 12"/>
                <a:gd name="T12" fmla="*/ 13 w 25"/>
                <a:gd name="T13" fmla="*/ 0 h 12"/>
                <a:gd name="T14" fmla="*/ 13 w 25"/>
                <a:gd name="T15" fmla="*/ 0 h 12"/>
                <a:gd name="T16" fmla="*/ 12 w 25"/>
                <a:gd name="T17" fmla="*/ 2 h 12"/>
                <a:gd name="T18" fmla="*/ 0 w 25"/>
                <a:gd name="T1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2">
                  <a:moveTo>
                    <a:pt x="0" y="12"/>
                  </a:moveTo>
                  <a:cubicBezTo>
                    <a:pt x="0" y="12"/>
                    <a:pt x="5" y="10"/>
                    <a:pt x="8" y="12"/>
                  </a:cubicBezTo>
                  <a:cubicBezTo>
                    <a:pt x="8" y="12"/>
                    <a:pt x="13" y="9"/>
                    <a:pt x="17" y="12"/>
                  </a:cubicBezTo>
                  <a:cubicBezTo>
                    <a:pt x="17" y="12"/>
                    <a:pt x="21" y="9"/>
                    <a:pt x="25" y="12"/>
                  </a:cubicBezTo>
                  <a:cubicBezTo>
                    <a:pt x="25" y="12"/>
                    <a:pt x="24" y="3"/>
                    <a:pt x="14" y="2"/>
                  </a:cubicBezTo>
                  <a:cubicBezTo>
                    <a:pt x="14" y="2"/>
                    <a:pt x="13" y="2"/>
                    <a:pt x="13" y="1"/>
                  </a:cubicBezTo>
                  <a:cubicBezTo>
                    <a:pt x="14" y="0"/>
                    <a:pt x="13" y="0"/>
                    <a:pt x="13" y="0"/>
                  </a:cubicBezTo>
                  <a:cubicBezTo>
                    <a:pt x="13" y="0"/>
                    <a:pt x="13" y="0"/>
                    <a:pt x="13" y="0"/>
                  </a:cubicBezTo>
                  <a:cubicBezTo>
                    <a:pt x="12" y="2"/>
                    <a:pt x="12" y="2"/>
                    <a:pt x="12" y="2"/>
                  </a:cubicBezTo>
                  <a:cubicBezTo>
                    <a:pt x="12" y="2"/>
                    <a:pt x="3" y="2"/>
                    <a:pt x="0" y="12"/>
                  </a:cubicBez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0" name="Freeform 286">
              <a:extLst>
                <a:ext uri="{FF2B5EF4-FFF2-40B4-BE49-F238E27FC236}">
                  <a16:creationId xmlns="" xmlns:a16="http://schemas.microsoft.com/office/drawing/2014/main" id="{B3C1D107-525C-432E-B1A4-B7642B1B96E2}"/>
                </a:ext>
              </a:extLst>
            </p:cNvPr>
            <p:cNvSpPr>
              <a:spLocks/>
            </p:cNvSpPr>
            <p:nvPr userDrawn="1"/>
          </p:nvSpPr>
          <p:spPr bwMode="auto">
            <a:xfrm>
              <a:off x="7573963" y="6545263"/>
              <a:ext cx="6350" cy="20638"/>
            </a:xfrm>
            <a:custGeom>
              <a:avLst/>
              <a:gdLst>
                <a:gd name="T0" fmla="*/ 2 w 5"/>
                <a:gd name="T1" fmla="*/ 16 h 16"/>
                <a:gd name="T2" fmla="*/ 2 w 5"/>
                <a:gd name="T3" fmla="*/ 16 h 16"/>
                <a:gd name="T4" fmla="*/ 2 w 5"/>
                <a:gd name="T5" fmla="*/ 16 h 16"/>
                <a:gd name="T6" fmla="*/ 1 w 5"/>
                <a:gd name="T7" fmla="*/ 15 h 16"/>
                <a:gd name="T8" fmla="*/ 0 w 5"/>
                <a:gd name="T9" fmla="*/ 14 h 16"/>
                <a:gd name="T10" fmla="*/ 2 w 5"/>
                <a:gd name="T11" fmla="*/ 14 h 16"/>
                <a:gd name="T12" fmla="*/ 2 w 5"/>
                <a:gd name="T13" fmla="*/ 15 h 16"/>
                <a:gd name="T14" fmla="*/ 2 w 5"/>
                <a:gd name="T15" fmla="*/ 15 h 16"/>
                <a:gd name="T16" fmla="*/ 3 w 5"/>
                <a:gd name="T17" fmla="*/ 15 h 16"/>
                <a:gd name="T18" fmla="*/ 3 w 5"/>
                <a:gd name="T19" fmla="*/ 14 h 16"/>
                <a:gd name="T20" fmla="*/ 3 w 5"/>
                <a:gd name="T21" fmla="*/ 0 h 16"/>
                <a:gd name="T22" fmla="*/ 5 w 5"/>
                <a:gd name="T23" fmla="*/ 0 h 16"/>
                <a:gd name="T24" fmla="*/ 5 w 5"/>
                <a:gd name="T25" fmla="*/ 14 h 16"/>
                <a:gd name="T26" fmla="*/ 3 w 5"/>
                <a:gd name="T27" fmla="*/ 16 h 16"/>
                <a:gd name="T28" fmla="*/ 2 w 5"/>
                <a:gd name="T2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6">
                  <a:moveTo>
                    <a:pt x="2" y="16"/>
                  </a:moveTo>
                  <a:cubicBezTo>
                    <a:pt x="2" y="16"/>
                    <a:pt x="2" y="16"/>
                    <a:pt x="2" y="16"/>
                  </a:cubicBezTo>
                  <a:cubicBezTo>
                    <a:pt x="2" y="16"/>
                    <a:pt x="2" y="16"/>
                    <a:pt x="2" y="16"/>
                  </a:cubicBezTo>
                  <a:cubicBezTo>
                    <a:pt x="1" y="15"/>
                    <a:pt x="1" y="15"/>
                    <a:pt x="1" y="15"/>
                  </a:cubicBezTo>
                  <a:cubicBezTo>
                    <a:pt x="0" y="15"/>
                    <a:pt x="0" y="15"/>
                    <a:pt x="0" y="14"/>
                  </a:cubicBezTo>
                  <a:cubicBezTo>
                    <a:pt x="2" y="14"/>
                    <a:pt x="2" y="14"/>
                    <a:pt x="2" y="14"/>
                  </a:cubicBezTo>
                  <a:cubicBezTo>
                    <a:pt x="2" y="15"/>
                    <a:pt x="2" y="15"/>
                    <a:pt x="2" y="15"/>
                  </a:cubicBezTo>
                  <a:cubicBezTo>
                    <a:pt x="2" y="15"/>
                    <a:pt x="2" y="15"/>
                    <a:pt x="2" y="15"/>
                  </a:cubicBezTo>
                  <a:cubicBezTo>
                    <a:pt x="3" y="15"/>
                    <a:pt x="3" y="15"/>
                    <a:pt x="3" y="15"/>
                  </a:cubicBezTo>
                  <a:cubicBezTo>
                    <a:pt x="3" y="15"/>
                    <a:pt x="3" y="14"/>
                    <a:pt x="3" y="14"/>
                  </a:cubicBezTo>
                  <a:cubicBezTo>
                    <a:pt x="3" y="0"/>
                    <a:pt x="3" y="0"/>
                    <a:pt x="3" y="0"/>
                  </a:cubicBezTo>
                  <a:cubicBezTo>
                    <a:pt x="5" y="0"/>
                    <a:pt x="5" y="0"/>
                    <a:pt x="5" y="0"/>
                  </a:cubicBezTo>
                  <a:cubicBezTo>
                    <a:pt x="5" y="14"/>
                    <a:pt x="5" y="14"/>
                    <a:pt x="5" y="14"/>
                  </a:cubicBezTo>
                  <a:cubicBezTo>
                    <a:pt x="5" y="15"/>
                    <a:pt x="4" y="16"/>
                    <a:pt x="3" y="16"/>
                  </a:cubicBezTo>
                  <a:lnTo>
                    <a:pt x="2" y="16"/>
                  </a:ln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1" name="Freeform 287">
              <a:extLst>
                <a:ext uri="{FF2B5EF4-FFF2-40B4-BE49-F238E27FC236}">
                  <a16:creationId xmlns="" xmlns:a16="http://schemas.microsoft.com/office/drawing/2014/main" id="{AFCB972D-9F08-421B-9492-A5A053FD789F}"/>
                </a:ext>
              </a:extLst>
            </p:cNvPr>
            <p:cNvSpPr>
              <a:spLocks/>
            </p:cNvSpPr>
            <p:nvPr userDrawn="1"/>
          </p:nvSpPr>
          <p:spPr bwMode="auto">
            <a:xfrm>
              <a:off x="7551738" y="6523038"/>
              <a:ext cx="52388" cy="52388"/>
            </a:xfrm>
            <a:custGeom>
              <a:avLst/>
              <a:gdLst>
                <a:gd name="T0" fmla="*/ 30 w 33"/>
                <a:gd name="T1" fmla="*/ 30 h 33"/>
                <a:gd name="T2" fmla="*/ 30 w 33"/>
                <a:gd name="T3" fmla="*/ 27 h 33"/>
                <a:gd name="T4" fmla="*/ 6 w 33"/>
                <a:gd name="T5" fmla="*/ 27 h 33"/>
                <a:gd name="T6" fmla="*/ 6 w 33"/>
                <a:gd name="T7" fmla="*/ 7 h 33"/>
                <a:gd name="T8" fmla="*/ 27 w 33"/>
                <a:gd name="T9" fmla="*/ 7 h 33"/>
                <a:gd name="T10" fmla="*/ 27 w 33"/>
                <a:gd name="T11" fmla="*/ 30 h 33"/>
                <a:gd name="T12" fmla="*/ 30 w 33"/>
                <a:gd name="T13" fmla="*/ 30 h 33"/>
                <a:gd name="T14" fmla="*/ 30 w 33"/>
                <a:gd name="T15" fmla="*/ 27 h 33"/>
                <a:gd name="T16" fmla="*/ 30 w 33"/>
                <a:gd name="T17" fmla="*/ 30 h 33"/>
                <a:gd name="T18" fmla="*/ 33 w 33"/>
                <a:gd name="T19" fmla="*/ 30 h 33"/>
                <a:gd name="T20" fmla="*/ 33 w 33"/>
                <a:gd name="T21" fmla="*/ 0 h 33"/>
                <a:gd name="T22" fmla="*/ 0 w 33"/>
                <a:gd name="T23" fmla="*/ 0 h 33"/>
                <a:gd name="T24" fmla="*/ 0 w 33"/>
                <a:gd name="T25" fmla="*/ 33 h 33"/>
                <a:gd name="T26" fmla="*/ 33 w 33"/>
                <a:gd name="T27" fmla="*/ 33 h 33"/>
                <a:gd name="T28" fmla="*/ 33 w 33"/>
                <a:gd name="T29" fmla="*/ 30 h 33"/>
                <a:gd name="T30" fmla="*/ 30 w 33"/>
                <a:gd name="T3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33">
                  <a:moveTo>
                    <a:pt x="30" y="30"/>
                  </a:moveTo>
                  <a:lnTo>
                    <a:pt x="30" y="27"/>
                  </a:lnTo>
                  <a:lnTo>
                    <a:pt x="6" y="27"/>
                  </a:lnTo>
                  <a:lnTo>
                    <a:pt x="6" y="7"/>
                  </a:lnTo>
                  <a:lnTo>
                    <a:pt x="27" y="7"/>
                  </a:lnTo>
                  <a:lnTo>
                    <a:pt x="27" y="30"/>
                  </a:lnTo>
                  <a:lnTo>
                    <a:pt x="30" y="30"/>
                  </a:lnTo>
                  <a:lnTo>
                    <a:pt x="30" y="27"/>
                  </a:lnTo>
                  <a:lnTo>
                    <a:pt x="30" y="30"/>
                  </a:lnTo>
                  <a:lnTo>
                    <a:pt x="33" y="30"/>
                  </a:lnTo>
                  <a:lnTo>
                    <a:pt x="33" y="0"/>
                  </a:lnTo>
                  <a:lnTo>
                    <a:pt x="0" y="0"/>
                  </a:lnTo>
                  <a:lnTo>
                    <a:pt x="0" y="33"/>
                  </a:lnTo>
                  <a:lnTo>
                    <a:pt x="33" y="33"/>
                  </a:lnTo>
                  <a:lnTo>
                    <a:pt x="33" y="30"/>
                  </a:lnTo>
                  <a:lnTo>
                    <a:pt x="30" y="30"/>
                  </a:ln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2" name="Freeform 288">
              <a:extLst>
                <a:ext uri="{FF2B5EF4-FFF2-40B4-BE49-F238E27FC236}">
                  <a16:creationId xmlns="" xmlns:a16="http://schemas.microsoft.com/office/drawing/2014/main" id="{7F2262F6-7A4F-400F-B391-AD98F6AF72A5}"/>
                </a:ext>
              </a:extLst>
            </p:cNvPr>
            <p:cNvSpPr>
              <a:spLocks/>
            </p:cNvSpPr>
            <p:nvPr userDrawn="1"/>
          </p:nvSpPr>
          <p:spPr bwMode="auto">
            <a:xfrm>
              <a:off x="7635876" y="6534150"/>
              <a:ext cx="19050" cy="14288"/>
            </a:xfrm>
            <a:custGeom>
              <a:avLst/>
              <a:gdLst>
                <a:gd name="T0" fmla="*/ 14 w 15"/>
                <a:gd name="T1" fmla="*/ 0 h 11"/>
                <a:gd name="T2" fmla="*/ 5 w 15"/>
                <a:gd name="T3" fmla="*/ 0 h 11"/>
                <a:gd name="T4" fmla="*/ 4 w 15"/>
                <a:gd name="T5" fmla="*/ 2 h 11"/>
                <a:gd name="T6" fmla="*/ 4 w 15"/>
                <a:gd name="T7" fmla="*/ 4 h 11"/>
                <a:gd name="T8" fmla="*/ 3 w 15"/>
                <a:gd name="T9" fmla="*/ 6 h 11"/>
                <a:gd name="T10" fmla="*/ 1 w 15"/>
                <a:gd name="T11" fmla="*/ 7 h 11"/>
                <a:gd name="T12" fmla="*/ 1 w 15"/>
                <a:gd name="T13" fmla="*/ 7 h 11"/>
                <a:gd name="T14" fmla="*/ 0 w 15"/>
                <a:gd name="T15" fmla="*/ 9 h 11"/>
                <a:gd name="T16" fmla="*/ 5 w 15"/>
                <a:gd name="T17" fmla="*/ 11 h 11"/>
                <a:gd name="T18" fmla="*/ 7 w 15"/>
                <a:gd name="T19" fmla="*/ 11 h 11"/>
                <a:gd name="T20" fmla="*/ 14 w 15"/>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1">
                  <a:moveTo>
                    <a:pt x="14" y="0"/>
                  </a:moveTo>
                  <a:cubicBezTo>
                    <a:pt x="5" y="0"/>
                    <a:pt x="5" y="0"/>
                    <a:pt x="5" y="0"/>
                  </a:cubicBezTo>
                  <a:cubicBezTo>
                    <a:pt x="5" y="1"/>
                    <a:pt x="4" y="2"/>
                    <a:pt x="4" y="2"/>
                  </a:cubicBezTo>
                  <a:cubicBezTo>
                    <a:pt x="4" y="3"/>
                    <a:pt x="4" y="3"/>
                    <a:pt x="4" y="4"/>
                  </a:cubicBezTo>
                  <a:cubicBezTo>
                    <a:pt x="3" y="4"/>
                    <a:pt x="3" y="5"/>
                    <a:pt x="3" y="6"/>
                  </a:cubicBezTo>
                  <a:cubicBezTo>
                    <a:pt x="2" y="7"/>
                    <a:pt x="2" y="7"/>
                    <a:pt x="1" y="7"/>
                  </a:cubicBezTo>
                  <a:cubicBezTo>
                    <a:pt x="1" y="7"/>
                    <a:pt x="1" y="7"/>
                    <a:pt x="1" y="7"/>
                  </a:cubicBezTo>
                  <a:cubicBezTo>
                    <a:pt x="1" y="8"/>
                    <a:pt x="1" y="8"/>
                    <a:pt x="0" y="9"/>
                  </a:cubicBezTo>
                  <a:cubicBezTo>
                    <a:pt x="2" y="11"/>
                    <a:pt x="5" y="11"/>
                    <a:pt x="5" y="11"/>
                  </a:cubicBezTo>
                  <a:cubicBezTo>
                    <a:pt x="7" y="11"/>
                    <a:pt x="7" y="11"/>
                    <a:pt x="7" y="11"/>
                  </a:cubicBezTo>
                  <a:cubicBezTo>
                    <a:pt x="15" y="9"/>
                    <a:pt x="14" y="0"/>
                    <a:pt x="14" y="0"/>
                  </a:cubicBez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3" name="Freeform 289">
              <a:extLst>
                <a:ext uri="{FF2B5EF4-FFF2-40B4-BE49-F238E27FC236}">
                  <a16:creationId xmlns="" xmlns:a16="http://schemas.microsoft.com/office/drawing/2014/main" id="{F0DD14EE-BD79-4426-8819-F7338AD9FE45}"/>
                </a:ext>
              </a:extLst>
            </p:cNvPr>
            <p:cNvSpPr>
              <a:spLocks/>
            </p:cNvSpPr>
            <p:nvPr userDrawn="1"/>
          </p:nvSpPr>
          <p:spPr bwMode="auto">
            <a:xfrm>
              <a:off x="7632701" y="6534150"/>
              <a:ext cx="7938" cy="11113"/>
            </a:xfrm>
            <a:custGeom>
              <a:avLst/>
              <a:gdLst>
                <a:gd name="T0" fmla="*/ 4 w 7"/>
                <a:gd name="T1" fmla="*/ 6 h 8"/>
                <a:gd name="T2" fmla="*/ 4 w 7"/>
                <a:gd name="T3" fmla="*/ 6 h 8"/>
                <a:gd name="T4" fmla="*/ 5 w 7"/>
                <a:gd name="T5" fmla="*/ 5 h 8"/>
                <a:gd name="T6" fmla="*/ 5 w 7"/>
                <a:gd name="T7" fmla="*/ 4 h 8"/>
                <a:gd name="T8" fmla="*/ 6 w 7"/>
                <a:gd name="T9" fmla="*/ 2 h 8"/>
                <a:gd name="T10" fmla="*/ 7 w 7"/>
                <a:gd name="T11" fmla="*/ 0 h 8"/>
                <a:gd name="T12" fmla="*/ 0 w 7"/>
                <a:gd name="T13" fmla="*/ 0 h 8"/>
                <a:gd name="T14" fmla="*/ 2 w 7"/>
                <a:gd name="T15" fmla="*/ 8 h 8"/>
                <a:gd name="T16" fmla="*/ 3 w 7"/>
                <a:gd name="T17" fmla="*/ 7 h 8"/>
                <a:gd name="T18" fmla="*/ 4 w 7"/>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4" y="6"/>
                  </a:moveTo>
                  <a:cubicBezTo>
                    <a:pt x="4" y="6"/>
                    <a:pt x="4" y="6"/>
                    <a:pt x="4" y="6"/>
                  </a:cubicBezTo>
                  <a:cubicBezTo>
                    <a:pt x="4" y="6"/>
                    <a:pt x="4" y="6"/>
                    <a:pt x="5" y="5"/>
                  </a:cubicBezTo>
                  <a:cubicBezTo>
                    <a:pt x="5" y="4"/>
                    <a:pt x="5" y="4"/>
                    <a:pt x="5" y="4"/>
                  </a:cubicBezTo>
                  <a:cubicBezTo>
                    <a:pt x="6" y="3"/>
                    <a:pt x="6" y="3"/>
                    <a:pt x="6" y="2"/>
                  </a:cubicBezTo>
                  <a:cubicBezTo>
                    <a:pt x="6" y="1"/>
                    <a:pt x="6" y="1"/>
                    <a:pt x="7" y="0"/>
                  </a:cubicBezTo>
                  <a:cubicBezTo>
                    <a:pt x="0" y="0"/>
                    <a:pt x="0" y="0"/>
                    <a:pt x="0" y="0"/>
                  </a:cubicBezTo>
                  <a:cubicBezTo>
                    <a:pt x="0" y="4"/>
                    <a:pt x="1" y="7"/>
                    <a:pt x="2" y="8"/>
                  </a:cubicBezTo>
                  <a:cubicBezTo>
                    <a:pt x="3" y="8"/>
                    <a:pt x="3" y="7"/>
                    <a:pt x="3" y="7"/>
                  </a:cubicBezTo>
                  <a:cubicBezTo>
                    <a:pt x="3" y="6"/>
                    <a:pt x="4" y="6"/>
                    <a:pt x="4" y="6"/>
                  </a:cubicBez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4" name="Rectangle 290">
              <a:extLst>
                <a:ext uri="{FF2B5EF4-FFF2-40B4-BE49-F238E27FC236}">
                  <a16:creationId xmlns="" xmlns:a16="http://schemas.microsoft.com/office/drawing/2014/main" id="{8F9B473D-4407-48EB-AB98-55999E7A8201}"/>
                </a:ext>
              </a:extLst>
            </p:cNvPr>
            <p:cNvSpPr>
              <a:spLocks noChangeArrowheads="1"/>
            </p:cNvSpPr>
            <p:nvPr userDrawn="1"/>
          </p:nvSpPr>
          <p:spPr bwMode="auto">
            <a:xfrm>
              <a:off x="7637463" y="6562725"/>
              <a:ext cx="12700" cy="3175"/>
            </a:xfrm>
            <a:prstGeom prst="rect">
              <a:avLst/>
            </a:prstGeom>
            <a:solidFill>
              <a:srgbClr val="4542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5" name="Rectangle 291">
              <a:extLst>
                <a:ext uri="{FF2B5EF4-FFF2-40B4-BE49-F238E27FC236}">
                  <a16:creationId xmlns="" xmlns:a16="http://schemas.microsoft.com/office/drawing/2014/main" id="{D368155A-79A2-4212-9572-51A733B0D7CF}"/>
                </a:ext>
              </a:extLst>
            </p:cNvPr>
            <p:cNvSpPr>
              <a:spLocks noChangeArrowheads="1"/>
            </p:cNvSpPr>
            <p:nvPr userDrawn="1"/>
          </p:nvSpPr>
          <p:spPr bwMode="auto">
            <a:xfrm>
              <a:off x="7642226" y="6548438"/>
              <a:ext cx="1588" cy="14288"/>
            </a:xfrm>
            <a:prstGeom prst="rect">
              <a:avLst/>
            </a:prstGeom>
            <a:solidFill>
              <a:srgbClr val="4542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6" name="Freeform 292">
              <a:extLst>
                <a:ext uri="{FF2B5EF4-FFF2-40B4-BE49-F238E27FC236}">
                  <a16:creationId xmlns="" xmlns:a16="http://schemas.microsoft.com/office/drawing/2014/main" id="{DE71E3D5-3F38-403E-B6AD-E7519A667DD8}"/>
                </a:ext>
              </a:extLst>
            </p:cNvPr>
            <p:cNvSpPr>
              <a:spLocks/>
            </p:cNvSpPr>
            <p:nvPr userDrawn="1"/>
          </p:nvSpPr>
          <p:spPr bwMode="auto">
            <a:xfrm>
              <a:off x="7618413" y="6523038"/>
              <a:ext cx="52388" cy="52388"/>
            </a:xfrm>
            <a:custGeom>
              <a:avLst/>
              <a:gdLst>
                <a:gd name="T0" fmla="*/ 30 w 33"/>
                <a:gd name="T1" fmla="*/ 30 h 33"/>
                <a:gd name="T2" fmla="*/ 30 w 33"/>
                <a:gd name="T3" fmla="*/ 27 h 33"/>
                <a:gd name="T4" fmla="*/ 6 w 33"/>
                <a:gd name="T5" fmla="*/ 27 h 33"/>
                <a:gd name="T6" fmla="*/ 6 w 33"/>
                <a:gd name="T7" fmla="*/ 7 h 33"/>
                <a:gd name="T8" fmla="*/ 27 w 33"/>
                <a:gd name="T9" fmla="*/ 7 h 33"/>
                <a:gd name="T10" fmla="*/ 27 w 33"/>
                <a:gd name="T11" fmla="*/ 30 h 33"/>
                <a:gd name="T12" fmla="*/ 30 w 33"/>
                <a:gd name="T13" fmla="*/ 30 h 33"/>
                <a:gd name="T14" fmla="*/ 30 w 33"/>
                <a:gd name="T15" fmla="*/ 27 h 33"/>
                <a:gd name="T16" fmla="*/ 30 w 33"/>
                <a:gd name="T17" fmla="*/ 30 h 33"/>
                <a:gd name="T18" fmla="*/ 33 w 33"/>
                <a:gd name="T19" fmla="*/ 30 h 33"/>
                <a:gd name="T20" fmla="*/ 33 w 33"/>
                <a:gd name="T21" fmla="*/ 0 h 33"/>
                <a:gd name="T22" fmla="*/ 0 w 33"/>
                <a:gd name="T23" fmla="*/ 0 h 33"/>
                <a:gd name="T24" fmla="*/ 0 w 33"/>
                <a:gd name="T25" fmla="*/ 33 h 33"/>
                <a:gd name="T26" fmla="*/ 33 w 33"/>
                <a:gd name="T27" fmla="*/ 33 h 33"/>
                <a:gd name="T28" fmla="*/ 33 w 33"/>
                <a:gd name="T29" fmla="*/ 30 h 33"/>
                <a:gd name="T30" fmla="*/ 30 w 33"/>
                <a:gd name="T3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33">
                  <a:moveTo>
                    <a:pt x="30" y="30"/>
                  </a:moveTo>
                  <a:lnTo>
                    <a:pt x="30" y="27"/>
                  </a:lnTo>
                  <a:lnTo>
                    <a:pt x="6" y="27"/>
                  </a:lnTo>
                  <a:lnTo>
                    <a:pt x="6" y="7"/>
                  </a:lnTo>
                  <a:lnTo>
                    <a:pt x="27" y="7"/>
                  </a:lnTo>
                  <a:lnTo>
                    <a:pt x="27" y="30"/>
                  </a:lnTo>
                  <a:lnTo>
                    <a:pt x="30" y="30"/>
                  </a:lnTo>
                  <a:lnTo>
                    <a:pt x="30" y="27"/>
                  </a:lnTo>
                  <a:lnTo>
                    <a:pt x="30" y="30"/>
                  </a:lnTo>
                  <a:lnTo>
                    <a:pt x="33" y="30"/>
                  </a:lnTo>
                  <a:lnTo>
                    <a:pt x="33" y="0"/>
                  </a:lnTo>
                  <a:lnTo>
                    <a:pt x="0" y="0"/>
                  </a:lnTo>
                  <a:lnTo>
                    <a:pt x="0" y="33"/>
                  </a:lnTo>
                  <a:lnTo>
                    <a:pt x="33" y="33"/>
                  </a:lnTo>
                  <a:lnTo>
                    <a:pt x="33" y="30"/>
                  </a:lnTo>
                  <a:lnTo>
                    <a:pt x="30" y="30"/>
                  </a:ln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 xmlns:a16="http://schemas.microsoft.com/office/drawing/2014/main"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 xmlns:a16="http://schemas.microsoft.com/office/drawing/2014/main"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 xmlns:a16="http://schemas.microsoft.com/office/drawing/2014/main"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 xmlns:a16="http://schemas.microsoft.com/office/drawing/2014/main"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126030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8" name="矩形 27">
            <a:extLst>
              <a:ext uri="{FF2B5EF4-FFF2-40B4-BE49-F238E27FC236}">
                <a16:creationId xmlns="" xmlns:a16="http://schemas.microsoft.com/office/drawing/2014/main" id="{B53AEEA2-2D9F-4326-8FFF-6FE3164AD5D8}"/>
              </a:ext>
            </a:extLst>
          </p:cNvPr>
          <p:cNvSpPr/>
          <p:nvPr userDrawn="1"/>
        </p:nvSpPr>
        <p:spPr>
          <a:xfrm>
            <a:off x="0" y="1921611"/>
            <a:ext cx="12192000" cy="136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hasCustomPrompt="1"/>
          </p:nvPr>
        </p:nvSpPr>
        <p:spPr>
          <a:xfrm>
            <a:off x="675481" y="2431911"/>
            <a:ext cx="4598987" cy="804151"/>
          </a:xfrm>
          <a:noFill/>
        </p:spPr>
        <p:txBody>
          <a:bodyPr anchor="b">
            <a:normAutofit/>
          </a:bodyPr>
          <a:lstStyle>
            <a:lvl1pPr algn="l">
              <a:defRPr sz="2400" b="1">
                <a:solidFill>
                  <a:schemeClr val="bg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hasCustomPrompt="1"/>
          </p:nvPr>
        </p:nvSpPr>
        <p:spPr>
          <a:xfrm>
            <a:off x="675480" y="3279062"/>
            <a:ext cx="4598987" cy="1082874"/>
          </a:xfrm>
          <a:noFill/>
        </p:spPr>
        <p:txBody>
          <a:bodyPr anchor="t">
            <a:normAutofit/>
          </a:bodyPr>
          <a:lstStyle>
            <a:lvl1pPr marL="0" indent="0" algn="l">
              <a:lnSpc>
                <a:spcPct val="150000"/>
              </a:lnSpc>
              <a:spcBef>
                <a:spcPts val="0"/>
              </a:spcBef>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grpSp>
        <p:nvGrpSpPr>
          <p:cNvPr id="6" name="组合 5">
            <a:extLst>
              <a:ext uri="{FF2B5EF4-FFF2-40B4-BE49-F238E27FC236}">
                <a16:creationId xmlns="" xmlns:a16="http://schemas.microsoft.com/office/drawing/2014/main" id="{E1F813BD-7D4D-4EE1-861C-28E1C3F479A5}"/>
              </a:ext>
            </a:extLst>
          </p:cNvPr>
          <p:cNvGrpSpPr/>
          <p:nvPr userDrawn="1"/>
        </p:nvGrpSpPr>
        <p:grpSpPr>
          <a:xfrm>
            <a:off x="7409200" y="1959352"/>
            <a:ext cx="4107319" cy="1655024"/>
            <a:chOff x="774701" y="1028700"/>
            <a:chExt cx="3557588" cy="1433513"/>
          </a:xfrm>
        </p:grpSpPr>
        <p:sp>
          <p:nvSpPr>
            <p:cNvPr id="7" name="Oval 27">
              <a:extLst>
                <a:ext uri="{FF2B5EF4-FFF2-40B4-BE49-F238E27FC236}">
                  <a16:creationId xmlns="" xmlns:a16="http://schemas.microsoft.com/office/drawing/2014/main" id="{28FC5C1D-E245-4C61-8FE7-A868D6D34752}"/>
                </a:ext>
              </a:extLst>
            </p:cNvPr>
            <p:cNvSpPr>
              <a:spLocks noChangeArrowheads="1"/>
            </p:cNvSpPr>
            <p:nvPr/>
          </p:nvSpPr>
          <p:spPr bwMode="auto">
            <a:xfrm>
              <a:off x="2122488" y="2217738"/>
              <a:ext cx="231775" cy="231775"/>
            </a:xfrm>
            <a:prstGeom prst="ellipse">
              <a:avLst/>
            </a:pr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Oval 28">
              <a:extLst>
                <a:ext uri="{FF2B5EF4-FFF2-40B4-BE49-F238E27FC236}">
                  <a16:creationId xmlns="" xmlns:a16="http://schemas.microsoft.com/office/drawing/2014/main" id="{EC3DC392-95A0-44D0-8734-2D57F7E7650B}"/>
                </a:ext>
              </a:extLst>
            </p:cNvPr>
            <p:cNvSpPr>
              <a:spLocks noChangeArrowheads="1"/>
            </p:cNvSpPr>
            <p:nvPr/>
          </p:nvSpPr>
          <p:spPr bwMode="auto">
            <a:xfrm>
              <a:off x="2165351" y="2260600"/>
              <a:ext cx="146050" cy="146050"/>
            </a:xfrm>
            <a:prstGeom prst="ellipse">
              <a:avLst/>
            </a:pr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Oval 29">
              <a:extLst>
                <a:ext uri="{FF2B5EF4-FFF2-40B4-BE49-F238E27FC236}">
                  <a16:creationId xmlns="" xmlns:a16="http://schemas.microsoft.com/office/drawing/2014/main" id="{E500ACB6-4B3B-45AF-A33D-8F31BA4024A0}"/>
                </a:ext>
              </a:extLst>
            </p:cNvPr>
            <p:cNvSpPr>
              <a:spLocks noChangeArrowheads="1"/>
            </p:cNvSpPr>
            <p:nvPr/>
          </p:nvSpPr>
          <p:spPr bwMode="auto">
            <a:xfrm>
              <a:off x="2403476" y="2197100"/>
              <a:ext cx="231775" cy="231775"/>
            </a:xfrm>
            <a:prstGeom prst="ellipse">
              <a:avLst/>
            </a:pr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30">
              <a:extLst>
                <a:ext uri="{FF2B5EF4-FFF2-40B4-BE49-F238E27FC236}">
                  <a16:creationId xmlns="" xmlns:a16="http://schemas.microsoft.com/office/drawing/2014/main" id="{A3492555-B0AC-4B18-A03B-10A4CE81E430}"/>
                </a:ext>
              </a:extLst>
            </p:cNvPr>
            <p:cNvSpPr>
              <a:spLocks noChangeArrowheads="1"/>
            </p:cNvSpPr>
            <p:nvPr/>
          </p:nvSpPr>
          <p:spPr bwMode="auto">
            <a:xfrm>
              <a:off x="2446338" y="2241550"/>
              <a:ext cx="146050" cy="144463"/>
            </a:xfrm>
            <a:prstGeom prst="ellipse">
              <a:avLst/>
            </a:pr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1">
              <a:extLst>
                <a:ext uri="{FF2B5EF4-FFF2-40B4-BE49-F238E27FC236}">
                  <a16:creationId xmlns="" xmlns:a16="http://schemas.microsoft.com/office/drawing/2014/main" id="{95822023-103F-47DF-8319-98A198D1AE93}"/>
                </a:ext>
              </a:extLst>
            </p:cNvPr>
            <p:cNvSpPr>
              <a:spLocks/>
            </p:cNvSpPr>
            <p:nvPr/>
          </p:nvSpPr>
          <p:spPr bwMode="auto">
            <a:xfrm>
              <a:off x="2259013" y="2038350"/>
              <a:ext cx="111125" cy="206375"/>
            </a:xfrm>
            <a:custGeom>
              <a:avLst/>
              <a:gdLst>
                <a:gd name="T0" fmla="*/ 12 w 70"/>
                <a:gd name="T1" fmla="*/ 130 h 130"/>
                <a:gd name="T2" fmla="*/ 0 w 70"/>
                <a:gd name="T3" fmla="*/ 123 h 130"/>
                <a:gd name="T4" fmla="*/ 58 w 70"/>
                <a:gd name="T5" fmla="*/ 0 h 130"/>
                <a:gd name="T6" fmla="*/ 70 w 70"/>
                <a:gd name="T7" fmla="*/ 4 h 130"/>
                <a:gd name="T8" fmla="*/ 12 w 70"/>
                <a:gd name="T9" fmla="*/ 130 h 130"/>
              </a:gdLst>
              <a:ahLst/>
              <a:cxnLst>
                <a:cxn ang="0">
                  <a:pos x="T0" y="T1"/>
                </a:cxn>
                <a:cxn ang="0">
                  <a:pos x="T2" y="T3"/>
                </a:cxn>
                <a:cxn ang="0">
                  <a:pos x="T4" y="T5"/>
                </a:cxn>
                <a:cxn ang="0">
                  <a:pos x="T6" y="T7"/>
                </a:cxn>
                <a:cxn ang="0">
                  <a:pos x="T8" y="T9"/>
                </a:cxn>
              </a:cxnLst>
              <a:rect l="0" t="0" r="r" b="b"/>
              <a:pathLst>
                <a:path w="70" h="130">
                  <a:moveTo>
                    <a:pt x="12" y="130"/>
                  </a:moveTo>
                  <a:lnTo>
                    <a:pt x="0" y="123"/>
                  </a:lnTo>
                  <a:lnTo>
                    <a:pt x="58" y="0"/>
                  </a:lnTo>
                  <a:lnTo>
                    <a:pt x="70" y="4"/>
                  </a:lnTo>
                  <a:lnTo>
                    <a:pt x="12" y="130"/>
                  </a:ln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2">
              <a:extLst>
                <a:ext uri="{FF2B5EF4-FFF2-40B4-BE49-F238E27FC236}">
                  <a16:creationId xmlns="" xmlns:a16="http://schemas.microsoft.com/office/drawing/2014/main" id="{E01B5B50-A4FB-44C9-8BAF-81CA59413944}"/>
                </a:ext>
              </a:extLst>
            </p:cNvPr>
            <p:cNvSpPr>
              <a:spLocks/>
            </p:cNvSpPr>
            <p:nvPr/>
          </p:nvSpPr>
          <p:spPr bwMode="auto">
            <a:xfrm>
              <a:off x="939801" y="2197100"/>
              <a:ext cx="261938" cy="265113"/>
            </a:xfrm>
            <a:custGeom>
              <a:avLst/>
              <a:gdLst>
                <a:gd name="T0" fmla="*/ 71 w 79"/>
                <a:gd name="T1" fmla="*/ 25 h 80"/>
                <a:gd name="T2" fmla="*/ 54 w 79"/>
                <a:gd name="T3" fmla="*/ 72 h 80"/>
                <a:gd name="T4" fmla="*/ 8 w 79"/>
                <a:gd name="T5" fmla="*/ 55 h 80"/>
                <a:gd name="T6" fmla="*/ 25 w 79"/>
                <a:gd name="T7" fmla="*/ 9 h 80"/>
                <a:gd name="T8" fmla="*/ 71 w 79"/>
                <a:gd name="T9" fmla="*/ 25 h 80"/>
              </a:gdLst>
              <a:ahLst/>
              <a:cxnLst>
                <a:cxn ang="0">
                  <a:pos x="T0" y="T1"/>
                </a:cxn>
                <a:cxn ang="0">
                  <a:pos x="T2" y="T3"/>
                </a:cxn>
                <a:cxn ang="0">
                  <a:pos x="T4" y="T5"/>
                </a:cxn>
                <a:cxn ang="0">
                  <a:pos x="T6" y="T7"/>
                </a:cxn>
                <a:cxn ang="0">
                  <a:pos x="T8" y="T9"/>
                </a:cxn>
              </a:cxnLst>
              <a:rect l="0" t="0" r="r" b="b"/>
              <a:pathLst>
                <a:path w="79" h="80">
                  <a:moveTo>
                    <a:pt x="71" y="25"/>
                  </a:moveTo>
                  <a:cubicBezTo>
                    <a:pt x="79" y="43"/>
                    <a:pt x="72" y="64"/>
                    <a:pt x="54" y="72"/>
                  </a:cubicBezTo>
                  <a:cubicBezTo>
                    <a:pt x="37" y="80"/>
                    <a:pt x="16" y="72"/>
                    <a:pt x="8" y="55"/>
                  </a:cubicBezTo>
                  <a:cubicBezTo>
                    <a:pt x="0" y="37"/>
                    <a:pt x="7" y="17"/>
                    <a:pt x="25" y="9"/>
                  </a:cubicBezTo>
                  <a:cubicBezTo>
                    <a:pt x="42" y="0"/>
                    <a:pt x="63" y="8"/>
                    <a:pt x="71" y="25"/>
                  </a:cubicBez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3">
              <a:extLst>
                <a:ext uri="{FF2B5EF4-FFF2-40B4-BE49-F238E27FC236}">
                  <a16:creationId xmlns="" xmlns:a16="http://schemas.microsoft.com/office/drawing/2014/main" id="{71115B66-83B3-4A7D-A9BC-CF7C403EDF72}"/>
                </a:ext>
              </a:extLst>
            </p:cNvPr>
            <p:cNvSpPr>
              <a:spLocks/>
            </p:cNvSpPr>
            <p:nvPr/>
          </p:nvSpPr>
          <p:spPr bwMode="auto">
            <a:xfrm>
              <a:off x="987426" y="2247900"/>
              <a:ext cx="165100" cy="165100"/>
            </a:xfrm>
            <a:custGeom>
              <a:avLst/>
              <a:gdLst>
                <a:gd name="T0" fmla="*/ 45 w 50"/>
                <a:gd name="T1" fmla="*/ 16 h 50"/>
                <a:gd name="T2" fmla="*/ 35 w 50"/>
                <a:gd name="T3" fmla="*/ 45 h 50"/>
                <a:gd name="T4" fmla="*/ 5 w 50"/>
                <a:gd name="T5" fmla="*/ 34 h 50"/>
                <a:gd name="T6" fmla="*/ 16 w 50"/>
                <a:gd name="T7" fmla="*/ 5 h 50"/>
                <a:gd name="T8" fmla="*/ 45 w 50"/>
                <a:gd name="T9" fmla="*/ 16 h 50"/>
              </a:gdLst>
              <a:ahLst/>
              <a:cxnLst>
                <a:cxn ang="0">
                  <a:pos x="T0" y="T1"/>
                </a:cxn>
                <a:cxn ang="0">
                  <a:pos x="T2" y="T3"/>
                </a:cxn>
                <a:cxn ang="0">
                  <a:pos x="T4" y="T5"/>
                </a:cxn>
                <a:cxn ang="0">
                  <a:pos x="T6" y="T7"/>
                </a:cxn>
                <a:cxn ang="0">
                  <a:pos x="T8" y="T9"/>
                </a:cxn>
              </a:cxnLst>
              <a:rect l="0" t="0" r="r" b="b"/>
              <a:pathLst>
                <a:path w="50" h="50">
                  <a:moveTo>
                    <a:pt x="45" y="16"/>
                  </a:moveTo>
                  <a:cubicBezTo>
                    <a:pt x="50" y="27"/>
                    <a:pt x="46" y="40"/>
                    <a:pt x="35" y="45"/>
                  </a:cubicBezTo>
                  <a:cubicBezTo>
                    <a:pt x="24" y="50"/>
                    <a:pt x="10" y="46"/>
                    <a:pt x="5" y="34"/>
                  </a:cubicBezTo>
                  <a:cubicBezTo>
                    <a:pt x="0" y="23"/>
                    <a:pt x="5" y="10"/>
                    <a:pt x="16" y="5"/>
                  </a:cubicBezTo>
                  <a:cubicBezTo>
                    <a:pt x="27" y="0"/>
                    <a:pt x="40" y="5"/>
                    <a:pt x="45" y="16"/>
                  </a:cubicBez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34">
              <a:extLst>
                <a:ext uri="{FF2B5EF4-FFF2-40B4-BE49-F238E27FC236}">
                  <a16:creationId xmlns="" xmlns:a16="http://schemas.microsoft.com/office/drawing/2014/main" id="{10E1D960-1EA5-4FBF-B908-8B9A024BE5ED}"/>
                </a:ext>
              </a:extLst>
            </p:cNvPr>
            <p:cNvSpPr>
              <a:spLocks noChangeArrowheads="1"/>
            </p:cNvSpPr>
            <p:nvPr/>
          </p:nvSpPr>
          <p:spPr bwMode="auto">
            <a:xfrm>
              <a:off x="1055688" y="2016125"/>
              <a:ext cx="20638" cy="214313"/>
            </a:xfrm>
            <a:prstGeom prst="rect">
              <a:avLst/>
            </a:prstGeom>
            <a:solidFill>
              <a:srgbClr val="01165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5">
              <a:extLst>
                <a:ext uri="{FF2B5EF4-FFF2-40B4-BE49-F238E27FC236}">
                  <a16:creationId xmlns="" xmlns:a16="http://schemas.microsoft.com/office/drawing/2014/main" id="{8FECE9B8-73B9-4159-B61B-138AF4929109}"/>
                </a:ext>
              </a:extLst>
            </p:cNvPr>
            <p:cNvSpPr>
              <a:spLocks/>
            </p:cNvSpPr>
            <p:nvPr/>
          </p:nvSpPr>
          <p:spPr bwMode="auto">
            <a:xfrm>
              <a:off x="844551" y="1028700"/>
              <a:ext cx="3487738" cy="808038"/>
            </a:xfrm>
            <a:custGeom>
              <a:avLst/>
              <a:gdLst>
                <a:gd name="T0" fmla="*/ 996 w 1056"/>
                <a:gd name="T1" fmla="*/ 139 h 244"/>
                <a:gd name="T2" fmla="*/ 1051 w 1056"/>
                <a:gd name="T3" fmla="*/ 140 h 244"/>
                <a:gd name="T4" fmla="*/ 1013 w 1056"/>
                <a:gd name="T5" fmla="*/ 101 h 244"/>
                <a:gd name="T6" fmla="*/ 1056 w 1056"/>
                <a:gd name="T7" fmla="*/ 0 h 244"/>
                <a:gd name="T8" fmla="*/ 966 w 1056"/>
                <a:gd name="T9" fmla="*/ 4 h 244"/>
                <a:gd name="T10" fmla="*/ 850 w 1056"/>
                <a:gd name="T11" fmla="*/ 125 h 244"/>
                <a:gd name="T12" fmla="*/ 187 w 1056"/>
                <a:gd name="T13" fmla="*/ 143 h 244"/>
                <a:gd name="T14" fmla="*/ 163 w 1056"/>
                <a:gd name="T15" fmla="*/ 150 h 244"/>
                <a:gd name="T16" fmla="*/ 56 w 1056"/>
                <a:gd name="T17" fmla="*/ 218 h 244"/>
                <a:gd name="T18" fmla="*/ 0 w 1056"/>
                <a:gd name="T19" fmla="*/ 244 h 244"/>
                <a:gd name="T20" fmla="*/ 964 w 1056"/>
                <a:gd name="T21" fmla="*/ 220 h 244"/>
                <a:gd name="T22" fmla="*/ 996 w 1056"/>
                <a:gd name="T23" fmla="*/ 13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6" h="244">
                  <a:moveTo>
                    <a:pt x="996" y="139"/>
                  </a:moveTo>
                  <a:cubicBezTo>
                    <a:pt x="1051" y="140"/>
                    <a:pt x="1051" y="140"/>
                    <a:pt x="1051" y="140"/>
                  </a:cubicBezTo>
                  <a:cubicBezTo>
                    <a:pt x="1013" y="101"/>
                    <a:pt x="1013" y="101"/>
                    <a:pt x="1013" y="101"/>
                  </a:cubicBezTo>
                  <a:cubicBezTo>
                    <a:pt x="1056" y="0"/>
                    <a:pt x="1056" y="0"/>
                    <a:pt x="1056" y="0"/>
                  </a:cubicBezTo>
                  <a:cubicBezTo>
                    <a:pt x="966" y="4"/>
                    <a:pt x="966" y="4"/>
                    <a:pt x="966" y="4"/>
                  </a:cubicBezTo>
                  <a:cubicBezTo>
                    <a:pt x="850" y="125"/>
                    <a:pt x="850" y="125"/>
                    <a:pt x="850" y="125"/>
                  </a:cubicBezTo>
                  <a:cubicBezTo>
                    <a:pt x="187" y="143"/>
                    <a:pt x="187" y="143"/>
                    <a:pt x="187" y="143"/>
                  </a:cubicBezTo>
                  <a:cubicBezTo>
                    <a:pt x="163" y="150"/>
                    <a:pt x="163" y="150"/>
                    <a:pt x="163" y="150"/>
                  </a:cubicBezTo>
                  <a:cubicBezTo>
                    <a:pt x="56" y="218"/>
                    <a:pt x="56" y="218"/>
                    <a:pt x="56" y="218"/>
                  </a:cubicBezTo>
                  <a:cubicBezTo>
                    <a:pt x="56" y="218"/>
                    <a:pt x="21" y="230"/>
                    <a:pt x="0" y="244"/>
                  </a:cubicBezTo>
                  <a:cubicBezTo>
                    <a:pt x="964" y="220"/>
                    <a:pt x="964" y="220"/>
                    <a:pt x="964" y="220"/>
                  </a:cubicBezTo>
                  <a:lnTo>
                    <a:pt x="996"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6">
              <a:extLst>
                <a:ext uri="{FF2B5EF4-FFF2-40B4-BE49-F238E27FC236}">
                  <a16:creationId xmlns="" xmlns:a16="http://schemas.microsoft.com/office/drawing/2014/main" id="{95115E92-CE94-4F29-87AC-26A966B04A59}"/>
                </a:ext>
              </a:extLst>
            </p:cNvPr>
            <p:cNvSpPr>
              <a:spLocks/>
            </p:cNvSpPr>
            <p:nvPr/>
          </p:nvSpPr>
          <p:spPr bwMode="auto">
            <a:xfrm>
              <a:off x="774701" y="1757363"/>
              <a:ext cx="3254375" cy="658813"/>
            </a:xfrm>
            <a:custGeom>
              <a:avLst/>
              <a:gdLst>
                <a:gd name="T0" fmla="*/ 962 w 985"/>
                <a:gd name="T1" fmla="*/ 59 h 199"/>
                <a:gd name="T2" fmla="*/ 985 w 985"/>
                <a:gd name="T3" fmla="*/ 0 h 199"/>
                <a:gd name="T4" fmla="*/ 21 w 985"/>
                <a:gd name="T5" fmla="*/ 24 h 199"/>
                <a:gd name="T6" fmla="*/ 5 w 985"/>
                <a:gd name="T7" fmla="*/ 41 h 199"/>
                <a:gd name="T8" fmla="*/ 30 w 985"/>
                <a:gd name="T9" fmla="*/ 85 h 199"/>
                <a:gd name="T10" fmla="*/ 410 w 985"/>
                <a:gd name="T11" fmla="*/ 84 h 199"/>
                <a:gd name="T12" fmla="*/ 660 w 985"/>
                <a:gd name="T13" fmla="*/ 199 h 199"/>
                <a:gd name="T14" fmla="*/ 790 w 985"/>
                <a:gd name="T15" fmla="*/ 196 h 199"/>
                <a:gd name="T16" fmla="*/ 642 w 985"/>
                <a:gd name="T17" fmla="*/ 81 h 199"/>
                <a:gd name="T18" fmla="*/ 785 w 985"/>
                <a:gd name="T19" fmla="*/ 76 h 199"/>
                <a:gd name="T20" fmla="*/ 962 w 985"/>
                <a:gd name="T21" fmla="*/ 5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5" h="199">
                  <a:moveTo>
                    <a:pt x="962" y="59"/>
                  </a:moveTo>
                  <a:cubicBezTo>
                    <a:pt x="985" y="0"/>
                    <a:pt x="985" y="0"/>
                    <a:pt x="985" y="0"/>
                  </a:cubicBezTo>
                  <a:cubicBezTo>
                    <a:pt x="21" y="24"/>
                    <a:pt x="21" y="24"/>
                    <a:pt x="21" y="24"/>
                  </a:cubicBezTo>
                  <a:cubicBezTo>
                    <a:pt x="12" y="30"/>
                    <a:pt x="6" y="36"/>
                    <a:pt x="5" y="41"/>
                  </a:cubicBezTo>
                  <a:cubicBezTo>
                    <a:pt x="4" y="59"/>
                    <a:pt x="0" y="76"/>
                    <a:pt x="30" y="85"/>
                  </a:cubicBezTo>
                  <a:cubicBezTo>
                    <a:pt x="60" y="94"/>
                    <a:pt x="410" y="84"/>
                    <a:pt x="410" y="84"/>
                  </a:cubicBezTo>
                  <a:cubicBezTo>
                    <a:pt x="660" y="199"/>
                    <a:pt x="660" y="199"/>
                    <a:pt x="660" y="199"/>
                  </a:cubicBezTo>
                  <a:cubicBezTo>
                    <a:pt x="790" y="196"/>
                    <a:pt x="790" y="196"/>
                    <a:pt x="790" y="196"/>
                  </a:cubicBezTo>
                  <a:cubicBezTo>
                    <a:pt x="642" y="81"/>
                    <a:pt x="642" y="81"/>
                    <a:pt x="642" y="81"/>
                  </a:cubicBezTo>
                  <a:cubicBezTo>
                    <a:pt x="785" y="76"/>
                    <a:pt x="785" y="76"/>
                    <a:pt x="785" y="76"/>
                  </a:cubicBezTo>
                  <a:lnTo>
                    <a:pt x="962" y="59"/>
                  </a:lnTo>
                  <a:close/>
                </a:path>
              </a:pathLst>
            </a:custGeom>
            <a:solidFill>
              <a:srgbClr val="D9D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37">
              <a:extLst>
                <a:ext uri="{FF2B5EF4-FFF2-40B4-BE49-F238E27FC236}">
                  <a16:creationId xmlns="" xmlns:a16="http://schemas.microsoft.com/office/drawing/2014/main" id="{6F2F86D7-9C6A-461E-9385-2EC34B595F50}"/>
                </a:ext>
              </a:extLst>
            </p:cNvPr>
            <p:cNvSpPr>
              <a:spLocks/>
            </p:cNvSpPr>
            <p:nvPr/>
          </p:nvSpPr>
          <p:spPr bwMode="auto">
            <a:xfrm>
              <a:off x="2033588" y="1241425"/>
              <a:ext cx="696913" cy="247650"/>
            </a:xfrm>
            <a:custGeom>
              <a:avLst/>
              <a:gdLst>
                <a:gd name="T0" fmla="*/ 21 w 439"/>
                <a:gd name="T1" fmla="*/ 146 h 156"/>
                <a:gd name="T2" fmla="*/ 233 w 439"/>
                <a:gd name="T3" fmla="*/ 2 h 156"/>
                <a:gd name="T4" fmla="*/ 439 w 439"/>
                <a:gd name="T5" fmla="*/ 0 h 156"/>
                <a:gd name="T6" fmla="*/ 360 w 439"/>
                <a:gd name="T7" fmla="*/ 146 h 156"/>
                <a:gd name="T8" fmla="*/ 0 w 439"/>
                <a:gd name="T9" fmla="*/ 156 h 156"/>
                <a:gd name="T10" fmla="*/ 21 w 439"/>
                <a:gd name="T11" fmla="*/ 146 h 156"/>
              </a:gdLst>
              <a:ahLst/>
              <a:cxnLst>
                <a:cxn ang="0">
                  <a:pos x="T0" y="T1"/>
                </a:cxn>
                <a:cxn ang="0">
                  <a:pos x="T2" y="T3"/>
                </a:cxn>
                <a:cxn ang="0">
                  <a:pos x="T4" y="T5"/>
                </a:cxn>
                <a:cxn ang="0">
                  <a:pos x="T6" y="T7"/>
                </a:cxn>
                <a:cxn ang="0">
                  <a:pos x="T8" y="T9"/>
                </a:cxn>
                <a:cxn ang="0">
                  <a:pos x="T10" y="T11"/>
                </a:cxn>
              </a:cxnLst>
              <a:rect l="0" t="0" r="r" b="b"/>
              <a:pathLst>
                <a:path w="439" h="156">
                  <a:moveTo>
                    <a:pt x="21" y="146"/>
                  </a:moveTo>
                  <a:lnTo>
                    <a:pt x="233" y="2"/>
                  </a:lnTo>
                  <a:lnTo>
                    <a:pt x="439" y="0"/>
                  </a:lnTo>
                  <a:lnTo>
                    <a:pt x="360" y="146"/>
                  </a:lnTo>
                  <a:lnTo>
                    <a:pt x="0" y="156"/>
                  </a:lnTo>
                  <a:lnTo>
                    <a:pt x="21" y="146"/>
                  </a:ln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38">
              <a:extLst>
                <a:ext uri="{FF2B5EF4-FFF2-40B4-BE49-F238E27FC236}">
                  <a16:creationId xmlns="" xmlns:a16="http://schemas.microsoft.com/office/drawing/2014/main" id="{ACC8E5DA-2FA0-47D1-98F4-ACB9DEDA9DD4}"/>
                </a:ext>
              </a:extLst>
            </p:cNvPr>
            <p:cNvSpPr>
              <a:spLocks/>
            </p:cNvSpPr>
            <p:nvPr/>
          </p:nvSpPr>
          <p:spPr bwMode="auto">
            <a:xfrm>
              <a:off x="1030288" y="1482725"/>
              <a:ext cx="468313" cy="268288"/>
            </a:xfrm>
            <a:custGeom>
              <a:avLst/>
              <a:gdLst>
                <a:gd name="T0" fmla="*/ 0 w 142"/>
                <a:gd name="T1" fmla="*/ 81 h 81"/>
                <a:gd name="T2" fmla="*/ 94 w 142"/>
                <a:gd name="T3" fmla="*/ 78 h 81"/>
                <a:gd name="T4" fmla="*/ 114 w 142"/>
                <a:gd name="T5" fmla="*/ 17 h 81"/>
                <a:gd name="T6" fmla="*/ 0 w 142"/>
                <a:gd name="T7" fmla="*/ 81 h 81"/>
              </a:gdLst>
              <a:ahLst/>
              <a:cxnLst>
                <a:cxn ang="0">
                  <a:pos x="T0" y="T1"/>
                </a:cxn>
                <a:cxn ang="0">
                  <a:pos x="T2" y="T3"/>
                </a:cxn>
                <a:cxn ang="0">
                  <a:pos x="T4" y="T5"/>
                </a:cxn>
                <a:cxn ang="0">
                  <a:pos x="T6" y="T7"/>
                </a:cxn>
              </a:cxnLst>
              <a:rect l="0" t="0" r="r" b="b"/>
              <a:pathLst>
                <a:path w="142" h="81">
                  <a:moveTo>
                    <a:pt x="0" y="81"/>
                  </a:moveTo>
                  <a:cubicBezTo>
                    <a:pt x="94" y="78"/>
                    <a:pt x="94" y="78"/>
                    <a:pt x="94" y="78"/>
                  </a:cubicBezTo>
                  <a:cubicBezTo>
                    <a:pt x="94" y="78"/>
                    <a:pt x="142" y="35"/>
                    <a:pt x="114" y="17"/>
                  </a:cubicBezTo>
                  <a:cubicBezTo>
                    <a:pt x="86" y="0"/>
                    <a:pt x="10" y="41"/>
                    <a:pt x="0" y="81"/>
                  </a:cubicBezTo>
                  <a:close/>
                </a:path>
              </a:pathLst>
            </a:custGeom>
            <a:solidFill>
              <a:srgbClr val="D9D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9">
              <a:extLst>
                <a:ext uri="{FF2B5EF4-FFF2-40B4-BE49-F238E27FC236}">
                  <a16:creationId xmlns="" xmlns:a16="http://schemas.microsoft.com/office/drawing/2014/main" id="{AB85E864-C935-42C7-AAB4-639413B55E2D}"/>
                </a:ext>
              </a:extLst>
            </p:cNvPr>
            <p:cNvSpPr>
              <a:spLocks/>
            </p:cNvSpPr>
            <p:nvPr/>
          </p:nvSpPr>
          <p:spPr bwMode="auto">
            <a:xfrm>
              <a:off x="3403601" y="1824038"/>
              <a:ext cx="525463" cy="271463"/>
            </a:xfrm>
            <a:custGeom>
              <a:avLst/>
              <a:gdLst>
                <a:gd name="T0" fmla="*/ 105 w 159"/>
                <a:gd name="T1" fmla="*/ 13 h 82"/>
                <a:gd name="T2" fmla="*/ 0 w 159"/>
                <a:gd name="T3" fmla="*/ 10 h 82"/>
                <a:gd name="T4" fmla="*/ 2 w 159"/>
                <a:gd name="T5" fmla="*/ 75 h 82"/>
                <a:gd name="T6" fmla="*/ 106 w 159"/>
                <a:gd name="T7" fmla="*/ 67 h 82"/>
                <a:gd name="T8" fmla="*/ 159 w 159"/>
                <a:gd name="T9" fmla="*/ 38 h 82"/>
                <a:gd name="T10" fmla="*/ 105 w 159"/>
                <a:gd name="T11" fmla="*/ 13 h 82"/>
              </a:gdLst>
              <a:ahLst/>
              <a:cxnLst>
                <a:cxn ang="0">
                  <a:pos x="T0" y="T1"/>
                </a:cxn>
                <a:cxn ang="0">
                  <a:pos x="T2" y="T3"/>
                </a:cxn>
                <a:cxn ang="0">
                  <a:pos x="T4" y="T5"/>
                </a:cxn>
                <a:cxn ang="0">
                  <a:pos x="T6" y="T7"/>
                </a:cxn>
                <a:cxn ang="0">
                  <a:pos x="T8" y="T9"/>
                </a:cxn>
                <a:cxn ang="0">
                  <a:pos x="T10" y="T11"/>
                </a:cxn>
              </a:cxnLst>
              <a:rect l="0" t="0" r="r" b="b"/>
              <a:pathLst>
                <a:path w="159" h="82">
                  <a:moveTo>
                    <a:pt x="105" y="13"/>
                  </a:moveTo>
                  <a:cubicBezTo>
                    <a:pt x="45" y="0"/>
                    <a:pt x="0" y="10"/>
                    <a:pt x="0" y="10"/>
                  </a:cubicBezTo>
                  <a:cubicBezTo>
                    <a:pt x="2" y="75"/>
                    <a:pt x="2" y="75"/>
                    <a:pt x="2" y="75"/>
                  </a:cubicBezTo>
                  <a:cubicBezTo>
                    <a:pt x="2" y="75"/>
                    <a:pt x="47" y="82"/>
                    <a:pt x="106" y="67"/>
                  </a:cubicBezTo>
                  <a:cubicBezTo>
                    <a:pt x="157" y="54"/>
                    <a:pt x="159" y="42"/>
                    <a:pt x="159" y="38"/>
                  </a:cubicBezTo>
                  <a:cubicBezTo>
                    <a:pt x="159" y="35"/>
                    <a:pt x="156" y="23"/>
                    <a:pt x="105" y="13"/>
                  </a:cubicBez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0">
              <a:extLst>
                <a:ext uri="{FF2B5EF4-FFF2-40B4-BE49-F238E27FC236}">
                  <a16:creationId xmlns="" xmlns:a16="http://schemas.microsoft.com/office/drawing/2014/main" id="{08F3A3C6-EE26-4084-BD3F-A77BFDCC7AF3}"/>
                </a:ext>
              </a:extLst>
            </p:cNvPr>
            <p:cNvSpPr>
              <a:spLocks/>
            </p:cNvSpPr>
            <p:nvPr/>
          </p:nvSpPr>
          <p:spPr bwMode="auto">
            <a:xfrm>
              <a:off x="3348038" y="1857375"/>
              <a:ext cx="112713" cy="211138"/>
            </a:xfrm>
            <a:custGeom>
              <a:avLst/>
              <a:gdLst>
                <a:gd name="T0" fmla="*/ 17 w 34"/>
                <a:gd name="T1" fmla="*/ 64 h 64"/>
                <a:gd name="T2" fmla="*/ 0 w 34"/>
                <a:gd name="T3" fmla="*/ 32 h 64"/>
                <a:gd name="T4" fmla="*/ 17 w 34"/>
                <a:gd name="T5" fmla="*/ 0 h 64"/>
                <a:gd name="T6" fmla="*/ 33 w 34"/>
                <a:gd name="T7" fmla="*/ 32 h 64"/>
                <a:gd name="T8" fmla="*/ 17 w 34"/>
                <a:gd name="T9" fmla="*/ 64 h 64"/>
              </a:gdLst>
              <a:ahLst/>
              <a:cxnLst>
                <a:cxn ang="0">
                  <a:pos x="T0" y="T1"/>
                </a:cxn>
                <a:cxn ang="0">
                  <a:pos x="T2" y="T3"/>
                </a:cxn>
                <a:cxn ang="0">
                  <a:pos x="T4" y="T5"/>
                </a:cxn>
                <a:cxn ang="0">
                  <a:pos x="T6" y="T7"/>
                </a:cxn>
                <a:cxn ang="0">
                  <a:pos x="T8" y="T9"/>
                </a:cxn>
              </a:cxnLst>
              <a:rect l="0" t="0" r="r" b="b"/>
              <a:pathLst>
                <a:path w="34" h="64">
                  <a:moveTo>
                    <a:pt x="17" y="64"/>
                  </a:moveTo>
                  <a:cubicBezTo>
                    <a:pt x="8" y="64"/>
                    <a:pt x="0" y="50"/>
                    <a:pt x="0" y="32"/>
                  </a:cubicBezTo>
                  <a:cubicBezTo>
                    <a:pt x="0" y="15"/>
                    <a:pt x="7" y="0"/>
                    <a:pt x="17" y="0"/>
                  </a:cubicBezTo>
                  <a:cubicBezTo>
                    <a:pt x="26" y="0"/>
                    <a:pt x="33" y="14"/>
                    <a:pt x="33" y="32"/>
                  </a:cubicBezTo>
                  <a:cubicBezTo>
                    <a:pt x="34" y="50"/>
                    <a:pt x="26" y="64"/>
                    <a:pt x="17" y="64"/>
                  </a:cubicBez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Oval 41">
              <a:extLst>
                <a:ext uri="{FF2B5EF4-FFF2-40B4-BE49-F238E27FC236}">
                  <a16:creationId xmlns="" xmlns:a16="http://schemas.microsoft.com/office/drawing/2014/main" id="{9B70E13B-583C-4662-B629-F0E592783972}"/>
                </a:ext>
              </a:extLst>
            </p:cNvPr>
            <p:cNvSpPr>
              <a:spLocks noChangeArrowheads="1"/>
            </p:cNvSpPr>
            <p:nvPr/>
          </p:nvSpPr>
          <p:spPr bwMode="auto">
            <a:xfrm>
              <a:off x="1908176" y="1574800"/>
              <a:ext cx="192088" cy="192088"/>
            </a:xfrm>
            <a:prstGeom prst="ellipse">
              <a:avLst/>
            </a:pr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Oval 42">
              <a:extLst>
                <a:ext uri="{FF2B5EF4-FFF2-40B4-BE49-F238E27FC236}">
                  <a16:creationId xmlns="" xmlns:a16="http://schemas.microsoft.com/office/drawing/2014/main" id="{381D1BF2-B797-4073-B594-5566DC92FC1C}"/>
                </a:ext>
              </a:extLst>
            </p:cNvPr>
            <p:cNvSpPr>
              <a:spLocks noChangeArrowheads="1"/>
            </p:cNvSpPr>
            <p:nvPr/>
          </p:nvSpPr>
          <p:spPr bwMode="auto">
            <a:xfrm>
              <a:off x="2268538" y="1577975"/>
              <a:ext cx="187325" cy="192088"/>
            </a:xfrm>
            <a:prstGeom prst="ellipse">
              <a:avLst/>
            </a:pr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3">
              <a:extLst>
                <a:ext uri="{FF2B5EF4-FFF2-40B4-BE49-F238E27FC236}">
                  <a16:creationId xmlns="" xmlns:a16="http://schemas.microsoft.com/office/drawing/2014/main" id="{B4448FD3-E545-4486-823C-7D753D176FDC}"/>
                </a:ext>
              </a:extLst>
            </p:cNvPr>
            <p:cNvSpPr>
              <a:spLocks noChangeArrowheads="1"/>
            </p:cNvSpPr>
            <p:nvPr/>
          </p:nvSpPr>
          <p:spPr bwMode="auto">
            <a:xfrm>
              <a:off x="2617788" y="1577975"/>
              <a:ext cx="192088" cy="192088"/>
            </a:xfrm>
            <a:prstGeom prst="ellipse">
              <a:avLst/>
            </a:pr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44">
              <a:extLst>
                <a:ext uri="{FF2B5EF4-FFF2-40B4-BE49-F238E27FC236}">
                  <a16:creationId xmlns="" xmlns:a16="http://schemas.microsoft.com/office/drawing/2014/main" id="{29A5F5FE-9C25-495E-845F-9DD5EBC7EFE6}"/>
                </a:ext>
              </a:extLst>
            </p:cNvPr>
            <p:cNvSpPr>
              <a:spLocks noChangeArrowheads="1"/>
            </p:cNvSpPr>
            <p:nvPr/>
          </p:nvSpPr>
          <p:spPr bwMode="auto">
            <a:xfrm>
              <a:off x="2994026" y="1571625"/>
              <a:ext cx="192088" cy="192088"/>
            </a:xfrm>
            <a:prstGeom prst="ellipse">
              <a:avLst/>
            </a:pr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5">
              <a:extLst>
                <a:ext uri="{FF2B5EF4-FFF2-40B4-BE49-F238E27FC236}">
                  <a16:creationId xmlns="" xmlns:a16="http://schemas.microsoft.com/office/drawing/2014/main" id="{857FF37D-8595-4560-BA9B-BC07C7DB499A}"/>
                </a:ext>
              </a:extLst>
            </p:cNvPr>
            <p:cNvSpPr>
              <a:spLocks/>
            </p:cNvSpPr>
            <p:nvPr/>
          </p:nvSpPr>
          <p:spPr bwMode="auto">
            <a:xfrm>
              <a:off x="1584326" y="1555750"/>
              <a:ext cx="247650" cy="469900"/>
            </a:xfrm>
            <a:custGeom>
              <a:avLst/>
              <a:gdLst>
                <a:gd name="T0" fmla="*/ 44 w 75"/>
                <a:gd name="T1" fmla="*/ 142 h 142"/>
                <a:gd name="T2" fmla="*/ 31 w 75"/>
                <a:gd name="T3" fmla="*/ 142 h 142"/>
                <a:gd name="T4" fmla="*/ 0 w 75"/>
                <a:gd name="T5" fmla="*/ 111 h 142"/>
                <a:gd name="T6" fmla="*/ 0 w 75"/>
                <a:gd name="T7" fmla="*/ 32 h 142"/>
                <a:gd name="T8" fmla="*/ 31 w 75"/>
                <a:gd name="T9" fmla="*/ 0 h 142"/>
                <a:gd name="T10" fmla="*/ 44 w 75"/>
                <a:gd name="T11" fmla="*/ 0 h 142"/>
                <a:gd name="T12" fmla="*/ 75 w 75"/>
                <a:gd name="T13" fmla="*/ 32 h 142"/>
                <a:gd name="T14" fmla="*/ 75 w 75"/>
                <a:gd name="T15" fmla="*/ 111 h 142"/>
                <a:gd name="T16" fmla="*/ 44 w 75"/>
                <a:gd name="T17"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42">
                  <a:moveTo>
                    <a:pt x="44" y="142"/>
                  </a:moveTo>
                  <a:cubicBezTo>
                    <a:pt x="31" y="142"/>
                    <a:pt x="31" y="142"/>
                    <a:pt x="31" y="142"/>
                  </a:cubicBezTo>
                  <a:cubicBezTo>
                    <a:pt x="14" y="142"/>
                    <a:pt x="0" y="128"/>
                    <a:pt x="0" y="111"/>
                  </a:cubicBezTo>
                  <a:cubicBezTo>
                    <a:pt x="0" y="32"/>
                    <a:pt x="0" y="32"/>
                    <a:pt x="0" y="32"/>
                  </a:cubicBezTo>
                  <a:cubicBezTo>
                    <a:pt x="0" y="14"/>
                    <a:pt x="14" y="0"/>
                    <a:pt x="31" y="0"/>
                  </a:cubicBezTo>
                  <a:cubicBezTo>
                    <a:pt x="44" y="0"/>
                    <a:pt x="44" y="0"/>
                    <a:pt x="44" y="0"/>
                  </a:cubicBezTo>
                  <a:cubicBezTo>
                    <a:pt x="61" y="0"/>
                    <a:pt x="75" y="14"/>
                    <a:pt x="75" y="32"/>
                  </a:cubicBezTo>
                  <a:cubicBezTo>
                    <a:pt x="75" y="111"/>
                    <a:pt x="75" y="111"/>
                    <a:pt x="75" y="111"/>
                  </a:cubicBezTo>
                  <a:cubicBezTo>
                    <a:pt x="75" y="128"/>
                    <a:pt x="61" y="142"/>
                    <a:pt x="44" y="142"/>
                  </a:cubicBez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7" name="日期占位符 6"/>
          <p:cNvSpPr>
            <a:spLocks noGrp="1"/>
          </p:cNvSpPr>
          <p:nvPr>
            <p:ph type="dt" sz="half" idx="10"/>
          </p:nvPr>
        </p:nvSpPr>
        <p:spPr/>
        <p:txBody>
          <a:bodyPr/>
          <a:lstStyle/>
          <a:p>
            <a:fld id="{6489D9C7-5DC6-4263-87FF-7C99F6FB63C3}" type="datetime1">
              <a:rPr lang="zh-CN" altLang="en-US" smtClean="0"/>
              <a:pPr/>
              <a:t>2019/10/3</a:t>
            </a:fld>
            <a:endParaRPr lang="zh-CN" altLang="en-US"/>
          </a:p>
        </p:txBody>
      </p:sp>
      <p:sp>
        <p:nvSpPr>
          <p:cNvPr id="8" name="页脚占位符 7"/>
          <p:cNvSpPr>
            <a:spLocks noGrp="1"/>
          </p:cNvSpPr>
          <p:nvPr>
            <p:ph type="ftr" sz="quarter" idx="11"/>
          </p:nvPr>
        </p:nvSpPr>
        <p:spPr/>
        <p:txBody>
          <a:bodyPr/>
          <a:lstStyle/>
          <a:p>
            <a:r>
              <a:rPr lang="en-US" altLang="zh-CN"/>
              <a:t>www.islide.cc</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pPr/>
              <a:t>2019/10/3</a:t>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accent2"/>
        </a:solidFill>
        <a:effectLst/>
      </p:bgPr>
    </p:bg>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679240" y="1617013"/>
            <a:ext cx="4282597" cy="973538"/>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79240" y="2868054"/>
            <a:ext cx="4282597" cy="310871"/>
          </a:xfrm>
        </p:spPr>
        <p:txBody>
          <a:bodyPr vert="horz" lIns="91440" tIns="45720" rIns="9144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679240" y="3183688"/>
            <a:ext cx="4282597"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44" name="PA_矩形 10">
            <a:extLst>
              <a:ext uri="{FF2B5EF4-FFF2-40B4-BE49-F238E27FC236}">
                <a16:creationId xmlns="" xmlns:a16="http://schemas.microsoft.com/office/drawing/2014/main" id="{480E855B-49E3-41DF-8532-7B6E3F059D76}"/>
              </a:ext>
            </a:extLst>
          </p:cNvPr>
          <p:cNvSpPr>
            <a:spLocks noChangeArrowheads="1"/>
          </p:cNvSpPr>
          <p:nvPr userDrawn="1">
            <p:custDataLst>
              <p:tags r:id="rId1"/>
            </p:custDataLst>
          </p:nvPr>
        </p:nvSpPr>
        <p:spPr bwMode="auto">
          <a:xfrm>
            <a:off x="-1851785" y="3493788"/>
            <a:ext cx="5205685" cy="1642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Rectangle 6">
            <a:extLst>
              <a:ext uri="{FF2B5EF4-FFF2-40B4-BE49-F238E27FC236}">
                <a16:creationId xmlns="" xmlns:a16="http://schemas.microsoft.com/office/drawing/2014/main" id="{DA81D8A5-43AA-4DCC-A803-E3C3A64E5262}"/>
              </a:ext>
            </a:extLst>
          </p:cNvPr>
          <p:cNvSpPr>
            <a:spLocks noChangeArrowheads="1"/>
          </p:cNvSpPr>
          <p:nvPr userDrawn="1"/>
        </p:nvSpPr>
        <p:spPr bwMode="auto">
          <a:xfrm>
            <a:off x="3643313" y="0"/>
            <a:ext cx="490696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Rectangle 885">
            <a:extLst>
              <a:ext uri="{FF2B5EF4-FFF2-40B4-BE49-F238E27FC236}">
                <a16:creationId xmlns="" xmlns:a16="http://schemas.microsoft.com/office/drawing/2014/main" id="{B5245EE3-BFAB-409B-B923-FCBF347B166E}"/>
              </a:ext>
            </a:extLst>
          </p:cNvPr>
          <p:cNvSpPr>
            <a:spLocks noChangeArrowheads="1"/>
          </p:cNvSpPr>
          <p:nvPr userDrawn="1"/>
        </p:nvSpPr>
        <p:spPr bwMode="auto">
          <a:xfrm>
            <a:off x="0" y="5570032"/>
            <a:ext cx="12177486" cy="1287968"/>
          </a:xfrm>
          <a:prstGeom prst="rect">
            <a:avLst/>
          </a:prstGeom>
          <a:solidFill>
            <a:srgbClr val="EDB340"/>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426" name="组合 425">
            <a:extLst>
              <a:ext uri="{FF2B5EF4-FFF2-40B4-BE49-F238E27FC236}">
                <a16:creationId xmlns="" xmlns:a16="http://schemas.microsoft.com/office/drawing/2014/main" id="{2E25E486-068A-4904-BCED-E4F317A3284D}"/>
              </a:ext>
            </a:extLst>
          </p:cNvPr>
          <p:cNvGrpSpPr/>
          <p:nvPr userDrawn="1"/>
        </p:nvGrpSpPr>
        <p:grpSpPr>
          <a:xfrm>
            <a:off x="904958" y="2960303"/>
            <a:ext cx="10949600" cy="3390772"/>
            <a:chOff x="904958" y="3429000"/>
            <a:chExt cx="10949600" cy="3390772"/>
          </a:xfrm>
        </p:grpSpPr>
        <p:sp>
          <p:nvSpPr>
            <p:cNvPr id="427" name="Rectangle 886">
              <a:extLst>
                <a:ext uri="{FF2B5EF4-FFF2-40B4-BE49-F238E27FC236}">
                  <a16:creationId xmlns="" xmlns:a16="http://schemas.microsoft.com/office/drawing/2014/main" id="{212EAA0F-8B11-441E-A1C4-E9445C15055D}"/>
                </a:ext>
              </a:extLst>
            </p:cNvPr>
            <p:cNvSpPr>
              <a:spLocks noChangeArrowheads="1"/>
            </p:cNvSpPr>
            <p:nvPr/>
          </p:nvSpPr>
          <p:spPr bwMode="auto">
            <a:xfrm>
              <a:off x="7175818" y="5389114"/>
              <a:ext cx="642107" cy="64586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Rectangle 887">
              <a:extLst>
                <a:ext uri="{FF2B5EF4-FFF2-40B4-BE49-F238E27FC236}">
                  <a16:creationId xmlns="" xmlns:a16="http://schemas.microsoft.com/office/drawing/2014/main" id="{2701F992-D577-444E-9749-D844F9CB00F6}"/>
                </a:ext>
              </a:extLst>
            </p:cNvPr>
            <p:cNvSpPr>
              <a:spLocks noChangeArrowheads="1"/>
            </p:cNvSpPr>
            <p:nvPr/>
          </p:nvSpPr>
          <p:spPr bwMode="auto">
            <a:xfrm>
              <a:off x="7596379" y="5456704"/>
              <a:ext cx="142690" cy="8636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Freeform 888">
              <a:extLst>
                <a:ext uri="{FF2B5EF4-FFF2-40B4-BE49-F238E27FC236}">
                  <a16:creationId xmlns="" xmlns:a16="http://schemas.microsoft.com/office/drawing/2014/main" id="{0AD57ADC-6849-41B6-8451-D1EAC8198A07}"/>
                </a:ext>
              </a:extLst>
            </p:cNvPr>
            <p:cNvSpPr>
              <a:spLocks/>
            </p:cNvSpPr>
            <p:nvPr/>
          </p:nvSpPr>
          <p:spPr bwMode="auto">
            <a:xfrm>
              <a:off x="7341038" y="5873508"/>
              <a:ext cx="26286" cy="108896"/>
            </a:xfrm>
            <a:custGeom>
              <a:avLst/>
              <a:gdLst>
                <a:gd name="T0" fmla="*/ 5 w 5"/>
                <a:gd name="T1" fmla="*/ 0 h 22"/>
                <a:gd name="T2" fmla="*/ 5 w 5"/>
                <a:gd name="T3" fmla="*/ 22 h 22"/>
                <a:gd name="T4" fmla="*/ 0 w 5"/>
                <a:gd name="T5" fmla="*/ 22 h 22"/>
                <a:gd name="T6" fmla="*/ 0 w 5"/>
                <a:gd name="T7" fmla="*/ 0 h 22"/>
                <a:gd name="T8" fmla="*/ 5 w 5"/>
                <a:gd name="T9" fmla="*/ 0 h 22"/>
              </a:gdLst>
              <a:ahLst/>
              <a:cxnLst>
                <a:cxn ang="0">
                  <a:pos x="T0" y="T1"/>
                </a:cxn>
                <a:cxn ang="0">
                  <a:pos x="T2" y="T3"/>
                </a:cxn>
                <a:cxn ang="0">
                  <a:pos x="T4" y="T5"/>
                </a:cxn>
                <a:cxn ang="0">
                  <a:pos x="T6" y="T7"/>
                </a:cxn>
                <a:cxn ang="0">
                  <a:pos x="T8" y="T9"/>
                </a:cxn>
              </a:cxnLst>
              <a:rect l="0" t="0" r="r" b="b"/>
              <a:pathLst>
                <a:path w="5" h="22">
                  <a:moveTo>
                    <a:pt x="5" y="0"/>
                  </a:moveTo>
                  <a:cubicBezTo>
                    <a:pt x="5" y="22"/>
                    <a:pt x="5" y="22"/>
                    <a:pt x="5" y="22"/>
                  </a:cubicBezTo>
                  <a:cubicBezTo>
                    <a:pt x="0" y="22"/>
                    <a:pt x="0" y="22"/>
                    <a:pt x="0" y="22"/>
                  </a:cubicBezTo>
                  <a:cubicBezTo>
                    <a:pt x="0" y="16"/>
                    <a:pt x="0" y="5"/>
                    <a:pt x="0" y="0"/>
                  </a:cubicBezTo>
                  <a:lnTo>
                    <a:pt x="5"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Rectangle 889">
              <a:extLst>
                <a:ext uri="{FF2B5EF4-FFF2-40B4-BE49-F238E27FC236}">
                  <a16:creationId xmlns="" xmlns:a16="http://schemas.microsoft.com/office/drawing/2014/main" id="{518A117C-6D06-428E-9FB0-66BD6CE3A457}"/>
                </a:ext>
              </a:extLst>
            </p:cNvPr>
            <p:cNvSpPr>
              <a:spLocks noChangeArrowheads="1"/>
            </p:cNvSpPr>
            <p:nvPr/>
          </p:nvSpPr>
          <p:spPr bwMode="auto">
            <a:xfrm>
              <a:off x="7326018" y="5873508"/>
              <a:ext cx="1126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Rectangle 890">
              <a:extLst>
                <a:ext uri="{FF2B5EF4-FFF2-40B4-BE49-F238E27FC236}">
                  <a16:creationId xmlns="" xmlns:a16="http://schemas.microsoft.com/office/drawing/2014/main" id="{470502E1-CA92-463F-A94D-28C187CC5BB8}"/>
                </a:ext>
              </a:extLst>
            </p:cNvPr>
            <p:cNvSpPr>
              <a:spLocks noChangeArrowheads="1"/>
            </p:cNvSpPr>
            <p:nvPr/>
          </p:nvSpPr>
          <p:spPr bwMode="auto">
            <a:xfrm>
              <a:off x="7393608" y="5873508"/>
              <a:ext cx="3004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Rectangle 891">
              <a:extLst>
                <a:ext uri="{FF2B5EF4-FFF2-40B4-BE49-F238E27FC236}">
                  <a16:creationId xmlns="" xmlns:a16="http://schemas.microsoft.com/office/drawing/2014/main" id="{2D0908A3-70CB-41C1-AB32-B308E3931D27}"/>
                </a:ext>
              </a:extLst>
            </p:cNvPr>
            <p:cNvSpPr>
              <a:spLocks noChangeArrowheads="1"/>
            </p:cNvSpPr>
            <p:nvPr/>
          </p:nvSpPr>
          <p:spPr bwMode="auto">
            <a:xfrm>
              <a:off x="7378588" y="5873508"/>
              <a:ext cx="751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Rectangle 892">
              <a:extLst>
                <a:ext uri="{FF2B5EF4-FFF2-40B4-BE49-F238E27FC236}">
                  <a16:creationId xmlns="" xmlns:a16="http://schemas.microsoft.com/office/drawing/2014/main" id="{1BBFA97D-FAFA-45CE-B45C-3982B9EDBDD8}"/>
                </a:ext>
              </a:extLst>
            </p:cNvPr>
            <p:cNvSpPr>
              <a:spLocks noChangeArrowheads="1"/>
            </p:cNvSpPr>
            <p:nvPr/>
          </p:nvSpPr>
          <p:spPr bwMode="auto">
            <a:xfrm>
              <a:off x="7284712" y="5873508"/>
              <a:ext cx="2628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Freeform 893">
              <a:extLst>
                <a:ext uri="{FF2B5EF4-FFF2-40B4-BE49-F238E27FC236}">
                  <a16:creationId xmlns="" xmlns:a16="http://schemas.microsoft.com/office/drawing/2014/main" id="{B597C583-547E-43A8-9C87-7874871A4F89}"/>
                </a:ext>
              </a:extLst>
            </p:cNvPr>
            <p:cNvSpPr>
              <a:spLocks/>
            </p:cNvSpPr>
            <p:nvPr/>
          </p:nvSpPr>
          <p:spPr bwMode="auto">
            <a:xfrm>
              <a:off x="7220878" y="5873508"/>
              <a:ext cx="3756" cy="108896"/>
            </a:xfrm>
            <a:custGeom>
              <a:avLst/>
              <a:gdLst>
                <a:gd name="T0" fmla="*/ 0 w 1"/>
                <a:gd name="T1" fmla="*/ 0 h 22"/>
                <a:gd name="T2" fmla="*/ 1 w 1"/>
                <a:gd name="T3" fmla="*/ 0 h 22"/>
                <a:gd name="T4" fmla="*/ 1 w 1"/>
                <a:gd name="T5" fmla="*/ 22 h 22"/>
                <a:gd name="T6" fmla="*/ 0 w 1"/>
                <a:gd name="T7" fmla="*/ 22 h 22"/>
                <a:gd name="T8" fmla="*/ 0 w 1"/>
                <a:gd name="T9" fmla="*/ 0 h 22"/>
              </a:gdLst>
              <a:ahLst/>
              <a:cxnLst>
                <a:cxn ang="0">
                  <a:pos x="T0" y="T1"/>
                </a:cxn>
                <a:cxn ang="0">
                  <a:pos x="T2" y="T3"/>
                </a:cxn>
                <a:cxn ang="0">
                  <a:pos x="T4" y="T5"/>
                </a:cxn>
                <a:cxn ang="0">
                  <a:pos x="T6" y="T7"/>
                </a:cxn>
                <a:cxn ang="0">
                  <a:pos x="T8" y="T9"/>
                </a:cxn>
              </a:cxnLst>
              <a:rect l="0" t="0" r="r" b="b"/>
              <a:pathLst>
                <a:path w="1" h="22">
                  <a:moveTo>
                    <a:pt x="0" y="0"/>
                  </a:moveTo>
                  <a:cubicBezTo>
                    <a:pt x="1" y="0"/>
                    <a:pt x="1" y="0"/>
                    <a:pt x="1" y="0"/>
                  </a:cubicBezTo>
                  <a:cubicBezTo>
                    <a:pt x="1" y="5"/>
                    <a:pt x="1" y="16"/>
                    <a:pt x="1" y="22"/>
                  </a:cubicBezTo>
                  <a:cubicBezTo>
                    <a:pt x="0" y="22"/>
                    <a:pt x="0" y="22"/>
                    <a:pt x="0" y="22"/>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Rectangle 894">
              <a:extLst>
                <a:ext uri="{FF2B5EF4-FFF2-40B4-BE49-F238E27FC236}">
                  <a16:creationId xmlns="" xmlns:a16="http://schemas.microsoft.com/office/drawing/2014/main" id="{00F0D6A8-094F-4862-BA52-DF33C27EEE81}"/>
                </a:ext>
              </a:extLst>
            </p:cNvPr>
            <p:cNvSpPr>
              <a:spLocks noChangeArrowheads="1"/>
            </p:cNvSpPr>
            <p:nvPr/>
          </p:nvSpPr>
          <p:spPr bwMode="auto">
            <a:xfrm>
              <a:off x="7235898" y="5873508"/>
              <a:ext cx="1126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6" name="Rectangle 895">
              <a:extLst>
                <a:ext uri="{FF2B5EF4-FFF2-40B4-BE49-F238E27FC236}">
                  <a16:creationId xmlns="" xmlns:a16="http://schemas.microsoft.com/office/drawing/2014/main" id="{0033B541-E8D7-4B15-B53C-6DD8ADCB0B9E}"/>
                </a:ext>
              </a:extLst>
            </p:cNvPr>
            <p:cNvSpPr>
              <a:spLocks noChangeArrowheads="1"/>
            </p:cNvSpPr>
            <p:nvPr/>
          </p:nvSpPr>
          <p:spPr bwMode="auto">
            <a:xfrm>
              <a:off x="7247162" y="5873508"/>
              <a:ext cx="375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Rectangle 896">
              <a:extLst>
                <a:ext uri="{FF2B5EF4-FFF2-40B4-BE49-F238E27FC236}">
                  <a16:creationId xmlns="" xmlns:a16="http://schemas.microsoft.com/office/drawing/2014/main" id="{5BACBB9B-BDA7-4255-9145-BE8AB3EA0C04}"/>
                </a:ext>
              </a:extLst>
            </p:cNvPr>
            <p:cNvSpPr>
              <a:spLocks noChangeArrowheads="1"/>
            </p:cNvSpPr>
            <p:nvPr/>
          </p:nvSpPr>
          <p:spPr bwMode="auto">
            <a:xfrm>
              <a:off x="7254672" y="5873508"/>
              <a:ext cx="1126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Freeform 897">
              <a:extLst>
                <a:ext uri="{FF2B5EF4-FFF2-40B4-BE49-F238E27FC236}">
                  <a16:creationId xmlns="" xmlns:a16="http://schemas.microsoft.com/office/drawing/2014/main" id="{3189B7A8-85A1-49D2-8A82-7F1AF0C5EBA3}"/>
                </a:ext>
              </a:extLst>
            </p:cNvPr>
            <p:cNvSpPr>
              <a:spLocks/>
            </p:cNvSpPr>
            <p:nvPr/>
          </p:nvSpPr>
          <p:spPr bwMode="auto">
            <a:xfrm>
              <a:off x="7419892" y="5993669"/>
              <a:ext cx="3756" cy="15020"/>
            </a:xfrm>
            <a:custGeom>
              <a:avLst/>
              <a:gdLst>
                <a:gd name="T0" fmla="*/ 1 w 1"/>
                <a:gd name="T1" fmla="*/ 4 h 4"/>
                <a:gd name="T2" fmla="*/ 0 w 1"/>
                <a:gd name="T3" fmla="*/ 4 h 4"/>
                <a:gd name="T4" fmla="*/ 0 w 1"/>
                <a:gd name="T5" fmla="*/ 0 h 4"/>
                <a:gd name="T6" fmla="*/ 1 w 1"/>
                <a:gd name="T7" fmla="*/ 0 h 4"/>
                <a:gd name="T8" fmla="*/ 1 w 1"/>
                <a:gd name="T9" fmla="*/ 0 h 4"/>
                <a:gd name="T10" fmla="*/ 1 w 1"/>
                <a:gd name="T11" fmla="*/ 0 h 4"/>
                <a:gd name="T12" fmla="*/ 1 w 1"/>
                <a:gd name="T13" fmla="*/ 0 h 4"/>
                <a:gd name="T14" fmla="*/ 1 w 1"/>
                <a:gd name="T15" fmla="*/ 0 h 4"/>
                <a:gd name="T16" fmla="*/ 1 w 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4"/>
                  </a:moveTo>
                  <a:lnTo>
                    <a:pt x="0" y="4"/>
                  </a:lnTo>
                  <a:lnTo>
                    <a:pt x="0" y="0"/>
                  </a:lnTo>
                  <a:lnTo>
                    <a:pt x="1" y="0"/>
                  </a:lnTo>
                  <a:lnTo>
                    <a:pt x="1" y="0"/>
                  </a:lnTo>
                  <a:lnTo>
                    <a:pt x="1" y="0"/>
                  </a:lnTo>
                  <a:lnTo>
                    <a:pt x="1" y="0"/>
                  </a:lnTo>
                  <a:lnTo>
                    <a:pt x="1" y="0"/>
                  </a:lnTo>
                  <a:lnTo>
                    <a:pt x="1"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Freeform 898">
              <a:extLst>
                <a:ext uri="{FF2B5EF4-FFF2-40B4-BE49-F238E27FC236}">
                  <a16:creationId xmlns="" xmlns:a16="http://schemas.microsoft.com/office/drawing/2014/main" id="{869E92E1-A071-45D2-B4F3-CD9BE85EFCA0}"/>
                </a:ext>
              </a:extLst>
            </p:cNvPr>
            <p:cNvSpPr>
              <a:spLocks/>
            </p:cNvSpPr>
            <p:nvPr/>
          </p:nvSpPr>
          <p:spPr bwMode="auto">
            <a:xfrm>
              <a:off x="7397362" y="5993669"/>
              <a:ext cx="3756" cy="15020"/>
            </a:xfrm>
            <a:custGeom>
              <a:avLst/>
              <a:gdLst>
                <a:gd name="T0" fmla="*/ 0 w 1"/>
                <a:gd name="T1" fmla="*/ 3 h 3"/>
                <a:gd name="T2" fmla="*/ 0 w 1"/>
                <a:gd name="T3" fmla="*/ 2 h 3"/>
                <a:gd name="T4" fmla="*/ 1 w 1"/>
                <a:gd name="T5" fmla="*/ 2 h 3"/>
                <a:gd name="T6" fmla="*/ 1 w 1"/>
                <a:gd name="T7" fmla="*/ 2 h 3"/>
                <a:gd name="T8" fmla="*/ 1 w 1"/>
                <a:gd name="T9" fmla="*/ 2 h 3"/>
                <a:gd name="T10" fmla="*/ 0 w 1"/>
                <a:gd name="T11" fmla="*/ 1 h 3"/>
                <a:gd name="T12" fmla="*/ 1 w 1"/>
                <a:gd name="T13" fmla="*/ 0 h 3"/>
                <a:gd name="T14" fmla="*/ 1 w 1"/>
                <a:gd name="T15" fmla="*/ 0 h 3"/>
                <a:gd name="T16" fmla="*/ 1 w 1"/>
                <a:gd name="T17" fmla="*/ 0 h 3"/>
                <a:gd name="T18" fmla="*/ 1 w 1"/>
                <a:gd name="T19" fmla="*/ 0 h 3"/>
                <a:gd name="T20" fmla="*/ 0 w 1"/>
                <a:gd name="T21" fmla="*/ 1 h 3"/>
                <a:gd name="T22" fmla="*/ 1 w 1"/>
                <a:gd name="T23" fmla="*/ 2 h 3"/>
                <a:gd name="T24" fmla="*/ 1 w 1"/>
                <a:gd name="T25" fmla="*/ 2 h 3"/>
                <a:gd name="T26" fmla="*/ 1 w 1"/>
                <a:gd name="T27" fmla="*/ 3 h 3"/>
                <a:gd name="T28" fmla="*/ 0 w 1"/>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3">
                  <a:moveTo>
                    <a:pt x="0" y="3"/>
                  </a:moveTo>
                  <a:cubicBezTo>
                    <a:pt x="0" y="2"/>
                    <a:pt x="0" y="2"/>
                    <a:pt x="0" y="2"/>
                  </a:cubicBezTo>
                  <a:cubicBezTo>
                    <a:pt x="1" y="2"/>
                    <a:pt x="1" y="2"/>
                    <a:pt x="1" y="2"/>
                  </a:cubicBezTo>
                  <a:cubicBezTo>
                    <a:pt x="1" y="2"/>
                    <a:pt x="1" y="2"/>
                    <a:pt x="1" y="2"/>
                  </a:cubicBezTo>
                  <a:cubicBezTo>
                    <a:pt x="1" y="2"/>
                    <a:pt x="1" y="2"/>
                    <a:pt x="1" y="2"/>
                  </a:cubicBezTo>
                  <a:cubicBezTo>
                    <a:pt x="0" y="2"/>
                    <a:pt x="0" y="1"/>
                    <a:pt x="0" y="1"/>
                  </a:cubicBezTo>
                  <a:cubicBezTo>
                    <a:pt x="0" y="0"/>
                    <a:pt x="0" y="0"/>
                    <a:pt x="1" y="0"/>
                  </a:cubicBezTo>
                  <a:cubicBezTo>
                    <a:pt x="1" y="0"/>
                    <a:pt x="1" y="0"/>
                    <a:pt x="1" y="0"/>
                  </a:cubicBezTo>
                  <a:cubicBezTo>
                    <a:pt x="1" y="0"/>
                    <a:pt x="1" y="0"/>
                    <a:pt x="1" y="0"/>
                  </a:cubicBezTo>
                  <a:cubicBezTo>
                    <a:pt x="1" y="0"/>
                    <a:pt x="1" y="0"/>
                    <a:pt x="1" y="0"/>
                  </a:cubicBezTo>
                  <a:cubicBezTo>
                    <a:pt x="0" y="0"/>
                    <a:pt x="0" y="0"/>
                    <a:pt x="0" y="1"/>
                  </a:cubicBezTo>
                  <a:cubicBezTo>
                    <a:pt x="0" y="1"/>
                    <a:pt x="0" y="1"/>
                    <a:pt x="1" y="2"/>
                  </a:cubicBezTo>
                  <a:cubicBezTo>
                    <a:pt x="1" y="2"/>
                    <a:pt x="1" y="2"/>
                    <a:pt x="1" y="2"/>
                  </a:cubicBezTo>
                  <a:cubicBezTo>
                    <a:pt x="1" y="3"/>
                    <a:pt x="1" y="3"/>
                    <a:pt x="1"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Freeform 899">
              <a:extLst>
                <a:ext uri="{FF2B5EF4-FFF2-40B4-BE49-F238E27FC236}">
                  <a16:creationId xmlns="" xmlns:a16="http://schemas.microsoft.com/office/drawing/2014/main" id="{1544A66B-0386-4325-B4D2-0EB48CE1A165}"/>
                </a:ext>
              </a:extLst>
            </p:cNvPr>
            <p:cNvSpPr>
              <a:spLocks/>
            </p:cNvSpPr>
            <p:nvPr/>
          </p:nvSpPr>
          <p:spPr bwMode="auto">
            <a:xfrm>
              <a:off x="7378588" y="5993669"/>
              <a:ext cx="3756" cy="15020"/>
            </a:xfrm>
            <a:custGeom>
              <a:avLst/>
              <a:gdLst>
                <a:gd name="T0" fmla="*/ 1 w 1"/>
                <a:gd name="T1" fmla="*/ 3 h 3"/>
                <a:gd name="T2" fmla="*/ 1 w 1"/>
                <a:gd name="T3" fmla="*/ 3 h 3"/>
                <a:gd name="T4" fmla="*/ 0 w 1"/>
                <a:gd name="T5" fmla="*/ 2 h 3"/>
                <a:gd name="T6" fmla="*/ 0 w 1"/>
                <a:gd name="T7" fmla="*/ 1 h 3"/>
                <a:gd name="T8" fmla="*/ 0 w 1"/>
                <a:gd name="T9" fmla="*/ 1 h 3"/>
                <a:gd name="T10" fmla="*/ 0 w 1"/>
                <a:gd name="T11" fmla="*/ 0 h 3"/>
                <a:gd name="T12" fmla="*/ 0 w 1"/>
                <a:gd name="T13" fmla="*/ 0 h 3"/>
                <a:gd name="T14" fmla="*/ 1 w 1"/>
                <a:gd name="T15" fmla="*/ 0 h 3"/>
                <a:gd name="T16" fmla="*/ 1 w 1"/>
                <a:gd name="T17" fmla="*/ 0 h 3"/>
                <a:gd name="T18" fmla="*/ 1 w 1"/>
                <a:gd name="T19" fmla="*/ 0 h 3"/>
                <a:gd name="T20" fmla="*/ 0 w 1"/>
                <a:gd name="T21" fmla="*/ 0 h 3"/>
                <a:gd name="T22" fmla="*/ 1 w 1"/>
                <a:gd name="T23" fmla="*/ 1 h 3"/>
                <a:gd name="T24" fmla="*/ 1 w 1"/>
                <a:gd name="T25" fmla="*/ 1 h 3"/>
                <a:gd name="T26" fmla="*/ 1 w 1"/>
                <a:gd name="T27" fmla="*/ 1 h 3"/>
                <a:gd name="T28" fmla="*/ 1 w 1"/>
                <a:gd name="T29" fmla="*/ 1 h 3"/>
                <a:gd name="T30" fmla="*/ 0 w 1"/>
                <a:gd name="T31" fmla="*/ 2 h 3"/>
                <a:gd name="T32" fmla="*/ 1 w 1"/>
                <a:gd name="T33" fmla="*/ 2 h 3"/>
                <a:gd name="T34" fmla="*/ 1 w 1"/>
                <a:gd name="T35" fmla="*/ 2 h 3"/>
                <a:gd name="T36" fmla="*/ 1 w 1"/>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 h="3">
                  <a:moveTo>
                    <a:pt x="1" y="3"/>
                  </a:moveTo>
                  <a:cubicBezTo>
                    <a:pt x="1" y="3"/>
                    <a:pt x="1" y="3"/>
                    <a:pt x="1" y="3"/>
                  </a:cubicBezTo>
                  <a:cubicBezTo>
                    <a:pt x="0" y="3"/>
                    <a:pt x="0" y="2"/>
                    <a:pt x="0" y="2"/>
                  </a:cubicBezTo>
                  <a:cubicBezTo>
                    <a:pt x="0" y="1"/>
                    <a:pt x="0" y="1"/>
                    <a:pt x="0" y="1"/>
                  </a:cubicBezTo>
                  <a:cubicBezTo>
                    <a:pt x="0" y="1"/>
                    <a:pt x="0" y="1"/>
                    <a:pt x="0" y="1"/>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0" y="0"/>
                    <a:pt x="0" y="0"/>
                    <a:pt x="0" y="0"/>
                  </a:cubicBezTo>
                  <a:cubicBezTo>
                    <a:pt x="1" y="1"/>
                    <a:pt x="1" y="1"/>
                    <a:pt x="1" y="1"/>
                  </a:cubicBezTo>
                  <a:cubicBezTo>
                    <a:pt x="1" y="1"/>
                    <a:pt x="1" y="1"/>
                    <a:pt x="1" y="1"/>
                  </a:cubicBezTo>
                  <a:cubicBezTo>
                    <a:pt x="1" y="1"/>
                    <a:pt x="1" y="1"/>
                    <a:pt x="1" y="1"/>
                  </a:cubicBezTo>
                  <a:cubicBezTo>
                    <a:pt x="1" y="1"/>
                    <a:pt x="1" y="1"/>
                    <a:pt x="1" y="1"/>
                  </a:cubicBezTo>
                  <a:cubicBezTo>
                    <a:pt x="0" y="1"/>
                    <a:pt x="0" y="1"/>
                    <a:pt x="0" y="2"/>
                  </a:cubicBezTo>
                  <a:cubicBezTo>
                    <a:pt x="0" y="2"/>
                    <a:pt x="0" y="2"/>
                    <a:pt x="1" y="2"/>
                  </a:cubicBezTo>
                  <a:cubicBezTo>
                    <a:pt x="1" y="2"/>
                    <a:pt x="1" y="2"/>
                    <a:pt x="1" y="2"/>
                  </a:cubicBezTo>
                  <a:lnTo>
                    <a:pt x="1"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Freeform 900">
              <a:extLst>
                <a:ext uri="{FF2B5EF4-FFF2-40B4-BE49-F238E27FC236}">
                  <a16:creationId xmlns="" xmlns:a16="http://schemas.microsoft.com/office/drawing/2014/main" id="{8FE780A4-8B9A-4127-82B6-997ED6CCEAA2}"/>
                </a:ext>
              </a:extLst>
            </p:cNvPr>
            <p:cNvSpPr>
              <a:spLocks noEditPoints="1"/>
            </p:cNvSpPr>
            <p:nvPr/>
          </p:nvSpPr>
          <p:spPr bwMode="auto">
            <a:xfrm>
              <a:off x="7352302" y="5993669"/>
              <a:ext cx="11266" cy="15020"/>
            </a:xfrm>
            <a:custGeom>
              <a:avLst/>
              <a:gdLst>
                <a:gd name="T0" fmla="*/ 1 w 3"/>
                <a:gd name="T1" fmla="*/ 4 h 4"/>
                <a:gd name="T2" fmla="*/ 1 w 3"/>
                <a:gd name="T3" fmla="*/ 3 h 4"/>
                <a:gd name="T4" fmla="*/ 0 w 3"/>
                <a:gd name="T5" fmla="*/ 3 h 4"/>
                <a:gd name="T6" fmla="*/ 0 w 3"/>
                <a:gd name="T7" fmla="*/ 3 h 4"/>
                <a:gd name="T8" fmla="*/ 1 w 3"/>
                <a:gd name="T9" fmla="*/ 3 h 4"/>
                <a:gd name="T10" fmla="*/ 1 w 3"/>
                <a:gd name="T11" fmla="*/ 0 h 4"/>
                <a:gd name="T12" fmla="*/ 1 w 3"/>
                <a:gd name="T13" fmla="*/ 0 h 4"/>
                <a:gd name="T14" fmla="*/ 3 w 3"/>
                <a:gd name="T15" fmla="*/ 3 h 4"/>
                <a:gd name="T16" fmla="*/ 3 w 3"/>
                <a:gd name="T17" fmla="*/ 3 h 4"/>
                <a:gd name="T18" fmla="*/ 1 w 3"/>
                <a:gd name="T19" fmla="*/ 3 h 4"/>
                <a:gd name="T20" fmla="*/ 1 w 3"/>
                <a:gd name="T21" fmla="*/ 4 h 4"/>
                <a:gd name="T22" fmla="*/ 1 w 3"/>
                <a:gd name="T23" fmla="*/ 4 h 4"/>
                <a:gd name="T24" fmla="*/ 3 w 3"/>
                <a:gd name="T25" fmla="*/ 3 h 4"/>
                <a:gd name="T26" fmla="*/ 3 w 3"/>
                <a:gd name="T27" fmla="*/ 3 h 4"/>
                <a:gd name="T28" fmla="*/ 1 w 3"/>
                <a:gd name="T29" fmla="*/ 1 h 4"/>
                <a:gd name="T30" fmla="*/ 1 w 3"/>
                <a:gd name="T31" fmla="*/ 0 h 4"/>
                <a:gd name="T32" fmla="*/ 1 w 3"/>
                <a:gd name="T33" fmla="*/ 0 h 4"/>
                <a:gd name="T34" fmla="*/ 1 w 3"/>
                <a:gd name="T35" fmla="*/ 1 h 4"/>
                <a:gd name="T36" fmla="*/ 1 w 3"/>
                <a:gd name="T37" fmla="*/ 3 h 4"/>
                <a:gd name="T38" fmla="*/ 3 w 3"/>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4">
                  <a:moveTo>
                    <a:pt x="1" y="4"/>
                  </a:moveTo>
                  <a:lnTo>
                    <a:pt x="1" y="3"/>
                  </a:lnTo>
                  <a:lnTo>
                    <a:pt x="0" y="3"/>
                  </a:lnTo>
                  <a:lnTo>
                    <a:pt x="0" y="3"/>
                  </a:lnTo>
                  <a:lnTo>
                    <a:pt x="1" y="3"/>
                  </a:lnTo>
                  <a:lnTo>
                    <a:pt x="1" y="0"/>
                  </a:lnTo>
                  <a:lnTo>
                    <a:pt x="1" y="0"/>
                  </a:lnTo>
                  <a:lnTo>
                    <a:pt x="3" y="3"/>
                  </a:lnTo>
                  <a:lnTo>
                    <a:pt x="3" y="3"/>
                  </a:lnTo>
                  <a:lnTo>
                    <a:pt x="1" y="3"/>
                  </a:lnTo>
                  <a:lnTo>
                    <a:pt x="1" y="4"/>
                  </a:lnTo>
                  <a:lnTo>
                    <a:pt x="1" y="4"/>
                  </a:lnTo>
                  <a:close/>
                  <a:moveTo>
                    <a:pt x="3" y="3"/>
                  </a:moveTo>
                  <a:lnTo>
                    <a:pt x="3" y="3"/>
                  </a:lnTo>
                  <a:lnTo>
                    <a:pt x="1" y="1"/>
                  </a:lnTo>
                  <a:lnTo>
                    <a:pt x="1" y="0"/>
                  </a:lnTo>
                  <a:lnTo>
                    <a:pt x="1" y="0"/>
                  </a:lnTo>
                  <a:lnTo>
                    <a:pt x="1" y="1"/>
                  </a:lnTo>
                  <a:lnTo>
                    <a:pt x="1" y="3"/>
                  </a:lnTo>
                  <a:lnTo>
                    <a:pt x="3"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Freeform 901">
              <a:extLst>
                <a:ext uri="{FF2B5EF4-FFF2-40B4-BE49-F238E27FC236}">
                  <a16:creationId xmlns="" xmlns:a16="http://schemas.microsoft.com/office/drawing/2014/main" id="{02B7F27F-A0D0-44BB-93B4-C74F47523E4F}"/>
                </a:ext>
              </a:extLst>
            </p:cNvPr>
            <p:cNvSpPr>
              <a:spLocks/>
            </p:cNvSpPr>
            <p:nvPr/>
          </p:nvSpPr>
          <p:spPr bwMode="auto">
            <a:xfrm>
              <a:off x="7333528" y="5993669"/>
              <a:ext cx="7510" cy="15020"/>
            </a:xfrm>
            <a:custGeom>
              <a:avLst/>
              <a:gdLst>
                <a:gd name="T0" fmla="*/ 0 w 2"/>
                <a:gd name="T1" fmla="*/ 0 h 3"/>
                <a:gd name="T2" fmla="*/ 2 w 2"/>
                <a:gd name="T3" fmla="*/ 0 h 3"/>
                <a:gd name="T4" fmla="*/ 2 w 2"/>
                <a:gd name="T5" fmla="*/ 1 h 3"/>
                <a:gd name="T6" fmla="*/ 2 w 2"/>
                <a:gd name="T7" fmla="*/ 1 h 3"/>
                <a:gd name="T8" fmla="*/ 1 w 2"/>
                <a:gd name="T9" fmla="*/ 2 h 3"/>
                <a:gd name="T10" fmla="*/ 1 w 2"/>
                <a:gd name="T11" fmla="*/ 2 h 3"/>
                <a:gd name="T12" fmla="*/ 2 w 2"/>
                <a:gd name="T13" fmla="*/ 2 h 3"/>
                <a:gd name="T14" fmla="*/ 2 w 2"/>
                <a:gd name="T15" fmla="*/ 3 h 3"/>
                <a:gd name="T16" fmla="*/ 1 w 2"/>
                <a:gd name="T17" fmla="*/ 3 h 3"/>
                <a:gd name="T18" fmla="*/ 0 w 2"/>
                <a:gd name="T19" fmla="*/ 2 h 3"/>
                <a:gd name="T20" fmla="*/ 1 w 2"/>
                <a:gd name="T21" fmla="*/ 1 h 3"/>
                <a:gd name="T22" fmla="*/ 1 w 2"/>
                <a:gd name="T23" fmla="*/ 1 h 3"/>
                <a:gd name="T24" fmla="*/ 2 w 2"/>
                <a:gd name="T25" fmla="*/ 1 h 3"/>
                <a:gd name="T26" fmla="*/ 1 w 2"/>
                <a:gd name="T27" fmla="*/ 0 h 3"/>
                <a:gd name="T28" fmla="*/ 0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0"/>
                  </a:moveTo>
                  <a:cubicBezTo>
                    <a:pt x="2" y="0"/>
                    <a:pt x="2" y="0"/>
                    <a:pt x="2" y="0"/>
                  </a:cubicBezTo>
                  <a:cubicBezTo>
                    <a:pt x="2" y="1"/>
                    <a:pt x="2" y="1"/>
                    <a:pt x="2" y="1"/>
                  </a:cubicBezTo>
                  <a:cubicBezTo>
                    <a:pt x="2" y="1"/>
                    <a:pt x="2" y="1"/>
                    <a:pt x="2" y="1"/>
                  </a:cubicBezTo>
                  <a:cubicBezTo>
                    <a:pt x="1" y="1"/>
                    <a:pt x="1" y="1"/>
                    <a:pt x="1" y="2"/>
                  </a:cubicBezTo>
                  <a:cubicBezTo>
                    <a:pt x="1" y="2"/>
                    <a:pt x="1" y="2"/>
                    <a:pt x="1" y="2"/>
                  </a:cubicBezTo>
                  <a:cubicBezTo>
                    <a:pt x="2" y="2"/>
                    <a:pt x="2" y="2"/>
                    <a:pt x="2" y="2"/>
                  </a:cubicBezTo>
                  <a:cubicBezTo>
                    <a:pt x="2" y="3"/>
                    <a:pt x="2" y="3"/>
                    <a:pt x="2" y="3"/>
                  </a:cubicBezTo>
                  <a:cubicBezTo>
                    <a:pt x="1" y="3"/>
                    <a:pt x="1" y="3"/>
                    <a:pt x="1" y="3"/>
                  </a:cubicBezTo>
                  <a:cubicBezTo>
                    <a:pt x="1" y="3"/>
                    <a:pt x="0" y="2"/>
                    <a:pt x="0" y="2"/>
                  </a:cubicBezTo>
                  <a:cubicBezTo>
                    <a:pt x="0" y="1"/>
                    <a:pt x="0" y="1"/>
                    <a:pt x="1" y="1"/>
                  </a:cubicBezTo>
                  <a:cubicBezTo>
                    <a:pt x="1" y="1"/>
                    <a:pt x="1" y="1"/>
                    <a:pt x="1" y="1"/>
                  </a:cubicBezTo>
                  <a:cubicBezTo>
                    <a:pt x="2" y="1"/>
                    <a:pt x="2" y="1"/>
                    <a:pt x="2" y="1"/>
                  </a:cubicBezTo>
                  <a:cubicBezTo>
                    <a:pt x="1" y="0"/>
                    <a:pt x="1" y="0"/>
                    <a:pt x="1" y="0"/>
                  </a:cubicBezTo>
                  <a:cubicBezTo>
                    <a:pt x="0" y="0"/>
                    <a:pt x="0"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3" name="Freeform 902">
              <a:extLst>
                <a:ext uri="{FF2B5EF4-FFF2-40B4-BE49-F238E27FC236}">
                  <a16:creationId xmlns="" xmlns:a16="http://schemas.microsoft.com/office/drawing/2014/main" id="{D78CF24F-22FB-4BE8-A2DD-EF1BEACDF9A2}"/>
                </a:ext>
              </a:extLst>
            </p:cNvPr>
            <p:cNvSpPr>
              <a:spLocks noEditPoints="1"/>
            </p:cNvSpPr>
            <p:nvPr/>
          </p:nvSpPr>
          <p:spPr bwMode="auto">
            <a:xfrm>
              <a:off x="7310998" y="5993669"/>
              <a:ext cx="11266" cy="15020"/>
            </a:xfrm>
            <a:custGeom>
              <a:avLst/>
              <a:gdLst>
                <a:gd name="T0" fmla="*/ 0 w 2"/>
                <a:gd name="T1" fmla="*/ 0 h 3"/>
                <a:gd name="T2" fmla="*/ 1 w 2"/>
                <a:gd name="T3" fmla="*/ 0 h 3"/>
                <a:gd name="T4" fmla="*/ 2 w 2"/>
                <a:gd name="T5" fmla="*/ 0 h 3"/>
                <a:gd name="T6" fmla="*/ 2 w 2"/>
                <a:gd name="T7" fmla="*/ 1 h 3"/>
                <a:gd name="T8" fmla="*/ 1 w 2"/>
                <a:gd name="T9" fmla="*/ 3 h 3"/>
                <a:gd name="T10" fmla="*/ 0 w 2"/>
                <a:gd name="T11" fmla="*/ 2 h 3"/>
                <a:gd name="T12" fmla="*/ 1 w 2"/>
                <a:gd name="T13" fmla="*/ 1 h 3"/>
                <a:gd name="T14" fmla="*/ 2 w 2"/>
                <a:gd name="T15" fmla="*/ 1 h 3"/>
                <a:gd name="T16" fmla="*/ 2 w 2"/>
                <a:gd name="T17" fmla="*/ 1 h 3"/>
                <a:gd name="T18" fmla="*/ 1 w 2"/>
                <a:gd name="T19" fmla="*/ 0 h 3"/>
                <a:gd name="T20" fmla="*/ 0 w 2"/>
                <a:gd name="T21" fmla="*/ 0 h 3"/>
                <a:gd name="T22" fmla="*/ 1 w 2"/>
                <a:gd name="T23" fmla="*/ 2 h 3"/>
                <a:gd name="T24" fmla="*/ 2 w 2"/>
                <a:gd name="T25" fmla="*/ 2 h 3"/>
                <a:gd name="T26" fmla="*/ 2 w 2"/>
                <a:gd name="T27" fmla="*/ 1 h 3"/>
                <a:gd name="T28" fmla="*/ 1 w 2"/>
                <a:gd name="T29" fmla="*/ 1 h 3"/>
                <a:gd name="T30" fmla="*/ 0 w 2"/>
                <a:gd name="T31" fmla="*/ 2 h 3"/>
                <a:gd name="T32" fmla="*/ 1 w 2"/>
                <a:gd name="T33"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1" y="0"/>
                    <a:pt x="1" y="0"/>
                    <a:pt x="1" y="0"/>
                  </a:cubicBezTo>
                  <a:cubicBezTo>
                    <a:pt x="2" y="0"/>
                    <a:pt x="2" y="0"/>
                    <a:pt x="2" y="0"/>
                  </a:cubicBezTo>
                  <a:cubicBezTo>
                    <a:pt x="2" y="0"/>
                    <a:pt x="2" y="1"/>
                    <a:pt x="2" y="1"/>
                  </a:cubicBezTo>
                  <a:cubicBezTo>
                    <a:pt x="2" y="2"/>
                    <a:pt x="2" y="3"/>
                    <a:pt x="1" y="3"/>
                  </a:cubicBezTo>
                  <a:cubicBezTo>
                    <a:pt x="0" y="3"/>
                    <a:pt x="0" y="2"/>
                    <a:pt x="0" y="2"/>
                  </a:cubicBezTo>
                  <a:cubicBezTo>
                    <a:pt x="0" y="1"/>
                    <a:pt x="0" y="1"/>
                    <a:pt x="1" y="1"/>
                  </a:cubicBezTo>
                  <a:cubicBezTo>
                    <a:pt x="2" y="1"/>
                    <a:pt x="2" y="1"/>
                    <a:pt x="2" y="1"/>
                  </a:cubicBezTo>
                  <a:cubicBezTo>
                    <a:pt x="2" y="1"/>
                    <a:pt x="2" y="1"/>
                    <a:pt x="2" y="1"/>
                  </a:cubicBezTo>
                  <a:cubicBezTo>
                    <a:pt x="2" y="1"/>
                    <a:pt x="1" y="0"/>
                    <a:pt x="1" y="0"/>
                  </a:cubicBezTo>
                  <a:cubicBezTo>
                    <a:pt x="0" y="0"/>
                    <a:pt x="0" y="0"/>
                    <a:pt x="0" y="0"/>
                  </a:cubicBezTo>
                  <a:close/>
                  <a:moveTo>
                    <a:pt x="1" y="2"/>
                  </a:moveTo>
                  <a:cubicBezTo>
                    <a:pt x="1" y="2"/>
                    <a:pt x="2" y="2"/>
                    <a:pt x="2" y="2"/>
                  </a:cubicBezTo>
                  <a:cubicBezTo>
                    <a:pt x="2" y="1"/>
                    <a:pt x="2" y="1"/>
                    <a:pt x="2" y="1"/>
                  </a:cubicBezTo>
                  <a:cubicBezTo>
                    <a:pt x="1" y="1"/>
                    <a:pt x="1" y="1"/>
                    <a:pt x="1" y="1"/>
                  </a:cubicBezTo>
                  <a:cubicBezTo>
                    <a:pt x="1" y="1"/>
                    <a:pt x="0" y="1"/>
                    <a:pt x="0" y="2"/>
                  </a:cubicBezTo>
                  <a:cubicBezTo>
                    <a:pt x="0" y="2"/>
                    <a:pt x="1" y="2"/>
                    <a:pt x="1" y="2"/>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4" name="Freeform 903">
              <a:extLst>
                <a:ext uri="{FF2B5EF4-FFF2-40B4-BE49-F238E27FC236}">
                  <a16:creationId xmlns="" xmlns:a16="http://schemas.microsoft.com/office/drawing/2014/main" id="{D29375DE-4E06-464F-87CF-921F51050F45}"/>
                </a:ext>
              </a:extLst>
            </p:cNvPr>
            <p:cNvSpPr>
              <a:spLocks/>
            </p:cNvSpPr>
            <p:nvPr/>
          </p:nvSpPr>
          <p:spPr bwMode="auto">
            <a:xfrm>
              <a:off x="7292222" y="5993669"/>
              <a:ext cx="7510" cy="15020"/>
            </a:xfrm>
            <a:custGeom>
              <a:avLst/>
              <a:gdLst>
                <a:gd name="T0" fmla="*/ 2 w 2"/>
                <a:gd name="T1" fmla="*/ 0 h 4"/>
                <a:gd name="T2" fmla="*/ 2 w 2"/>
                <a:gd name="T3" fmla="*/ 0 h 4"/>
                <a:gd name="T4" fmla="*/ 0 w 2"/>
                <a:gd name="T5" fmla="*/ 0 h 4"/>
                <a:gd name="T6" fmla="*/ 0 w 2"/>
                <a:gd name="T7" fmla="*/ 0 h 4"/>
                <a:gd name="T8" fmla="*/ 2 w 2"/>
                <a:gd name="T9" fmla="*/ 4 h 4"/>
                <a:gd name="T10" fmla="*/ 1 w 2"/>
                <a:gd name="T11" fmla="*/ 4 h 4"/>
                <a:gd name="T12" fmla="*/ 0 w 2"/>
                <a:gd name="T13" fmla="*/ 0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0"/>
                  </a:lnTo>
                  <a:lnTo>
                    <a:pt x="0" y="0"/>
                  </a:lnTo>
                  <a:lnTo>
                    <a:pt x="0" y="0"/>
                  </a:lnTo>
                  <a:lnTo>
                    <a:pt x="2" y="4"/>
                  </a:lnTo>
                  <a:lnTo>
                    <a:pt x="1" y="4"/>
                  </a:lnTo>
                  <a:lnTo>
                    <a:pt x="0" y="0"/>
                  </a:lnTo>
                  <a:lnTo>
                    <a:pt x="0" y="0"/>
                  </a:lnTo>
                  <a:lnTo>
                    <a:pt x="2"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5" name="Freeform 904">
              <a:extLst>
                <a:ext uri="{FF2B5EF4-FFF2-40B4-BE49-F238E27FC236}">
                  <a16:creationId xmlns="" xmlns:a16="http://schemas.microsoft.com/office/drawing/2014/main" id="{CF348396-626D-4671-AC64-6E1DFBDF73F7}"/>
                </a:ext>
              </a:extLst>
            </p:cNvPr>
            <p:cNvSpPr>
              <a:spLocks noEditPoints="1"/>
            </p:cNvSpPr>
            <p:nvPr/>
          </p:nvSpPr>
          <p:spPr bwMode="auto">
            <a:xfrm>
              <a:off x="7269692" y="5993669"/>
              <a:ext cx="11266" cy="15020"/>
            </a:xfrm>
            <a:custGeom>
              <a:avLst/>
              <a:gdLst>
                <a:gd name="T0" fmla="*/ 1 w 2"/>
                <a:gd name="T1" fmla="*/ 3 h 3"/>
                <a:gd name="T2" fmla="*/ 0 w 2"/>
                <a:gd name="T3" fmla="*/ 2 h 3"/>
                <a:gd name="T4" fmla="*/ 0 w 2"/>
                <a:gd name="T5" fmla="*/ 1 h 3"/>
                <a:gd name="T6" fmla="*/ 0 w 2"/>
                <a:gd name="T7" fmla="*/ 1 h 3"/>
                <a:gd name="T8" fmla="*/ 0 w 2"/>
                <a:gd name="T9" fmla="*/ 0 h 3"/>
                <a:gd name="T10" fmla="*/ 1 w 2"/>
                <a:gd name="T11" fmla="*/ 0 h 3"/>
                <a:gd name="T12" fmla="*/ 2 w 2"/>
                <a:gd name="T13" fmla="*/ 1 h 3"/>
                <a:gd name="T14" fmla="*/ 1 w 2"/>
                <a:gd name="T15" fmla="*/ 1 h 3"/>
                <a:gd name="T16" fmla="*/ 1 w 2"/>
                <a:gd name="T17" fmla="*/ 1 h 3"/>
                <a:gd name="T18" fmla="*/ 2 w 2"/>
                <a:gd name="T19" fmla="*/ 2 h 3"/>
                <a:gd name="T20" fmla="*/ 1 w 2"/>
                <a:gd name="T21" fmla="*/ 3 h 3"/>
                <a:gd name="T22" fmla="*/ 1 w 2"/>
                <a:gd name="T23" fmla="*/ 2 h 3"/>
                <a:gd name="T24" fmla="*/ 1 w 2"/>
                <a:gd name="T25" fmla="*/ 2 h 3"/>
                <a:gd name="T26" fmla="*/ 1 w 2"/>
                <a:gd name="T27" fmla="*/ 1 h 3"/>
                <a:gd name="T28" fmla="*/ 0 w 2"/>
                <a:gd name="T29" fmla="*/ 2 h 3"/>
                <a:gd name="T30" fmla="*/ 1 w 2"/>
                <a:gd name="T31" fmla="*/ 2 h 3"/>
                <a:gd name="T32" fmla="*/ 1 w 2"/>
                <a:gd name="T33" fmla="*/ 0 h 3"/>
                <a:gd name="T34" fmla="*/ 0 w 2"/>
                <a:gd name="T35" fmla="*/ 0 h 3"/>
                <a:gd name="T36" fmla="*/ 1 w 2"/>
                <a:gd name="T37" fmla="*/ 1 h 3"/>
                <a:gd name="T38" fmla="*/ 1 w 2"/>
                <a:gd name="T3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3">
                  <a:moveTo>
                    <a:pt x="1" y="3"/>
                  </a:moveTo>
                  <a:cubicBezTo>
                    <a:pt x="0" y="3"/>
                    <a:pt x="0" y="2"/>
                    <a:pt x="0" y="2"/>
                  </a:cubicBezTo>
                  <a:cubicBezTo>
                    <a:pt x="0" y="1"/>
                    <a:pt x="0" y="1"/>
                    <a:pt x="0" y="1"/>
                  </a:cubicBezTo>
                  <a:cubicBezTo>
                    <a:pt x="0" y="1"/>
                    <a:pt x="0" y="1"/>
                    <a:pt x="0" y="1"/>
                  </a:cubicBezTo>
                  <a:cubicBezTo>
                    <a:pt x="0" y="0"/>
                    <a:pt x="0" y="0"/>
                    <a:pt x="0" y="0"/>
                  </a:cubicBezTo>
                  <a:cubicBezTo>
                    <a:pt x="0" y="0"/>
                    <a:pt x="0" y="0"/>
                    <a:pt x="1" y="0"/>
                  </a:cubicBezTo>
                  <a:cubicBezTo>
                    <a:pt x="1" y="0"/>
                    <a:pt x="2" y="0"/>
                    <a:pt x="2" y="1"/>
                  </a:cubicBezTo>
                  <a:cubicBezTo>
                    <a:pt x="1" y="1"/>
                    <a:pt x="1" y="1"/>
                    <a:pt x="1" y="1"/>
                  </a:cubicBezTo>
                  <a:cubicBezTo>
                    <a:pt x="1" y="1"/>
                    <a:pt x="1" y="1"/>
                    <a:pt x="1" y="1"/>
                  </a:cubicBezTo>
                  <a:cubicBezTo>
                    <a:pt x="2" y="2"/>
                    <a:pt x="2" y="2"/>
                    <a:pt x="2" y="2"/>
                  </a:cubicBezTo>
                  <a:cubicBezTo>
                    <a:pt x="2" y="2"/>
                    <a:pt x="1" y="3"/>
                    <a:pt x="1" y="3"/>
                  </a:cubicBezTo>
                  <a:close/>
                  <a:moveTo>
                    <a:pt x="1" y="2"/>
                  </a:moveTo>
                  <a:cubicBezTo>
                    <a:pt x="1" y="2"/>
                    <a:pt x="1" y="2"/>
                    <a:pt x="1" y="2"/>
                  </a:cubicBezTo>
                  <a:cubicBezTo>
                    <a:pt x="1" y="1"/>
                    <a:pt x="1" y="1"/>
                    <a:pt x="1" y="1"/>
                  </a:cubicBezTo>
                  <a:cubicBezTo>
                    <a:pt x="0" y="1"/>
                    <a:pt x="0" y="2"/>
                    <a:pt x="0" y="2"/>
                  </a:cubicBezTo>
                  <a:lnTo>
                    <a:pt x="1" y="2"/>
                  </a:lnTo>
                  <a:close/>
                  <a:moveTo>
                    <a:pt x="1" y="0"/>
                  </a:moveTo>
                  <a:cubicBezTo>
                    <a:pt x="0" y="0"/>
                    <a:pt x="0" y="0"/>
                    <a:pt x="0" y="0"/>
                  </a:cubicBezTo>
                  <a:cubicBezTo>
                    <a:pt x="1" y="1"/>
                    <a:pt x="1" y="1"/>
                    <a:pt x="1" y="1"/>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6" name="Freeform 905">
              <a:extLst>
                <a:ext uri="{FF2B5EF4-FFF2-40B4-BE49-F238E27FC236}">
                  <a16:creationId xmlns="" xmlns:a16="http://schemas.microsoft.com/office/drawing/2014/main" id="{4C426639-4052-4B82-AC5D-C44CE120E1D7}"/>
                </a:ext>
              </a:extLst>
            </p:cNvPr>
            <p:cNvSpPr>
              <a:spLocks noEditPoints="1"/>
            </p:cNvSpPr>
            <p:nvPr/>
          </p:nvSpPr>
          <p:spPr bwMode="auto">
            <a:xfrm>
              <a:off x="7247162" y="5993669"/>
              <a:ext cx="7510" cy="15020"/>
            </a:xfrm>
            <a:custGeom>
              <a:avLst/>
              <a:gdLst>
                <a:gd name="T0" fmla="*/ 1 w 2"/>
                <a:gd name="T1" fmla="*/ 3 h 3"/>
                <a:gd name="T2" fmla="*/ 1 w 2"/>
                <a:gd name="T3" fmla="*/ 3 h 3"/>
                <a:gd name="T4" fmla="*/ 0 w 2"/>
                <a:gd name="T5" fmla="*/ 2 h 3"/>
                <a:gd name="T6" fmla="*/ 0 w 2"/>
                <a:gd name="T7" fmla="*/ 1 h 3"/>
                <a:gd name="T8" fmla="*/ 1 w 2"/>
                <a:gd name="T9" fmla="*/ 0 h 3"/>
                <a:gd name="T10" fmla="*/ 2 w 2"/>
                <a:gd name="T11" fmla="*/ 1 h 3"/>
                <a:gd name="T12" fmla="*/ 1 w 2"/>
                <a:gd name="T13" fmla="*/ 2 h 3"/>
                <a:gd name="T14" fmla="*/ 0 w 2"/>
                <a:gd name="T15" fmla="*/ 1 h 3"/>
                <a:gd name="T16" fmla="*/ 0 w 2"/>
                <a:gd name="T17" fmla="*/ 1 h 3"/>
                <a:gd name="T18" fmla="*/ 1 w 2"/>
                <a:gd name="T19" fmla="*/ 2 h 3"/>
                <a:gd name="T20" fmla="*/ 1 w 2"/>
                <a:gd name="T21" fmla="*/ 2 h 3"/>
                <a:gd name="T22" fmla="*/ 1 w 2"/>
                <a:gd name="T23" fmla="*/ 2 h 3"/>
                <a:gd name="T24" fmla="*/ 1 w 2"/>
                <a:gd name="T25" fmla="*/ 3 h 3"/>
                <a:gd name="T26" fmla="*/ 1 w 2"/>
                <a:gd name="T27" fmla="*/ 0 h 3"/>
                <a:gd name="T28" fmla="*/ 0 w 2"/>
                <a:gd name="T29" fmla="*/ 1 h 3"/>
                <a:gd name="T30" fmla="*/ 0 w 2"/>
                <a:gd name="T31" fmla="*/ 1 h 3"/>
                <a:gd name="T32" fmla="*/ 1 w 2"/>
                <a:gd name="T33" fmla="*/ 1 h 3"/>
                <a:gd name="T34" fmla="*/ 1 w 2"/>
                <a:gd name="T35" fmla="*/ 1 h 3"/>
                <a:gd name="T36" fmla="*/ 1 w 2"/>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1" y="3"/>
                  </a:moveTo>
                  <a:cubicBezTo>
                    <a:pt x="1" y="3"/>
                    <a:pt x="1" y="3"/>
                    <a:pt x="1" y="3"/>
                  </a:cubicBezTo>
                  <a:cubicBezTo>
                    <a:pt x="0" y="2"/>
                    <a:pt x="0" y="2"/>
                    <a:pt x="0" y="2"/>
                  </a:cubicBezTo>
                  <a:cubicBezTo>
                    <a:pt x="0" y="2"/>
                    <a:pt x="0" y="2"/>
                    <a:pt x="0" y="1"/>
                  </a:cubicBezTo>
                  <a:cubicBezTo>
                    <a:pt x="0" y="0"/>
                    <a:pt x="0" y="0"/>
                    <a:pt x="1" y="0"/>
                  </a:cubicBezTo>
                  <a:cubicBezTo>
                    <a:pt x="1" y="0"/>
                    <a:pt x="2" y="0"/>
                    <a:pt x="2" y="1"/>
                  </a:cubicBezTo>
                  <a:cubicBezTo>
                    <a:pt x="2" y="1"/>
                    <a:pt x="1" y="2"/>
                    <a:pt x="1" y="2"/>
                  </a:cubicBezTo>
                  <a:cubicBezTo>
                    <a:pt x="0" y="1"/>
                    <a:pt x="0" y="1"/>
                    <a:pt x="0" y="1"/>
                  </a:cubicBezTo>
                  <a:cubicBezTo>
                    <a:pt x="0" y="1"/>
                    <a:pt x="0" y="1"/>
                    <a:pt x="0" y="1"/>
                  </a:cubicBezTo>
                  <a:cubicBezTo>
                    <a:pt x="1" y="2"/>
                    <a:pt x="1" y="2"/>
                    <a:pt x="1" y="2"/>
                  </a:cubicBezTo>
                  <a:cubicBezTo>
                    <a:pt x="1" y="2"/>
                    <a:pt x="1" y="2"/>
                    <a:pt x="1" y="2"/>
                  </a:cubicBezTo>
                  <a:cubicBezTo>
                    <a:pt x="1" y="2"/>
                    <a:pt x="1" y="2"/>
                    <a:pt x="1" y="2"/>
                  </a:cubicBezTo>
                  <a:lnTo>
                    <a:pt x="1" y="3"/>
                  </a:lnTo>
                  <a:close/>
                  <a:moveTo>
                    <a:pt x="1" y="0"/>
                  </a:moveTo>
                  <a:cubicBezTo>
                    <a:pt x="0" y="0"/>
                    <a:pt x="0" y="0"/>
                    <a:pt x="0" y="1"/>
                  </a:cubicBezTo>
                  <a:cubicBezTo>
                    <a:pt x="0" y="1"/>
                    <a:pt x="0" y="1"/>
                    <a:pt x="0" y="1"/>
                  </a:cubicBezTo>
                  <a:cubicBezTo>
                    <a:pt x="1" y="1"/>
                    <a:pt x="1" y="1"/>
                    <a:pt x="1" y="1"/>
                  </a:cubicBezTo>
                  <a:cubicBezTo>
                    <a:pt x="1" y="1"/>
                    <a:pt x="1" y="1"/>
                    <a:pt x="1" y="1"/>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7" name="Freeform 906">
              <a:extLst>
                <a:ext uri="{FF2B5EF4-FFF2-40B4-BE49-F238E27FC236}">
                  <a16:creationId xmlns="" xmlns:a16="http://schemas.microsoft.com/office/drawing/2014/main" id="{F633BC23-BEB1-446A-882E-E3B040A5F5E9}"/>
                </a:ext>
              </a:extLst>
            </p:cNvPr>
            <p:cNvSpPr>
              <a:spLocks noEditPoints="1"/>
            </p:cNvSpPr>
            <p:nvPr/>
          </p:nvSpPr>
          <p:spPr bwMode="auto">
            <a:xfrm>
              <a:off x="7220878" y="5993669"/>
              <a:ext cx="11266"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0 w 2"/>
                <a:gd name="T13" fmla="*/ 1 h 3"/>
                <a:gd name="T14" fmla="*/ 1 w 2"/>
                <a:gd name="T15" fmla="*/ 2 h 3"/>
                <a:gd name="T16" fmla="*/ 1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1" y="0"/>
                    <a:pt x="2" y="0"/>
                    <a:pt x="2" y="1"/>
                  </a:cubicBezTo>
                  <a:cubicBezTo>
                    <a:pt x="2" y="2"/>
                    <a:pt x="1" y="3"/>
                    <a:pt x="1" y="3"/>
                  </a:cubicBezTo>
                  <a:cubicBezTo>
                    <a:pt x="0" y="3"/>
                    <a:pt x="0" y="2"/>
                    <a:pt x="0" y="1"/>
                  </a:cubicBezTo>
                  <a:cubicBezTo>
                    <a:pt x="0" y="0"/>
                    <a:pt x="0" y="0"/>
                    <a:pt x="1" y="0"/>
                  </a:cubicBezTo>
                  <a:close/>
                  <a:moveTo>
                    <a:pt x="1" y="0"/>
                  </a:moveTo>
                  <a:cubicBezTo>
                    <a:pt x="0" y="0"/>
                    <a:pt x="0" y="1"/>
                    <a:pt x="0" y="1"/>
                  </a:cubicBezTo>
                  <a:cubicBezTo>
                    <a:pt x="0" y="2"/>
                    <a:pt x="0" y="2"/>
                    <a:pt x="1" y="2"/>
                  </a:cubicBezTo>
                  <a:cubicBezTo>
                    <a:pt x="1" y="2"/>
                    <a:pt x="1" y="2"/>
                    <a:pt x="1" y="1"/>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8" name="Rectangle 907">
              <a:extLst>
                <a:ext uri="{FF2B5EF4-FFF2-40B4-BE49-F238E27FC236}">
                  <a16:creationId xmlns="" xmlns:a16="http://schemas.microsoft.com/office/drawing/2014/main" id="{5EB9EB79-618E-460C-A900-045D84C8F844}"/>
                </a:ext>
              </a:extLst>
            </p:cNvPr>
            <p:cNvSpPr>
              <a:spLocks noChangeArrowheads="1"/>
            </p:cNvSpPr>
            <p:nvPr/>
          </p:nvSpPr>
          <p:spPr bwMode="auto">
            <a:xfrm>
              <a:off x="6462367" y="5389114"/>
              <a:ext cx="649617" cy="64586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9" name="Rectangle 908">
              <a:extLst>
                <a:ext uri="{FF2B5EF4-FFF2-40B4-BE49-F238E27FC236}">
                  <a16:creationId xmlns="" xmlns:a16="http://schemas.microsoft.com/office/drawing/2014/main" id="{56849AFD-8465-4ECB-8D4B-E055D8E7B211}"/>
                </a:ext>
              </a:extLst>
            </p:cNvPr>
            <p:cNvSpPr>
              <a:spLocks noChangeArrowheads="1"/>
            </p:cNvSpPr>
            <p:nvPr/>
          </p:nvSpPr>
          <p:spPr bwMode="auto">
            <a:xfrm>
              <a:off x="6886681" y="5456704"/>
              <a:ext cx="138936" cy="8636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0" name="Freeform 909">
              <a:extLst>
                <a:ext uri="{FF2B5EF4-FFF2-40B4-BE49-F238E27FC236}">
                  <a16:creationId xmlns="" xmlns:a16="http://schemas.microsoft.com/office/drawing/2014/main" id="{776FCA83-D341-4D94-8EFA-1148754E5669}"/>
                </a:ext>
              </a:extLst>
            </p:cNvPr>
            <p:cNvSpPr>
              <a:spLocks/>
            </p:cNvSpPr>
            <p:nvPr/>
          </p:nvSpPr>
          <p:spPr bwMode="auto">
            <a:xfrm>
              <a:off x="6631341" y="5873508"/>
              <a:ext cx="26286" cy="108896"/>
            </a:xfrm>
            <a:custGeom>
              <a:avLst/>
              <a:gdLst>
                <a:gd name="T0" fmla="*/ 5 w 5"/>
                <a:gd name="T1" fmla="*/ 0 h 22"/>
                <a:gd name="T2" fmla="*/ 5 w 5"/>
                <a:gd name="T3" fmla="*/ 22 h 22"/>
                <a:gd name="T4" fmla="*/ 0 w 5"/>
                <a:gd name="T5" fmla="*/ 22 h 22"/>
                <a:gd name="T6" fmla="*/ 0 w 5"/>
                <a:gd name="T7" fmla="*/ 0 h 22"/>
                <a:gd name="T8" fmla="*/ 5 w 5"/>
                <a:gd name="T9" fmla="*/ 0 h 22"/>
              </a:gdLst>
              <a:ahLst/>
              <a:cxnLst>
                <a:cxn ang="0">
                  <a:pos x="T0" y="T1"/>
                </a:cxn>
                <a:cxn ang="0">
                  <a:pos x="T2" y="T3"/>
                </a:cxn>
                <a:cxn ang="0">
                  <a:pos x="T4" y="T5"/>
                </a:cxn>
                <a:cxn ang="0">
                  <a:pos x="T6" y="T7"/>
                </a:cxn>
                <a:cxn ang="0">
                  <a:pos x="T8" y="T9"/>
                </a:cxn>
              </a:cxnLst>
              <a:rect l="0" t="0" r="r" b="b"/>
              <a:pathLst>
                <a:path w="5" h="22">
                  <a:moveTo>
                    <a:pt x="5" y="0"/>
                  </a:moveTo>
                  <a:cubicBezTo>
                    <a:pt x="5" y="22"/>
                    <a:pt x="5" y="22"/>
                    <a:pt x="5" y="22"/>
                  </a:cubicBezTo>
                  <a:cubicBezTo>
                    <a:pt x="0" y="22"/>
                    <a:pt x="0" y="22"/>
                    <a:pt x="0" y="22"/>
                  </a:cubicBezTo>
                  <a:cubicBezTo>
                    <a:pt x="0" y="16"/>
                    <a:pt x="0" y="5"/>
                    <a:pt x="0" y="0"/>
                  </a:cubicBezTo>
                  <a:lnTo>
                    <a:pt x="5"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1" name="Rectangle 910">
              <a:extLst>
                <a:ext uri="{FF2B5EF4-FFF2-40B4-BE49-F238E27FC236}">
                  <a16:creationId xmlns="" xmlns:a16="http://schemas.microsoft.com/office/drawing/2014/main" id="{F848FAC4-6ACE-453F-BA99-63102E500CC1}"/>
                </a:ext>
              </a:extLst>
            </p:cNvPr>
            <p:cNvSpPr>
              <a:spLocks noChangeArrowheads="1"/>
            </p:cNvSpPr>
            <p:nvPr/>
          </p:nvSpPr>
          <p:spPr bwMode="auto">
            <a:xfrm>
              <a:off x="6616321" y="5873508"/>
              <a:ext cx="1126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2" name="Rectangle 911">
              <a:extLst>
                <a:ext uri="{FF2B5EF4-FFF2-40B4-BE49-F238E27FC236}">
                  <a16:creationId xmlns="" xmlns:a16="http://schemas.microsoft.com/office/drawing/2014/main" id="{DF81B123-49D7-4FBE-9153-C62292622D09}"/>
                </a:ext>
              </a:extLst>
            </p:cNvPr>
            <p:cNvSpPr>
              <a:spLocks noChangeArrowheads="1"/>
            </p:cNvSpPr>
            <p:nvPr/>
          </p:nvSpPr>
          <p:spPr bwMode="auto">
            <a:xfrm>
              <a:off x="6687667" y="5873508"/>
              <a:ext cx="3004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3" name="Rectangle 912">
              <a:extLst>
                <a:ext uri="{FF2B5EF4-FFF2-40B4-BE49-F238E27FC236}">
                  <a16:creationId xmlns="" xmlns:a16="http://schemas.microsoft.com/office/drawing/2014/main" id="{C480CD27-E1F1-43FE-B8BB-A5B8C2E9C5AB}"/>
                </a:ext>
              </a:extLst>
            </p:cNvPr>
            <p:cNvSpPr>
              <a:spLocks noChangeArrowheads="1"/>
            </p:cNvSpPr>
            <p:nvPr/>
          </p:nvSpPr>
          <p:spPr bwMode="auto">
            <a:xfrm>
              <a:off x="6668891" y="5873508"/>
              <a:ext cx="751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4" name="Rectangle 913">
              <a:extLst>
                <a:ext uri="{FF2B5EF4-FFF2-40B4-BE49-F238E27FC236}">
                  <a16:creationId xmlns="" xmlns:a16="http://schemas.microsoft.com/office/drawing/2014/main" id="{349049AA-5E52-49FB-BEB7-E6E94F5DF74D}"/>
                </a:ext>
              </a:extLst>
            </p:cNvPr>
            <p:cNvSpPr>
              <a:spLocks noChangeArrowheads="1"/>
            </p:cNvSpPr>
            <p:nvPr/>
          </p:nvSpPr>
          <p:spPr bwMode="auto">
            <a:xfrm>
              <a:off x="6575017" y="5873508"/>
              <a:ext cx="2628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5" name="Freeform 914">
              <a:extLst>
                <a:ext uri="{FF2B5EF4-FFF2-40B4-BE49-F238E27FC236}">
                  <a16:creationId xmlns="" xmlns:a16="http://schemas.microsoft.com/office/drawing/2014/main" id="{2F7BDB4A-17BE-4944-8DBA-702FFAF8BFBD}"/>
                </a:ext>
              </a:extLst>
            </p:cNvPr>
            <p:cNvSpPr>
              <a:spLocks/>
            </p:cNvSpPr>
            <p:nvPr/>
          </p:nvSpPr>
          <p:spPr bwMode="auto">
            <a:xfrm>
              <a:off x="6511181" y="5873508"/>
              <a:ext cx="3756" cy="108896"/>
            </a:xfrm>
            <a:custGeom>
              <a:avLst/>
              <a:gdLst>
                <a:gd name="T0" fmla="*/ 0 w 1"/>
                <a:gd name="T1" fmla="*/ 0 h 22"/>
                <a:gd name="T2" fmla="*/ 1 w 1"/>
                <a:gd name="T3" fmla="*/ 0 h 22"/>
                <a:gd name="T4" fmla="*/ 1 w 1"/>
                <a:gd name="T5" fmla="*/ 22 h 22"/>
                <a:gd name="T6" fmla="*/ 0 w 1"/>
                <a:gd name="T7" fmla="*/ 22 h 22"/>
                <a:gd name="T8" fmla="*/ 0 w 1"/>
                <a:gd name="T9" fmla="*/ 0 h 22"/>
              </a:gdLst>
              <a:ahLst/>
              <a:cxnLst>
                <a:cxn ang="0">
                  <a:pos x="T0" y="T1"/>
                </a:cxn>
                <a:cxn ang="0">
                  <a:pos x="T2" y="T3"/>
                </a:cxn>
                <a:cxn ang="0">
                  <a:pos x="T4" y="T5"/>
                </a:cxn>
                <a:cxn ang="0">
                  <a:pos x="T6" y="T7"/>
                </a:cxn>
                <a:cxn ang="0">
                  <a:pos x="T8" y="T9"/>
                </a:cxn>
              </a:cxnLst>
              <a:rect l="0" t="0" r="r" b="b"/>
              <a:pathLst>
                <a:path w="1" h="22">
                  <a:moveTo>
                    <a:pt x="0" y="0"/>
                  </a:moveTo>
                  <a:cubicBezTo>
                    <a:pt x="1" y="0"/>
                    <a:pt x="1" y="0"/>
                    <a:pt x="1" y="0"/>
                  </a:cubicBezTo>
                  <a:cubicBezTo>
                    <a:pt x="1" y="5"/>
                    <a:pt x="1" y="16"/>
                    <a:pt x="1" y="22"/>
                  </a:cubicBezTo>
                  <a:cubicBezTo>
                    <a:pt x="0" y="22"/>
                    <a:pt x="0" y="22"/>
                    <a:pt x="0" y="22"/>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6" name="Rectangle 915">
              <a:extLst>
                <a:ext uri="{FF2B5EF4-FFF2-40B4-BE49-F238E27FC236}">
                  <a16:creationId xmlns="" xmlns:a16="http://schemas.microsoft.com/office/drawing/2014/main" id="{391FAE60-C526-44DC-9C1D-4C33E08CA5C2}"/>
                </a:ext>
              </a:extLst>
            </p:cNvPr>
            <p:cNvSpPr>
              <a:spLocks noChangeArrowheads="1"/>
            </p:cNvSpPr>
            <p:nvPr/>
          </p:nvSpPr>
          <p:spPr bwMode="auto">
            <a:xfrm>
              <a:off x="6526201" y="5873508"/>
              <a:ext cx="751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7" name="Rectangle 916">
              <a:extLst>
                <a:ext uri="{FF2B5EF4-FFF2-40B4-BE49-F238E27FC236}">
                  <a16:creationId xmlns="" xmlns:a16="http://schemas.microsoft.com/office/drawing/2014/main" id="{2BD62E40-0AED-4F04-AE1B-5B0A27686559}"/>
                </a:ext>
              </a:extLst>
            </p:cNvPr>
            <p:cNvSpPr>
              <a:spLocks noChangeArrowheads="1"/>
            </p:cNvSpPr>
            <p:nvPr/>
          </p:nvSpPr>
          <p:spPr bwMode="auto">
            <a:xfrm>
              <a:off x="6533711" y="5873508"/>
              <a:ext cx="751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8" name="Rectangle 917">
              <a:extLst>
                <a:ext uri="{FF2B5EF4-FFF2-40B4-BE49-F238E27FC236}">
                  <a16:creationId xmlns="" xmlns:a16="http://schemas.microsoft.com/office/drawing/2014/main" id="{8B268D76-601C-4484-98E9-2D6D5080B93D}"/>
                </a:ext>
              </a:extLst>
            </p:cNvPr>
            <p:cNvSpPr>
              <a:spLocks noChangeArrowheads="1"/>
            </p:cNvSpPr>
            <p:nvPr/>
          </p:nvSpPr>
          <p:spPr bwMode="auto">
            <a:xfrm>
              <a:off x="6548731" y="5873508"/>
              <a:ext cx="751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9" name="Freeform 918">
              <a:extLst>
                <a:ext uri="{FF2B5EF4-FFF2-40B4-BE49-F238E27FC236}">
                  <a16:creationId xmlns="" xmlns:a16="http://schemas.microsoft.com/office/drawing/2014/main" id="{0A55581D-C160-45D3-B3C9-07633B53C107}"/>
                </a:ext>
              </a:extLst>
            </p:cNvPr>
            <p:cNvSpPr>
              <a:spLocks/>
            </p:cNvSpPr>
            <p:nvPr/>
          </p:nvSpPr>
          <p:spPr bwMode="auto">
            <a:xfrm>
              <a:off x="6706441" y="5993669"/>
              <a:ext cx="7510" cy="15020"/>
            </a:xfrm>
            <a:custGeom>
              <a:avLst/>
              <a:gdLst>
                <a:gd name="T0" fmla="*/ 2 w 2"/>
                <a:gd name="T1" fmla="*/ 4 h 4"/>
                <a:gd name="T2" fmla="*/ 0 w 2"/>
                <a:gd name="T3" fmla="*/ 4 h 4"/>
                <a:gd name="T4" fmla="*/ 0 w 2"/>
                <a:gd name="T5" fmla="*/ 0 h 4"/>
                <a:gd name="T6" fmla="*/ 2 w 2"/>
                <a:gd name="T7" fmla="*/ 0 h 4"/>
                <a:gd name="T8" fmla="*/ 2 w 2"/>
                <a:gd name="T9" fmla="*/ 0 h 4"/>
                <a:gd name="T10" fmla="*/ 2 w 2"/>
                <a:gd name="T11" fmla="*/ 0 h 4"/>
                <a:gd name="T12" fmla="*/ 2 w 2"/>
                <a:gd name="T13" fmla="*/ 0 h 4"/>
                <a:gd name="T14" fmla="*/ 2 w 2"/>
                <a:gd name="T15" fmla="*/ 0 h 4"/>
                <a:gd name="T16" fmla="*/ 2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4"/>
                  </a:moveTo>
                  <a:lnTo>
                    <a:pt x="0" y="4"/>
                  </a:lnTo>
                  <a:lnTo>
                    <a:pt x="0" y="0"/>
                  </a:lnTo>
                  <a:lnTo>
                    <a:pt x="2" y="0"/>
                  </a:lnTo>
                  <a:lnTo>
                    <a:pt x="2" y="0"/>
                  </a:lnTo>
                  <a:lnTo>
                    <a:pt x="2" y="0"/>
                  </a:lnTo>
                  <a:lnTo>
                    <a:pt x="2" y="0"/>
                  </a:lnTo>
                  <a:lnTo>
                    <a:pt x="2" y="0"/>
                  </a:lnTo>
                  <a:lnTo>
                    <a:pt x="2"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0" name="Freeform 919">
              <a:extLst>
                <a:ext uri="{FF2B5EF4-FFF2-40B4-BE49-F238E27FC236}">
                  <a16:creationId xmlns="" xmlns:a16="http://schemas.microsoft.com/office/drawing/2014/main" id="{A8F095F8-0188-49DD-9D55-5A49BF1DDA81}"/>
                </a:ext>
              </a:extLst>
            </p:cNvPr>
            <p:cNvSpPr>
              <a:spLocks/>
            </p:cNvSpPr>
            <p:nvPr/>
          </p:nvSpPr>
          <p:spPr bwMode="auto">
            <a:xfrm>
              <a:off x="6687667" y="5993669"/>
              <a:ext cx="11266" cy="15020"/>
            </a:xfrm>
            <a:custGeom>
              <a:avLst/>
              <a:gdLst>
                <a:gd name="T0" fmla="*/ 0 w 2"/>
                <a:gd name="T1" fmla="*/ 3 h 3"/>
                <a:gd name="T2" fmla="*/ 0 w 2"/>
                <a:gd name="T3" fmla="*/ 2 h 3"/>
                <a:gd name="T4" fmla="*/ 1 w 2"/>
                <a:gd name="T5" fmla="*/ 2 h 3"/>
                <a:gd name="T6" fmla="*/ 1 w 2"/>
                <a:gd name="T7" fmla="*/ 2 h 3"/>
                <a:gd name="T8" fmla="*/ 1 w 2"/>
                <a:gd name="T9" fmla="*/ 2 h 3"/>
                <a:gd name="T10" fmla="*/ 0 w 2"/>
                <a:gd name="T11" fmla="*/ 1 h 3"/>
                <a:gd name="T12" fmla="*/ 1 w 2"/>
                <a:gd name="T13" fmla="*/ 0 h 3"/>
                <a:gd name="T14" fmla="*/ 1 w 2"/>
                <a:gd name="T15" fmla="*/ 0 h 3"/>
                <a:gd name="T16" fmla="*/ 1 w 2"/>
                <a:gd name="T17" fmla="*/ 0 h 3"/>
                <a:gd name="T18" fmla="*/ 1 w 2"/>
                <a:gd name="T19" fmla="*/ 0 h 3"/>
                <a:gd name="T20" fmla="*/ 0 w 2"/>
                <a:gd name="T21" fmla="*/ 1 h 3"/>
                <a:gd name="T22" fmla="*/ 1 w 2"/>
                <a:gd name="T23" fmla="*/ 2 h 3"/>
                <a:gd name="T24" fmla="*/ 2 w 2"/>
                <a:gd name="T25" fmla="*/ 2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2"/>
                    <a:pt x="0" y="2"/>
                    <a:pt x="0" y="2"/>
                  </a:cubicBezTo>
                  <a:cubicBezTo>
                    <a:pt x="1" y="2"/>
                    <a:pt x="1" y="2"/>
                    <a:pt x="1" y="2"/>
                  </a:cubicBezTo>
                  <a:cubicBezTo>
                    <a:pt x="1" y="2"/>
                    <a:pt x="1" y="2"/>
                    <a:pt x="1" y="2"/>
                  </a:cubicBezTo>
                  <a:cubicBezTo>
                    <a:pt x="1" y="2"/>
                    <a:pt x="1" y="2"/>
                    <a:pt x="1" y="2"/>
                  </a:cubicBezTo>
                  <a:cubicBezTo>
                    <a:pt x="0" y="2"/>
                    <a:pt x="0" y="1"/>
                    <a:pt x="0" y="1"/>
                  </a:cubicBezTo>
                  <a:cubicBezTo>
                    <a:pt x="0" y="0"/>
                    <a:pt x="0" y="0"/>
                    <a:pt x="1" y="0"/>
                  </a:cubicBezTo>
                  <a:cubicBezTo>
                    <a:pt x="1" y="0"/>
                    <a:pt x="1" y="0"/>
                    <a:pt x="1" y="0"/>
                  </a:cubicBezTo>
                  <a:cubicBezTo>
                    <a:pt x="1" y="0"/>
                    <a:pt x="1" y="0"/>
                    <a:pt x="1" y="0"/>
                  </a:cubicBezTo>
                  <a:cubicBezTo>
                    <a:pt x="1" y="0"/>
                    <a:pt x="1" y="0"/>
                    <a:pt x="1" y="0"/>
                  </a:cubicBezTo>
                  <a:cubicBezTo>
                    <a:pt x="0" y="0"/>
                    <a:pt x="0" y="0"/>
                    <a:pt x="0" y="1"/>
                  </a:cubicBezTo>
                  <a:cubicBezTo>
                    <a:pt x="0" y="1"/>
                    <a:pt x="1" y="1"/>
                    <a:pt x="1" y="2"/>
                  </a:cubicBezTo>
                  <a:cubicBezTo>
                    <a:pt x="2" y="2"/>
                    <a:pt x="2" y="2"/>
                    <a:pt x="2" y="2"/>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1" name="Freeform 920">
              <a:extLst>
                <a:ext uri="{FF2B5EF4-FFF2-40B4-BE49-F238E27FC236}">
                  <a16:creationId xmlns="" xmlns:a16="http://schemas.microsoft.com/office/drawing/2014/main" id="{8648E7C7-8EC5-430B-A253-59C957A32942}"/>
                </a:ext>
              </a:extLst>
            </p:cNvPr>
            <p:cNvSpPr>
              <a:spLocks/>
            </p:cNvSpPr>
            <p:nvPr/>
          </p:nvSpPr>
          <p:spPr bwMode="auto">
            <a:xfrm>
              <a:off x="6668891" y="5993669"/>
              <a:ext cx="3756" cy="15020"/>
            </a:xfrm>
            <a:custGeom>
              <a:avLst/>
              <a:gdLst>
                <a:gd name="T0" fmla="*/ 1 w 1"/>
                <a:gd name="T1" fmla="*/ 3 h 3"/>
                <a:gd name="T2" fmla="*/ 1 w 1"/>
                <a:gd name="T3" fmla="*/ 3 h 3"/>
                <a:gd name="T4" fmla="*/ 0 w 1"/>
                <a:gd name="T5" fmla="*/ 2 h 3"/>
                <a:gd name="T6" fmla="*/ 0 w 1"/>
                <a:gd name="T7" fmla="*/ 1 h 3"/>
                <a:gd name="T8" fmla="*/ 0 w 1"/>
                <a:gd name="T9" fmla="*/ 1 h 3"/>
                <a:gd name="T10" fmla="*/ 0 w 1"/>
                <a:gd name="T11" fmla="*/ 0 h 3"/>
                <a:gd name="T12" fmla="*/ 1 w 1"/>
                <a:gd name="T13" fmla="*/ 0 h 3"/>
                <a:gd name="T14" fmla="*/ 1 w 1"/>
                <a:gd name="T15" fmla="*/ 0 h 3"/>
                <a:gd name="T16" fmla="*/ 1 w 1"/>
                <a:gd name="T17" fmla="*/ 0 h 3"/>
                <a:gd name="T18" fmla="*/ 1 w 1"/>
                <a:gd name="T19" fmla="*/ 0 h 3"/>
                <a:gd name="T20" fmla="*/ 0 w 1"/>
                <a:gd name="T21" fmla="*/ 0 h 3"/>
                <a:gd name="T22" fmla="*/ 1 w 1"/>
                <a:gd name="T23" fmla="*/ 1 h 3"/>
                <a:gd name="T24" fmla="*/ 1 w 1"/>
                <a:gd name="T25" fmla="*/ 1 h 3"/>
                <a:gd name="T26" fmla="*/ 1 w 1"/>
                <a:gd name="T27" fmla="*/ 1 h 3"/>
                <a:gd name="T28" fmla="*/ 1 w 1"/>
                <a:gd name="T29" fmla="*/ 1 h 3"/>
                <a:gd name="T30" fmla="*/ 0 w 1"/>
                <a:gd name="T31" fmla="*/ 2 h 3"/>
                <a:gd name="T32" fmla="*/ 1 w 1"/>
                <a:gd name="T33" fmla="*/ 2 h 3"/>
                <a:gd name="T34" fmla="*/ 1 w 1"/>
                <a:gd name="T35" fmla="*/ 2 h 3"/>
                <a:gd name="T36" fmla="*/ 1 w 1"/>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 h="3">
                  <a:moveTo>
                    <a:pt x="1" y="3"/>
                  </a:moveTo>
                  <a:cubicBezTo>
                    <a:pt x="1" y="3"/>
                    <a:pt x="1" y="3"/>
                    <a:pt x="1" y="3"/>
                  </a:cubicBezTo>
                  <a:cubicBezTo>
                    <a:pt x="0" y="3"/>
                    <a:pt x="0" y="2"/>
                    <a:pt x="0" y="2"/>
                  </a:cubicBezTo>
                  <a:cubicBezTo>
                    <a:pt x="0" y="1"/>
                    <a:pt x="0" y="1"/>
                    <a:pt x="0" y="1"/>
                  </a:cubicBezTo>
                  <a:cubicBezTo>
                    <a:pt x="0" y="1"/>
                    <a:pt x="0" y="1"/>
                    <a:pt x="0" y="1"/>
                  </a:cubicBezTo>
                  <a:cubicBezTo>
                    <a:pt x="0" y="0"/>
                    <a:pt x="0" y="0"/>
                    <a:pt x="0" y="0"/>
                  </a:cubicBezTo>
                  <a:cubicBezTo>
                    <a:pt x="0" y="0"/>
                    <a:pt x="0" y="0"/>
                    <a:pt x="1" y="0"/>
                  </a:cubicBezTo>
                  <a:cubicBezTo>
                    <a:pt x="1" y="0"/>
                    <a:pt x="1" y="0"/>
                    <a:pt x="1" y="0"/>
                  </a:cubicBezTo>
                  <a:cubicBezTo>
                    <a:pt x="1" y="0"/>
                    <a:pt x="1" y="0"/>
                    <a:pt x="1" y="0"/>
                  </a:cubicBezTo>
                  <a:cubicBezTo>
                    <a:pt x="1" y="0"/>
                    <a:pt x="1" y="0"/>
                    <a:pt x="1" y="0"/>
                  </a:cubicBezTo>
                  <a:cubicBezTo>
                    <a:pt x="0" y="0"/>
                    <a:pt x="0" y="0"/>
                    <a:pt x="0" y="0"/>
                  </a:cubicBezTo>
                  <a:cubicBezTo>
                    <a:pt x="1" y="1"/>
                    <a:pt x="1" y="1"/>
                    <a:pt x="1" y="1"/>
                  </a:cubicBezTo>
                  <a:cubicBezTo>
                    <a:pt x="1" y="1"/>
                    <a:pt x="1" y="1"/>
                    <a:pt x="1" y="1"/>
                  </a:cubicBezTo>
                  <a:cubicBezTo>
                    <a:pt x="1" y="1"/>
                    <a:pt x="1" y="1"/>
                    <a:pt x="1" y="1"/>
                  </a:cubicBezTo>
                  <a:cubicBezTo>
                    <a:pt x="1" y="1"/>
                    <a:pt x="1" y="1"/>
                    <a:pt x="1" y="1"/>
                  </a:cubicBezTo>
                  <a:cubicBezTo>
                    <a:pt x="0" y="1"/>
                    <a:pt x="0" y="1"/>
                    <a:pt x="0" y="2"/>
                  </a:cubicBezTo>
                  <a:cubicBezTo>
                    <a:pt x="0" y="2"/>
                    <a:pt x="0" y="2"/>
                    <a:pt x="1" y="2"/>
                  </a:cubicBezTo>
                  <a:cubicBezTo>
                    <a:pt x="1" y="2"/>
                    <a:pt x="1" y="2"/>
                    <a:pt x="1" y="2"/>
                  </a:cubicBezTo>
                  <a:lnTo>
                    <a:pt x="1"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2" name="Freeform 921">
              <a:extLst>
                <a:ext uri="{FF2B5EF4-FFF2-40B4-BE49-F238E27FC236}">
                  <a16:creationId xmlns="" xmlns:a16="http://schemas.microsoft.com/office/drawing/2014/main" id="{E13FCFCE-D1A0-496F-855A-C814F0AD4D81}"/>
                </a:ext>
              </a:extLst>
            </p:cNvPr>
            <p:cNvSpPr>
              <a:spLocks noEditPoints="1"/>
            </p:cNvSpPr>
            <p:nvPr/>
          </p:nvSpPr>
          <p:spPr bwMode="auto">
            <a:xfrm>
              <a:off x="6642607" y="5993669"/>
              <a:ext cx="7510" cy="15020"/>
            </a:xfrm>
            <a:custGeom>
              <a:avLst/>
              <a:gdLst>
                <a:gd name="T0" fmla="*/ 1 w 2"/>
                <a:gd name="T1" fmla="*/ 4 h 4"/>
                <a:gd name="T2" fmla="*/ 1 w 2"/>
                <a:gd name="T3" fmla="*/ 3 h 4"/>
                <a:gd name="T4" fmla="*/ 0 w 2"/>
                <a:gd name="T5" fmla="*/ 3 h 4"/>
                <a:gd name="T6" fmla="*/ 0 w 2"/>
                <a:gd name="T7" fmla="*/ 3 h 4"/>
                <a:gd name="T8" fmla="*/ 1 w 2"/>
                <a:gd name="T9" fmla="*/ 3 h 4"/>
                <a:gd name="T10" fmla="*/ 1 w 2"/>
                <a:gd name="T11" fmla="*/ 0 h 4"/>
                <a:gd name="T12" fmla="*/ 1 w 2"/>
                <a:gd name="T13" fmla="*/ 0 h 4"/>
                <a:gd name="T14" fmla="*/ 2 w 2"/>
                <a:gd name="T15" fmla="*/ 3 h 4"/>
                <a:gd name="T16" fmla="*/ 2 w 2"/>
                <a:gd name="T17" fmla="*/ 3 h 4"/>
                <a:gd name="T18" fmla="*/ 1 w 2"/>
                <a:gd name="T19" fmla="*/ 3 h 4"/>
                <a:gd name="T20" fmla="*/ 1 w 2"/>
                <a:gd name="T21" fmla="*/ 4 h 4"/>
                <a:gd name="T22" fmla="*/ 1 w 2"/>
                <a:gd name="T23" fmla="*/ 4 h 4"/>
                <a:gd name="T24" fmla="*/ 2 w 2"/>
                <a:gd name="T25" fmla="*/ 3 h 4"/>
                <a:gd name="T26" fmla="*/ 2 w 2"/>
                <a:gd name="T27" fmla="*/ 3 h 4"/>
                <a:gd name="T28" fmla="*/ 1 w 2"/>
                <a:gd name="T29" fmla="*/ 1 h 4"/>
                <a:gd name="T30" fmla="*/ 1 w 2"/>
                <a:gd name="T31" fmla="*/ 0 h 4"/>
                <a:gd name="T32" fmla="*/ 1 w 2"/>
                <a:gd name="T33" fmla="*/ 0 h 4"/>
                <a:gd name="T34" fmla="*/ 1 w 2"/>
                <a:gd name="T35" fmla="*/ 1 h 4"/>
                <a:gd name="T36" fmla="*/ 1 w 2"/>
                <a:gd name="T37" fmla="*/ 3 h 4"/>
                <a:gd name="T38" fmla="*/ 2 w 2"/>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4">
                  <a:moveTo>
                    <a:pt x="1" y="4"/>
                  </a:moveTo>
                  <a:lnTo>
                    <a:pt x="1" y="3"/>
                  </a:lnTo>
                  <a:lnTo>
                    <a:pt x="0" y="3"/>
                  </a:lnTo>
                  <a:lnTo>
                    <a:pt x="0" y="3"/>
                  </a:lnTo>
                  <a:lnTo>
                    <a:pt x="1" y="3"/>
                  </a:lnTo>
                  <a:lnTo>
                    <a:pt x="1" y="0"/>
                  </a:lnTo>
                  <a:lnTo>
                    <a:pt x="1" y="0"/>
                  </a:lnTo>
                  <a:lnTo>
                    <a:pt x="2" y="3"/>
                  </a:lnTo>
                  <a:lnTo>
                    <a:pt x="2" y="3"/>
                  </a:lnTo>
                  <a:lnTo>
                    <a:pt x="1" y="3"/>
                  </a:lnTo>
                  <a:lnTo>
                    <a:pt x="1" y="4"/>
                  </a:lnTo>
                  <a:lnTo>
                    <a:pt x="1" y="4"/>
                  </a:lnTo>
                  <a:close/>
                  <a:moveTo>
                    <a:pt x="2" y="3"/>
                  </a:moveTo>
                  <a:lnTo>
                    <a:pt x="2" y="3"/>
                  </a:lnTo>
                  <a:lnTo>
                    <a:pt x="1" y="1"/>
                  </a:lnTo>
                  <a:lnTo>
                    <a:pt x="1" y="0"/>
                  </a:lnTo>
                  <a:lnTo>
                    <a:pt x="1" y="0"/>
                  </a:lnTo>
                  <a:lnTo>
                    <a:pt x="1" y="1"/>
                  </a:lnTo>
                  <a:lnTo>
                    <a:pt x="1" y="3"/>
                  </a:ln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Freeform 922">
              <a:extLst>
                <a:ext uri="{FF2B5EF4-FFF2-40B4-BE49-F238E27FC236}">
                  <a16:creationId xmlns="" xmlns:a16="http://schemas.microsoft.com/office/drawing/2014/main" id="{BA2294A2-4D3B-4939-8836-B8CDA6D57B92}"/>
                </a:ext>
              </a:extLst>
            </p:cNvPr>
            <p:cNvSpPr>
              <a:spLocks/>
            </p:cNvSpPr>
            <p:nvPr/>
          </p:nvSpPr>
          <p:spPr bwMode="auto">
            <a:xfrm>
              <a:off x="6620077" y="5993669"/>
              <a:ext cx="11266" cy="15020"/>
            </a:xfrm>
            <a:custGeom>
              <a:avLst/>
              <a:gdLst>
                <a:gd name="T0" fmla="*/ 1 w 2"/>
                <a:gd name="T1" fmla="*/ 0 h 3"/>
                <a:gd name="T2" fmla="*/ 2 w 2"/>
                <a:gd name="T3" fmla="*/ 0 h 3"/>
                <a:gd name="T4" fmla="*/ 2 w 2"/>
                <a:gd name="T5" fmla="*/ 1 h 3"/>
                <a:gd name="T6" fmla="*/ 2 w 2"/>
                <a:gd name="T7" fmla="*/ 1 h 3"/>
                <a:gd name="T8" fmla="*/ 1 w 2"/>
                <a:gd name="T9" fmla="*/ 2 h 3"/>
                <a:gd name="T10" fmla="*/ 2 w 2"/>
                <a:gd name="T11" fmla="*/ 2 h 3"/>
                <a:gd name="T12" fmla="*/ 2 w 2"/>
                <a:gd name="T13" fmla="*/ 2 h 3"/>
                <a:gd name="T14" fmla="*/ 2 w 2"/>
                <a:gd name="T15" fmla="*/ 3 h 3"/>
                <a:gd name="T16" fmla="*/ 2 w 2"/>
                <a:gd name="T17" fmla="*/ 3 h 3"/>
                <a:gd name="T18" fmla="*/ 0 w 2"/>
                <a:gd name="T19" fmla="*/ 2 h 3"/>
                <a:gd name="T20" fmla="*/ 1 w 2"/>
                <a:gd name="T21" fmla="*/ 1 h 3"/>
                <a:gd name="T22" fmla="*/ 1 w 2"/>
                <a:gd name="T23" fmla="*/ 1 h 3"/>
                <a:gd name="T24" fmla="*/ 2 w 2"/>
                <a:gd name="T25" fmla="*/ 1 h 3"/>
                <a:gd name="T26" fmla="*/ 2 w 2"/>
                <a:gd name="T27" fmla="*/ 0 h 3"/>
                <a:gd name="T28" fmla="*/ 1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1" y="0"/>
                  </a:moveTo>
                  <a:cubicBezTo>
                    <a:pt x="2" y="0"/>
                    <a:pt x="2" y="0"/>
                    <a:pt x="2" y="0"/>
                  </a:cubicBezTo>
                  <a:cubicBezTo>
                    <a:pt x="2" y="1"/>
                    <a:pt x="2" y="1"/>
                    <a:pt x="2" y="1"/>
                  </a:cubicBezTo>
                  <a:cubicBezTo>
                    <a:pt x="2" y="1"/>
                    <a:pt x="2" y="1"/>
                    <a:pt x="2" y="1"/>
                  </a:cubicBezTo>
                  <a:cubicBezTo>
                    <a:pt x="1" y="1"/>
                    <a:pt x="1" y="1"/>
                    <a:pt x="1" y="2"/>
                  </a:cubicBezTo>
                  <a:cubicBezTo>
                    <a:pt x="1" y="2"/>
                    <a:pt x="1" y="2"/>
                    <a:pt x="2" y="2"/>
                  </a:cubicBezTo>
                  <a:cubicBezTo>
                    <a:pt x="2" y="2"/>
                    <a:pt x="2" y="2"/>
                    <a:pt x="2" y="2"/>
                  </a:cubicBezTo>
                  <a:cubicBezTo>
                    <a:pt x="2" y="3"/>
                    <a:pt x="2" y="3"/>
                    <a:pt x="2" y="3"/>
                  </a:cubicBezTo>
                  <a:cubicBezTo>
                    <a:pt x="2" y="3"/>
                    <a:pt x="2" y="3"/>
                    <a:pt x="2" y="3"/>
                  </a:cubicBezTo>
                  <a:cubicBezTo>
                    <a:pt x="1" y="3"/>
                    <a:pt x="0" y="2"/>
                    <a:pt x="0" y="2"/>
                  </a:cubicBezTo>
                  <a:cubicBezTo>
                    <a:pt x="0" y="1"/>
                    <a:pt x="1" y="1"/>
                    <a:pt x="1" y="1"/>
                  </a:cubicBezTo>
                  <a:cubicBezTo>
                    <a:pt x="1" y="1"/>
                    <a:pt x="1" y="1"/>
                    <a:pt x="1" y="1"/>
                  </a:cubicBezTo>
                  <a:cubicBezTo>
                    <a:pt x="2" y="1"/>
                    <a:pt x="2" y="1"/>
                    <a:pt x="2" y="1"/>
                  </a:cubicBezTo>
                  <a:cubicBezTo>
                    <a:pt x="2" y="0"/>
                    <a:pt x="2" y="0"/>
                    <a:pt x="2" y="0"/>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4" name="Freeform 923">
              <a:extLst>
                <a:ext uri="{FF2B5EF4-FFF2-40B4-BE49-F238E27FC236}">
                  <a16:creationId xmlns="" xmlns:a16="http://schemas.microsoft.com/office/drawing/2014/main" id="{4654BA70-80A4-4E73-830A-7DE2E6FA5BAB}"/>
                </a:ext>
              </a:extLst>
            </p:cNvPr>
            <p:cNvSpPr>
              <a:spLocks noEditPoints="1"/>
            </p:cNvSpPr>
            <p:nvPr/>
          </p:nvSpPr>
          <p:spPr bwMode="auto">
            <a:xfrm>
              <a:off x="6601301" y="5993669"/>
              <a:ext cx="11266" cy="15020"/>
            </a:xfrm>
            <a:custGeom>
              <a:avLst/>
              <a:gdLst>
                <a:gd name="T0" fmla="*/ 0 w 2"/>
                <a:gd name="T1" fmla="*/ 0 h 3"/>
                <a:gd name="T2" fmla="*/ 1 w 2"/>
                <a:gd name="T3" fmla="*/ 0 h 3"/>
                <a:gd name="T4" fmla="*/ 2 w 2"/>
                <a:gd name="T5" fmla="*/ 0 h 3"/>
                <a:gd name="T6" fmla="*/ 2 w 2"/>
                <a:gd name="T7" fmla="*/ 1 h 3"/>
                <a:gd name="T8" fmla="*/ 1 w 2"/>
                <a:gd name="T9" fmla="*/ 3 h 3"/>
                <a:gd name="T10" fmla="*/ 0 w 2"/>
                <a:gd name="T11" fmla="*/ 2 h 3"/>
                <a:gd name="T12" fmla="*/ 1 w 2"/>
                <a:gd name="T13" fmla="*/ 1 h 3"/>
                <a:gd name="T14" fmla="*/ 2 w 2"/>
                <a:gd name="T15" fmla="*/ 1 h 3"/>
                <a:gd name="T16" fmla="*/ 2 w 2"/>
                <a:gd name="T17" fmla="*/ 1 h 3"/>
                <a:gd name="T18" fmla="*/ 1 w 2"/>
                <a:gd name="T19" fmla="*/ 0 h 3"/>
                <a:gd name="T20" fmla="*/ 0 w 2"/>
                <a:gd name="T21" fmla="*/ 0 h 3"/>
                <a:gd name="T22" fmla="*/ 1 w 2"/>
                <a:gd name="T23" fmla="*/ 2 h 3"/>
                <a:gd name="T24" fmla="*/ 2 w 2"/>
                <a:gd name="T25" fmla="*/ 2 h 3"/>
                <a:gd name="T26" fmla="*/ 2 w 2"/>
                <a:gd name="T27" fmla="*/ 1 h 3"/>
                <a:gd name="T28" fmla="*/ 1 w 2"/>
                <a:gd name="T29" fmla="*/ 1 h 3"/>
                <a:gd name="T30" fmla="*/ 1 w 2"/>
                <a:gd name="T31" fmla="*/ 2 h 3"/>
                <a:gd name="T32" fmla="*/ 1 w 2"/>
                <a:gd name="T33"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1" y="0"/>
                    <a:pt x="1" y="0"/>
                    <a:pt x="1" y="0"/>
                  </a:cubicBezTo>
                  <a:cubicBezTo>
                    <a:pt x="2" y="0"/>
                    <a:pt x="2" y="0"/>
                    <a:pt x="2" y="0"/>
                  </a:cubicBezTo>
                  <a:cubicBezTo>
                    <a:pt x="2" y="0"/>
                    <a:pt x="2" y="1"/>
                    <a:pt x="2" y="1"/>
                  </a:cubicBezTo>
                  <a:cubicBezTo>
                    <a:pt x="2" y="2"/>
                    <a:pt x="2" y="3"/>
                    <a:pt x="1" y="3"/>
                  </a:cubicBezTo>
                  <a:cubicBezTo>
                    <a:pt x="1" y="3"/>
                    <a:pt x="0" y="2"/>
                    <a:pt x="0" y="2"/>
                  </a:cubicBezTo>
                  <a:cubicBezTo>
                    <a:pt x="0" y="1"/>
                    <a:pt x="1" y="1"/>
                    <a:pt x="1" y="1"/>
                  </a:cubicBezTo>
                  <a:cubicBezTo>
                    <a:pt x="2" y="1"/>
                    <a:pt x="2" y="1"/>
                    <a:pt x="2" y="1"/>
                  </a:cubicBezTo>
                  <a:cubicBezTo>
                    <a:pt x="2" y="1"/>
                    <a:pt x="2" y="1"/>
                    <a:pt x="2" y="1"/>
                  </a:cubicBezTo>
                  <a:cubicBezTo>
                    <a:pt x="2" y="1"/>
                    <a:pt x="1" y="0"/>
                    <a:pt x="1" y="0"/>
                  </a:cubicBezTo>
                  <a:cubicBezTo>
                    <a:pt x="0" y="0"/>
                    <a:pt x="0" y="0"/>
                    <a:pt x="0" y="0"/>
                  </a:cubicBezTo>
                  <a:close/>
                  <a:moveTo>
                    <a:pt x="1" y="2"/>
                  </a:moveTo>
                  <a:cubicBezTo>
                    <a:pt x="2" y="2"/>
                    <a:pt x="2" y="2"/>
                    <a:pt x="2" y="2"/>
                  </a:cubicBezTo>
                  <a:cubicBezTo>
                    <a:pt x="2" y="1"/>
                    <a:pt x="2" y="1"/>
                    <a:pt x="2" y="1"/>
                  </a:cubicBezTo>
                  <a:cubicBezTo>
                    <a:pt x="1" y="1"/>
                    <a:pt x="1" y="1"/>
                    <a:pt x="1" y="1"/>
                  </a:cubicBezTo>
                  <a:cubicBezTo>
                    <a:pt x="1" y="1"/>
                    <a:pt x="1" y="1"/>
                    <a:pt x="1" y="2"/>
                  </a:cubicBezTo>
                  <a:cubicBezTo>
                    <a:pt x="1" y="2"/>
                    <a:pt x="1" y="2"/>
                    <a:pt x="1" y="2"/>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5" name="Freeform 924">
              <a:extLst>
                <a:ext uri="{FF2B5EF4-FFF2-40B4-BE49-F238E27FC236}">
                  <a16:creationId xmlns="" xmlns:a16="http://schemas.microsoft.com/office/drawing/2014/main" id="{01B3A534-3C5E-4A95-9304-398BAD324231}"/>
                </a:ext>
              </a:extLst>
            </p:cNvPr>
            <p:cNvSpPr>
              <a:spLocks/>
            </p:cNvSpPr>
            <p:nvPr/>
          </p:nvSpPr>
          <p:spPr bwMode="auto">
            <a:xfrm>
              <a:off x="6582527" y="5993669"/>
              <a:ext cx="7510" cy="15020"/>
            </a:xfrm>
            <a:custGeom>
              <a:avLst/>
              <a:gdLst>
                <a:gd name="T0" fmla="*/ 2 w 2"/>
                <a:gd name="T1" fmla="*/ 0 h 4"/>
                <a:gd name="T2" fmla="*/ 2 w 2"/>
                <a:gd name="T3" fmla="*/ 0 h 4"/>
                <a:gd name="T4" fmla="*/ 1 w 2"/>
                <a:gd name="T5" fmla="*/ 0 h 4"/>
                <a:gd name="T6" fmla="*/ 1 w 2"/>
                <a:gd name="T7" fmla="*/ 0 h 4"/>
                <a:gd name="T8" fmla="*/ 2 w 2"/>
                <a:gd name="T9" fmla="*/ 4 h 4"/>
                <a:gd name="T10" fmla="*/ 1 w 2"/>
                <a:gd name="T11" fmla="*/ 4 h 4"/>
                <a:gd name="T12" fmla="*/ 0 w 2"/>
                <a:gd name="T13" fmla="*/ 0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0"/>
                  </a:lnTo>
                  <a:lnTo>
                    <a:pt x="1" y="0"/>
                  </a:lnTo>
                  <a:lnTo>
                    <a:pt x="1" y="0"/>
                  </a:lnTo>
                  <a:lnTo>
                    <a:pt x="2" y="4"/>
                  </a:lnTo>
                  <a:lnTo>
                    <a:pt x="1" y="4"/>
                  </a:lnTo>
                  <a:lnTo>
                    <a:pt x="0" y="0"/>
                  </a:lnTo>
                  <a:lnTo>
                    <a:pt x="0" y="0"/>
                  </a:lnTo>
                  <a:lnTo>
                    <a:pt x="2"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925">
              <a:extLst>
                <a:ext uri="{FF2B5EF4-FFF2-40B4-BE49-F238E27FC236}">
                  <a16:creationId xmlns="" xmlns:a16="http://schemas.microsoft.com/office/drawing/2014/main" id="{221E0531-D8B4-4B07-B7AB-E1AD10188D7C}"/>
                </a:ext>
              </a:extLst>
            </p:cNvPr>
            <p:cNvSpPr>
              <a:spLocks noEditPoints="1"/>
            </p:cNvSpPr>
            <p:nvPr/>
          </p:nvSpPr>
          <p:spPr bwMode="auto">
            <a:xfrm>
              <a:off x="6559997" y="5993669"/>
              <a:ext cx="11266" cy="15020"/>
            </a:xfrm>
            <a:custGeom>
              <a:avLst/>
              <a:gdLst>
                <a:gd name="T0" fmla="*/ 1 w 2"/>
                <a:gd name="T1" fmla="*/ 3 h 3"/>
                <a:gd name="T2" fmla="*/ 0 w 2"/>
                <a:gd name="T3" fmla="*/ 2 h 3"/>
                <a:gd name="T4" fmla="*/ 1 w 2"/>
                <a:gd name="T5" fmla="*/ 1 h 3"/>
                <a:gd name="T6" fmla="*/ 1 w 2"/>
                <a:gd name="T7" fmla="*/ 1 h 3"/>
                <a:gd name="T8" fmla="*/ 0 w 2"/>
                <a:gd name="T9" fmla="*/ 0 h 3"/>
                <a:gd name="T10" fmla="*/ 1 w 2"/>
                <a:gd name="T11" fmla="*/ 0 h 3"/>
                <a:gd name="T12" fmla="*/ 2 w 2"/>
                <a:gd name="T13" fmla="*/ 1 h 3"/>
                <a:gd name="T14" fmla="*/ 1 w 2"/>
                <a:gd name="T15" fmla="*/ 1 h 3"/>
                <a:gd name="T16" fmla="*/ 1 w 2"/>
                <a:gd name="T17" fmla="*/ 1 h 3"/>
                <a:gd name="T18" fmla="*/ 2 w 2"/>
                <a:gd name="T19" fmla="*/ 2 h 3"/>
                <a:gd name="T20" fmla="*/ 1 w 2"/>
                <a:gd name="T21" fmla="*/ 3 h 3"/>
                <a:gd name="T22" fmla="*/ 1 w 2"/>
                <a:gd name="T23" fmla="*/ 2 h 3"/>
                <a:gd name="T24" fmla="*/ 2 w 2"/>
                <a:gd name="T25" fmla="*/ 2 h 3"/>
                <a:gd name="T26" fmla="*/ 1 w 2"/>
                <a:gd name="T27" fmla="*/ 1 h 3"/>
                <a:gd name="T28" fmla="*/ 0 w 2"/>
                <a:gd name="T29" fmla="*/ 2 h 3"/>
                <a:gd name="T30" fmla="*/ 1 w 2"/>
                <a:gd name="T31" fmla="*/ 2 h 3"/>
                <a:gd name="T32" fmla="*/ 1 w 2"/>
                <a:gd name="T33" fmla="*/ 0 h 3"/>
                <a:gd name="T34" fmla="*/ 0 w 2"/>
                <a:gd name="T35" fmla="*/ 0 h 3"/>
                <a:gd name="T36" fmla="*/ 1 w 2"/>
                <a:gd name="T37" fmla="*/ 1 h 3"/>
                <a:gd name="T38" fmla="*/ 1 w 2"/>
                <a:gd name="T3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3">
                  <a:moveTo>
                    <a:pt x="1" y="3"/>
                  </a:moveTo>
                  <a:cubicBezTo>
                    <a:pt x="0" y="3"/>
                    <a:pt x="0" y="2"/>
                    <a:pt x="0" y="2"/>
                  </a:cubicBezTo>
                  <a:cubicBezTo>
                    <a:pt x="1" y="1"/>
                    <a:pt x="1" y="1"/>
                    <a:pt x="1" y="1"/>
                  </a:cubicBezTo>
                  <a:cubicBezTo>
                    <a:pt x="1" y="1"/>
                    <a:pt x="1" y="1"/>
                    <a:pt x="1" y="1"/>
                  </a:cubicBezTo>
                  <a:cubicBezTo>
                    <a:pt x="0" y="0"/>
                    <a:pt x="0" y="0"/>
                    <a:pt x="0" y="0"/>
                  </a:cubicBezTo>
                  <a:cubicBezTo>
                    <a:pt x="0" y="0"/>
                    <a:pt x="0" y="0"/>
                    <a:pt x="1" y="0"/>
                  </a:cubicBezTo>
                  <a:cubicBezTo>
                    <a:pt x="1" y="0"/>
                    <a:pt x="2" y="0"/>
                    <a:pt x="2" y="1"/>
                  </a:cubicBezTo>
                  <a:cubicBezTo>
                    <a:pt x="1" y="1"/>
                    <a:pt x="1" y="1"/>
                    <a:pt x="1" y="1"/>
                  </a:cubicBezTo>
                  <a:cubicBezTo>
                    <a:pt x="1" y="1"/>
                    <a:pt x="1" y="1"/>
                    <a:pt x="1" y="1"/>
                  </a:cubicBezTo>
                  <a:cubicBezTo>
                    <a:pt x="2" y="2"/>
                    <a:pt x="2" y="2"/>
                    <a:pt x="2" y="2"/>
                  </a:cubicBezTo>
                  <a:cubicBezTo>
                    <a:pt x="2" y="2"/>
                    <a:pt x="2" y="3"/>
                    <a:pt x="1" y="3"/>
                  </a:cubicBezTo>
                  <a:close/>
                  <a:moveTo>
                    <a:pt x="1" y="2"/>
                  </a:moveTo>
                  <a:cubicBezTo>
                    <a:pt x="1" y="2"/>
                    <a:pt x="2" y="2"/>
                    <a:pt x="2" y="2"/>
                  </a:cubicBezTo>
                  <a:cubicBezTo>
                    <a:pt x="1" y="1"/>
                    <a:pt x="1" y="1"/>
                    <a:pt x="1" y="1"/>
                  </a:cubicBezTo>
                  <a:cubicBezTo>
                    <a:pt x="1" y="1"/>
                    <a:pt x="0" y="2"/>
                    <a:pt x="0" y="2"/>
                  </a:cubicBezTo>
                  <a:lnTo>
                    <a:pt x="1" y="2"/>
                  </a:lnTo>
                  <a:close/>
                  <a:moveTo>
                    <a:pt x="1" y="0"/>
                  </a:moveTo>
                  <a:cubicBezTo>
                    <a:pt x="0" y="0"/>
                    <a:pt x="0" y="0"/>
                    <a:pt x="0" y="0"/>
                  </a:cubicBezTo>
                  <a:cubicBezTo>
                    <a:pt x="1" y="1"/>
                    <a:pt x="1" y="1"/>
                    <a:pt x="1" y="1"/>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7" name="Freeform 926">
              <a:extLst>
                <a:ext uri="{FF2B5EF4-FFF2-40B4-BE49-F238E27FC236}">
                  <a16:creationId xmlns="" xmlns:a16="http://schemas.microsoft.com/office/drawing/2014/main" id="{2092B10F-102C-4788-BDAF-6A2F05BE4003}"/>
                </a:ext>
              </a:extLst>
            </p:cNvPr>
            <p:cNvSpPr>
              <a:spLocks noEditPoints="1"/>
            </p:cNvSpPr>
            <p:nvPr/>
          </p:nvSpPr>
          <p:spPr bwMode="auto">
            <a:xfrm>
              <a:off x="6533711" y="5993669"/>
              <a:ext cx="11266" cy="15020"/>
            </a:xfrm>
            <a:custGeom>
              <a:avLst/>
              <a:gdLst>
                <a:gd name="T0" fmla="*/ 2 w 2"/>
                <a:gd name="T1" fmla="*/ 3 h 3"/>
                <a:gd name="T2" fmla="*/ 1 w 2"/>
                <a:gd name="T3" fmla="*/ 3 h 3"/>
                <a:gd name="T4" fmla="*/ 0 w 2"/>
                <a:gd name="T5" fmla="*/ 2 h 3"/>
                <a:gd name="T6" fmla="*/ 0 w 2"/>
                <a:gd name="T7" fmla="*/ 1 h 3"/>
                <a:gd name="T8" fmla="*/ 1 w 2"/>
                <a:gd name="T9" fmla="*/ 0 h 3"/>
                <a:gd name="T10" fmla="*/ 2 w 2"/>
                <a:gd name="T11" fmla="*/ 1 h 3"/>
                <a:gd name="T12" fmla="*/ 1 w 2"/>
                <a:gd name="T13" fmla="*/ 2 h 3"/>
                <a:gd name="T14" fmla="*/ 0 w 2"/>
                <a:gd name="T15" fmla="*/ 1 h 3"/>
                <a:gd name="T16" fmla="*/ 0 w 2"/>
                <a:gd name="T17" fmla="*/ 1 h 3"/>
                <a:gd name="T18" fmla="*/ 1 w 2"/>
                <a:gd name="T19" fmla="*/ 2 h 3"/>
                <a:gd name="T20" fmla="*/ 1 w 2"/>
                <a:gd name="T21" fmla="*/ 2 h 3"/>
                <a:gd name="T22" fmla="*/ 2 w 2"/>
                <a:gd name="T23" fmla="*/ 2 h 3"/>
                <a:gd name="T24" fmla="*/ 2 w 2"/>
                <a:gd name="T25" fmla="*/ 3 h 3"/>
                <a:gd name="T26" fmla="*/ 1 w 2"/>
                <a:gd name="T27" fmla="*/ 0 h 3"/>
                <a:gd name="T28" fmla="*/ 0 w 2"/>
                <a:gd name="T29" fmla="*/ 1 h 3"/>
                <a:gd name="T30" fmla="*/ 0 w 2"/>
                <a:gd name="T31" fmla="*/ 1 h 3"/>
                <a:gd name="T32" fmla="*/ 1 w 2"/>
                <a:gd name="T33" fmla="*/ 1 h 3"/>
                <a:gd name="T34" fmla="*/ 1 w 2"/>
                <a:gd name="T35" fmla="*/ 1 h 3"/>
                <a:gd name="T36" fmla="*/ 1 w 2"/>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2"/>
                    <a:pt x="0" y="2"/>
                    <a:pt x="0" y="2"/>
                  </a:cubicBezTo>
                  <a:cubicBezTo>
                    <a:pt x="0" y="2"/>
                    <a:pt x="0" y="2"/>
                    <a:pt x="0" y="1"/>
                  </a:cubicBezTo>
                  <a:cubicBezTo>
                    <a:pt x="0" y="0"/>
                    <a:pt x="0" y="0"/>
                    <a:pt x="1" y="0"/>
                  </a:cubicBezTo>
                  <a:cubicBezTo>
                    <a:pt x="1" y="0"/>
                    <a:pt x="2" y="0"/>
                    <a:pt x="2" y="1"/>
                  </a:cubicBezTo>
                  <a:cubicBezTo>
                    <a:pt x="2" y="1"/>
                    <a:pt x="2" y="2"/>
                    <a:pt x="1" y="2"/>
                  </a:cubicBezTo>
                  <a:cubicBezTo>
                    <a:pt x="0" y="1"/>
                    <a:pt x="0" y="1"/>
                    <a:pt x="0" y="1"/>
                  </a:cubicBezTo>
                  <a:cubicBezTo>
                    <a:pt x="0" y="1"/>
                    <a:pt x="0" y="1"/>
                    <a:pt x="0" y="1"/>
                  </a:cubicBezTo>
                  <a:cubicBezTo>
                    <a:pt x="1" y="2"/>
                    <a:pt x="1" y="2"/>
                    <a:pt x="1" y="2"/>
                  </a:cubicBezTo>
                  <a:cubicBezTo>
                    <a:pt x="1" y="2"/>
                    <a:pt x="1" y="2"/>
                    <a:pt x="1" y="2"/>
                  </a:cubicBezTo>
                  <a:cubicBezTo>
                    <a:pt x="2" y="2"/>
                    <a:pt x="2" y="2"/>
                    <a:pt x="2" y="2"/>
                  </a:cubicBezTo>
                  <a:lnTo>
                    <a:pt x="2" y="3"/>
                  </a:lnTo>
                  <a:close/>
                  <a:moveTo>
                    <a:pt x="1" y="0"/>
                  </a:moveTo>
                  <a:cubicBezTo>
                    <a:pt x="1" y="0"/>
                    <a:pt x="0" y="0"/>
                    <a:pt x="0" y="1"/>
                  </a:cubicBezTo>
                  <a:cubicBezTo>
                    <a:pt x="0" y="1"/>
                    <a:pt x="0" y="1"/>
                    <a:pt x="0" y="1"/>
                  </a:cubicBezTo>
                  <a:cubicBezTo>
                    <a:pt x="1" y="1"/>
                    <a:pt x="1" y="1"/>
                    <a:pt x="1" y="1"/>
                  </a:cubicBezTo>
                  <a:cubicBezTo>
                    <a:pt x="1" y="1"/>
                    <a:pt x="1" y="1"/>
                    <a:pt x="1" y="1"/>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8" name="Freeform 927">
              <a:extLst>
                <a:ext uri="{FF2B5EF4-FFF2-40B4-BE49-F238E27FC236}">
                  <a16:creationId xmlns="" xmlns:a16="http://schemas.microsoft.com/office/drawing/2014/main" id="{03B64588-2E55-4CA0-827E-E294EF479A22}"/>
                </a:ext>
              </a:extLst>
            </p:cNvPr>
            <p:cNvSpPr>
              <a:spLocks noEditPoints="1"/>
            </p:cNvSpPr>
            <p:nvPr/>
          </p:nvSpPr>
          <p:spPr bwMode="auto">
            <a:xfrm>
              <a:off x="6511181" y="5993669"/>
              <a:ext cx="7510"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0 w 2"/>
                <a:gd name="T13" fmla="*/ 1 h 3"/>
                <a:gd name="T14" fmla="*/ 1 w 2"/>
                <a:gd name="T15" fmla="*/ 2 h 3"/>
                <a:gd name="T16" fmla="*/ 1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1" y="0"/>
                    <a:pt x="2" y="0"/>
                    <a:pt x="2" y="1"/>
                  </a:cubicBezTo>
                  <a:cubicBezTo>
                    <a:pt x="2" y="2"/>
                    <a:pt x="1" y="3"/>
                    <a:pt x="1" y="3"/>
                  </a:cubicBezTo>
                  <a:cubicBezTo>
                    <a:pt x="0" y="3"/>
                    <a:pt x="0" y="2"/>
                    <a:pt x="0" y="1"/>
                  </a:cubicBezTo>
                  <a:cubicBezTo>
                    <a:pt x="0" y="0"/>
                    <a:pt x="0" y="0"/>
                    <a:pt x="1" y="0"/>
                  </a:cubicBezTo>
                  <a:close/>
                  <a:moveTo>
                    <a:pt x="1" y="0"/>
                  </a:moveTo>
                  <a:cubicBezTo>
                    <a:pt x="0" y="0"/>
                    <a:pt x="0" y="1"/>
                    <a:pt x="0" y="1"/>
                  </a:cubicBezTo>
                  <a:cubicBezTo>
                    <a:pt x="0" y="2"/>
                    <a:pt x="0" y="2"/>
                    <a:pt x="1" y="2"/>
                  </a:cubicBezTo>
                  <a:cubicBezTo>
                    <a:pt x="1" y="2"/>
                    <a:pt x="1" y="2"/>
                    <a:pt x="1" y="1"/>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9" name="Rectangle 928">
              <a:extLst>
                <a:ext uri="{FF2B5EF4-FFF2-40B4-BE49-F238E27FC236}">
                  <a16:creationId xmlns="" xmlns:a16="http://schemas.microsoft.com/office/drawing/2014/main" id="{53A19770-2C21-49D5-B87B-BA4524ACFB41}"/>
                </a:ext>
              </a:extLst>
            </p:cNvPr>
            <p:cNvSpPr>
              <a:spLocks noChangeArrowheads="1"/>
            </p:cNvSpPr>
            <p:nvPr/>
          </p:nvSpPr>
          <p:spPr bwMode="auto">
            <a:xfrm>
              <a:off x="6909211" y="4762026"/>
              <a:ext cx="649617"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0" name="Rectangle 929">
              <a:extLst>
                <a:ext uri="{FF2B5EF4-FFF2-40B4-BE49-F238E27FC236}">
                  <a16:creationId xmlns="" xmlns:a16="http://schemas.microsoft.com/office/drawing/2014/main" id="{30EF3357-B012-4CBD-B05B-B3816F7390AF}"/>
                </a:ext>
              </a:extLst>
            </p:cNvPr>
            <p:cNvSpPr>
              <a:spLocks noChangeArrowheads="1"/>
            </p:cNvSpPr>
            <p:nvPr/>
          </p:nvSpPr>
          <p:spPr bwMode="auto">
            <a:xfrm>
              <a:off x="7333528" y="4829617"/>
              <a:ext cx="138936" cy="7885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1" name="Freeform 930">
              <a:extLst>
                <a:ext uri="{FF2B5EF4-FFF2-40B4-BE49-F238E27FC236}">
                  <a16:creationId xmlns="" xmlns:a16="http://schemas.microsoft.com/office/drawing/2014/main" id="{3E100E19-C14C-4369-A34F-983B84CC103E}"/>
                </a:ext>
              </a:extLst>
            </p:cNvPr>
            <p:cNvSpPr>
              <a:spLocks/>
            </p:cNvSpPr>
            <p:nvPr/>
          </p:nvSpPr>
          <p:spPr bwMode="auto">
            <a:xfrm>
              <a:off x="7078188" y="5238913"/>
              <a:ext cx="26286" cy="116406"/>
            </a:xfrm>
            <a:custGeom>
              <a:avLst/>
              <a:gdLst>
                <a:gd name="T0" fmla="*/ 5 w 5"/>
                <a:gd name="T1" fmla="*/ 0 h 23"/>
                <a:gd name="T2" fmla="*/ 5 w 5"/>
                <a:gd name="T3" fmla="*/ 23 h 23"/>
                <a:gd name="T4" fmla="*/ 0 w 5"/>
                <a:gd name="T5" fmla="*/ 23 h 23"/>
                <a:gd name="T6" fmla="*/ 0 w 5"/>
                <a:gd name="T7" fmla="*/ 0 h 23"/>
                <a:gd name="T8" fmla="*/ 5 w 5"/>
                <a:gd name="T9" fmla="*/ 0 h 23"/>
              </a:gdLst>
              <a:ahLst/>
              <a:cxnLst>
                <a:cxn ang="0">
                  <a:pos x="T0" y="T1"/>
                </a:cxn>
                <a:cxn ang="0">
                  <a:pos x="T2" y="T3"/>
                </a:cxn>
                <a:cxn ang="0">
                  <a:pos x="T4" y="T5"/>
                </a:cxn>
                <a:cxn ang="0">
                  <a:pos x="T6" y="T7"/>
                </a:cxn>
                <a:cxn ang="0">
                  <a:pos x="T8" y="T9"/>
                </a:cxn>
              </a:cxnLst>
              <a:rect l="0" t="0" r="r" b="b"/>
              <a:pathLst>
                <a:path w="5" h="23">
                  <a:moveTo>
                    <a:pt x="5" y="0"/>
                  </a:moveTo>
                  <a:cubicBezTo>
                    <a:pt x="5" y="23"/>
                    <a:pt x="5" y="23"/>
                    <a:pt x="5" y="23"/>
                  </a:cubicBezTo>
                  <a:cubicBezTo>
                    <a:pt x="0" y="23"/>
                    <a:pt x="0" y="23"/>
                    <a:pt x="0" y="23"/>
                  </a:cubicBezTo>
                  <a:cubicBezTo>
                    <a:pt x="0" y="16"/>
                    <a:pt x="0" y="5"/>
                    <a:pt x="0" y="0"/>
                  </a:cubicBezTo>
                  <a:lnTo>
                    <a:pt x="5"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2" name="Rectangle 931">
              <a:extLst>
                <a:ext uri="{FF2B5EF4-FFF2-40B4-BE49-F238E27FC236}">
                  <a16:creationId xmlns="" xmlns:a16="http://schemas.microsoft.com/office/drawing/2014/main" id="{42018152-D5E4-4C16-8BDC-6CC39F35314A}"/>
                </a:ext>
              </a:extLst>
            </p:cNvPr>
            <p:cNvSpPr>
              <a:spLocks noChangeArrowheads="1"/>
            </p:cNvSpPr>
            <p:nvPr/>
          </p:nvSpPr>
          <p:spPr bwMode="auto">
            <a:xfrm>
              <a:off x="7063168" y="5238913"/>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3" name="Rectangle 932">
              <a:extLst>
                <a:ext uri="{FF2B5EF4-FFF2-40B4-BE49-F238E27FC236}">
                  <a16:creationId xmlns="" xmlns:a16="http://schemas.microsoft.com/office/drawing/2014/main" id="{B40FDBD2-7C0E-49C3-9515-23E076B4DE8A}"/>
                </a:ext>
              </a:extLst>
            </p:cNvPr>
            <p:cNvSpPr>
              <a:spLocks noChangeArrowheads="1"/>
            </p:cNvSpPr>
            <p:nvPr/>
          </p:nvSpPr>
          <p:spPr bwMode="auto">
            <a:xfrm>
              <a:off x="7134512" y="5238913"/>
              <a:ext cx="3004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4" name="Rectangle 933">
              <a:extLst>
                <a:ext uri="{FF2B5EF4-FFF2-40B4-BE49-F238E27FC236}">
                  <a16:creationId xmlns="" xmlns:a16="http://schemas.microsoft.com/office/drawing/2014/main" id="{67C1586C-26E7-4DB7-A777-B71CFCBA0A3F}"/>
                </a:ext>
              </a:extLst>
            </p:cNvPr>
            <p:cNvSpPr>
              <a:spLocks noChangeArrowheads="1"/>
            </p:cNvSpPr>
            <p:nvPr/>
          </p:nvSpPr>
          <p:spPr bwMode="auto">
            <a:xfrm>
              <a:off x="7111982" y="5238913"/>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5" name="Rectangle 934">
              <a:extLst>
                <a:ext uri="{FF2B5EF4-FFF2-40B4-BE49-F238E27FC236}">
                  <a16:creationId xmlns="" xmlns:a16="http://schemas.microsoft.com/office/drawing/2014/main" id="{22D263EF-AACC-43B0-B4C9-D7B4A9E91CD6}"/>
                </a:ext>
              </a:extLst>
            </p:cNvPr>
            <p:cNvSpPr>
              <a:spLocks noChangeArrowheads="1"/>
            </p:cNvSpPr>
            <p:nvPr/>
          </p:nvSpPr>
          <p:spPr bwMode="auto">
            <a:xfrm>
              <a:off x="7021861" y="5238913"/>
              <a:ext cx="2628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6" name="Freeform 935">
              <a:extLst>
                <a:ext uri="{FF2B5EF4-FFF2-40B4-BE49-F238E27FC236}">
                  <a16:creationId xmlns="" xmlns:a16="http://schemas.microsoft.com/office/drawing/2014/main" id="{4F8D5651-45A0-47E3-AB36-EF1C5CF39506}"/>
                </a:ext>
              </a:extLst>
            </p:cNvPr>
            <p:cNvSpPr>
              <a:spLocks/>
            </p:cNvSpPr>
            <p:nvPr/>
          </p:nvSpPr>
          <p:spPr bwMode="auto">
            <a:xfrm>
              <a:off x="6958028" y="5238913"/>
              <a:ext cx="3756" cy="116406"/>
            </a:xfrm>
            <a:custGeom>
              <a:avLst/>
              <a:gdLst>
                <a:gd name="T0" fmla="*/ 0 w 1"/>
                <a:gd name="T1" fmla="*/ 0 h 23"/>
                <a:gd name="T2" fmla="*/ 1 w 1"/>
                <a:gd name="T3" fmla="*/ 0 h 23"/>
                <a:gd name="T4" fmla="*/ 1 w 1"/>
                <a:gd name="T5" fmla="*/ 23 h 23"/>
                <a:gd name="T6" fmla="*/ 0 w 1"/>
                <a:gd name="T7" fmla="*/ 23 h 23"/>
                <a:gd name="T8" fmla="*/ 0 w 1"/>
                <a:gd name="T9" fmla="*/ 0 h 23"/>
              </a:gdLst>
              <a:ahLst/>
              <a:cxnLst>
                <a:cxn ang="0">
                  <a:pos x="T0" y="T1"/>
                </a:cxn>
                <a:cxn ang="0">
                  <a:pos x="T2" y="T3"/>
                </a:cxn>
                <a:cxn ang="0">
                  <a:pos x="T4" y="T5"/>
                </a:cxn>
                <a:cxn ang="0">
                  <a:pos x="T6" y="T7"/>
                </a:cxn>
                <a:cxn ang="0">
                  <a:pos x="T8" y="T9"/>
                </a:cxn>
              </a:cxnLst>
              <a:rect l="0" t="0" r="r" b="b"/>
              <a:pathLst>
                <a:path w="1" h="23">
                  <a:moveTo>
                    <a:pt x="0" y="0"/>
                  </a:moveTo>
                  <a:cubicBezTo>
                    <a:pt x="1" y="0"/>
                    <a:pt x="1" y="0"/>
                    <a:pt x="1" y="0"/>
                  </a:cubicBezTo>
                  <a:cubicBezTo>
                    <a:pt x="1" y="5"/>
                    <a:pt x="1" y="17"/>
                    <a:pt x="1"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7" name="Rectangle 936">
              <a:extLst>
                <a:ext uri="{FF2B5EF4-FFF2-40B4-BE49-F238E27FC236}">
                  <a16:creationId xmlns="" xmlns:a16="http://schemas.microsoft.com/office/drawing/2014/main" id="{9F137988-A519-4FEF-ACC7-338E0E677E98}"/>
                </a:ext>
              </a:extLst>
            </p:cNvPr>
            <p:cNvSpPr>
              <a:spLocks noChangeArrowheads="1"/>
            </p:cNvSpPr>
            <p:nvPr/>
          </p:nvSpPr>
          <p:spPr bwMode="auto">
            <a:xfrm>
              <a:off x="6973048" y="5238913"/>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8" name="Rectangle 937">
              <a:extLst>
                <a:ext uri="{FF2B5EF4-FFF2-40B4-BE49-F238E27FC236}">
                  <a16:creationId xmlns="" xmlns:a16="http://schemas.microsoft.com/office/drawing/2014/main" id="{1D4C7DDF-2622-4AC6-9670-5E404EC81377}"/>
                </a:ext>
              </a:extLst>
            </p:cNvPr>
            <p:cNvSpPr>
              <a:spLocks noChangeArrowheads="1"/>
            </p:cNvSpPr>
            <p:nvPr/>
          </p:nvSpPr>
          <p:spPr bwMode="auto">
            <a:xfrm>
              <a:off x="6980558" y="5238913"/>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Rectangle 938">
              <a:extLst>
                <a:ext uri="{FF2B5EF4-FFF2-40B4-BE49-F238E27FC236}">
                  <a16:creationId xmlns="" xmlns:a16="http://schemas.microsoft.com/office/drawing/2014/main" id="{C5F2EC33-C05D-4786-A6C2-1F32D272CBDD}"/>
                </a:ext>
              </a:extLst>
            </p:cNvPr>
            <p:cNvSpPr>
              <a:spLocks noChangeArrowheads="1"/>
            </p:cNvSpPr>
            <p:nvPr/>
          </p:nvSpPr>
          <p:spPr bwMode="auto">
            <a:xfrm>
              <a:off x="6995578" y="5238913"/>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0" name="Freeform 939">
              <a:extLst>
                <a:ext uri="{FF2B5EF4-FFF2-40B4-BE49-F238E27FC236}">
                  <a16:creationId xmlns="" xmlns:a16="http://schemas.microsoft.com/office/drawing/2014/main" id="{6206EB00-ADCC-4DE0-9C96-8BF780669CE5}"/>
                </a:ext>
              </a:extLst>
            </p:cNvPr>
            <p:cNvSpPr>
              <a:spLocks/>
            </p:cNvSpPr>
            <p:nvPr/>
          </p:nvSpPr>
          <p:spPr bwMode="auto">
            <a:xfrm>
              <a:off x="7160798" y="5359074"/>
              <a:ext cx="3756" cy="15020"/>
            </a:xfrm>
            <a:custGeom>
              <a:avLst/>
              <a:gdLst>
                <a:gd name="T0" fmla="*/ 0 w 1"/>
                <a:gd name="T1" fmla="*/ 4 h 4"/>
                <a:gd name="T2" fmla="*/ 0 w 1"/>
                <a:gd name="T3" fmla="*/ 4 h 4"/>
                <a:gd name="T4" fmla="*/ 0 w 1"/>
                <a:gd name="T5" fmla="*/ 0 h 4"/>
                <a:gd name="T6" fmla="*/ 0 w 1"/>
                <a:gd name="T7" fmla="*/ 0 h 4"/>
                <a:gd name="T8" fmla="*/ 1 w 1"/>
                <a:gd name="T9" fmla="*/ 2 h 4"/>
                <a:gd name="T10" fmla="*/ 0 w 1"/>
                <a:gd name="T11" fmla="*/ 2 h 4"/>
                <a:gd name="T12" fmla="*/ 0 w 1"/>
                <a:gd name="T13" fmla="*/ 2 h 4"/>
                <a:gd name="T14" fmla="*/ 0 w 1"/>
                <a:gd name="T15" fmla="*/ 2 h 4"/>
                <a:gd name="T16" fmla="*/ 0 w 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0" y="4"/>
                  </a:moveTo>
                  <a:lnTo>
                    <a:pt x="0" y="4"/>
                  </a:lnTo>
                  <a:lnTo>
                    <a:pt x="0" y="0"/>
                  </a:lnTo>
                  <a:lnTo>
                    <a:pt x="0" y="0"/>
                  </a:lnTo>
                  <a:lnTo>
                    <a:pt x="1" y="2"/>
                  </a:lnTo>
                  <a:lnTo>
                    <a:pt x="0" y="2"/>
                  </a:lnTo>
                  <a:lnTo>
                    <a:pt x="0" y="2"/>
                  </a:lnTo>
                  <a:lnTo>
                    <a:pt x="0" y="2"/>
                  </a:lnTo>
                  <a:lnTo>
                    <a:pt x="0"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1" name="Freeform 940">
              <a:extLst>
                <a:ext uri="{FF2B5EF4-FFF2-40B4-BE49-F238E27FC236}">
                  <a16:creationId xmlns="" xmlns:a16="http://schemas.microsoft.com/office/drawing/2014/main" id="{15D10A40-9A9E-49FC-915D-CA98A5E2EDA1}"/>
                </a:ext>
              </a:extLst>
            </p:cNvPr>
            <p:cNvSpPr>
              <a:spLocks/>
            </p:cNvSpPr>
            <p:nvPr/>
          </p:nvSpPr>
          <p:spPr bwMode="auto">
            <a:xfrm>
              <a:off x="7134512" y="5359074"/>
              <a:ext cx="11266" cy="15020"/>
            </a:xfrm>
            <a:custGeom>
              <a:avLst/>
              <a:gdLst>
                <a:gd name="T0" fmla="*/ 0 w 2"/>
                <a:gd name="T1" fmla="*/ 3 h 3"/>
                <a:gd name="T2" fmla="*/ 0 w 2"/>
                <a:gd name="T3" fmla="*/ 3 h 3"/>
                <a:gd name="T4" fmla="*/ 1 w 2"/>
                <a:gd name="T5" fmla="*/ 3 h 3"/>
                <a:gd name="T6" fmla="*/ 1 w 2"/>
                <a:gd name="T7" fmla="*/ 3 h 3"/>
                <a:gd name="T8" fmla="*/ 1 w 2"/>
                <a:gd name="T9" fmla="*/ 3 h 3"/>
                <a:gd name="T10" fmla="*/ 0 w 2"/>
                <a:gd name="T11" fmla="*/ 1 h 3"/>
                <a:gd name="T12" fmla="*/ 1 w 2"/>
                <a:gd name="T13" fmla="*/ 0 h 3"/>
                <a:gd name="T14" fmla="*/ 2 w 2"/>
                <a:gd name="T15" fmla="*/ 1 h 3"/>
                <a:gd name="T16" fmla="*/ 1 w 2"/>
                <a:gd name="T17" fmla="*/ 1 h 3"/>
                <a:gd name="T18" fmla="*/ 1 w 2"/>
                <a:gd name="T19" fmla="*/ 1 h 3"/>
                <a:gd name="T20" fmla="*/ 0 w 2"/>
                <a:gd name="T21" fmla="*/ 1 h 3"/>
                <a:gd name="T22" fmla="*/ 1 w 2"/>
                <a:gd name="T23" fmla="*/ 3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1" y="3"/>
                    <a:pt x="1" y="3"/>
                    <a:pt x="1" y="3"/>
                  </a:cubicBezTo>
                  <a:cubicBezTo>
                    <a:pt x="1" y="3"/>
                    <a:pt x="1" y="3"/>
                    <a:pt x="1" y="3"/>
                  </a:cubicBezTo>
                  <a:cubicBezTo>
                    <a:pt x="1" y="3"/>
                    <a:pt x="1" y="3"/>
                    <a:pt x="1" y="3"/>
                  </a:cubicBezTo>
                  <a:cubicBezTo>
                    <a:pt x="0" y="2"/>
                    <a:pt x="0" y="2"/>
                    <a:pt x="0" y="1"/>
                  </a:cubicBezTo>
                  <a:cubicBezTo>
                    <a:pt x="0" y="1"/>
                    <a:pt x="0" y="0"/>
                    <a:pt x="1" y="0"/>
                  </a:cubicBezTo>
                  <a:cubicBezTo>
                    <a:pt x="2" y="1"/>
                    <a:pt x="2" y="1"/>
                    <a:pt x="2" y="1"/>
                  </a:cubicBezTo>
                  <a:cubicBezTo>
                    <a:pt x="1" y="1"/>
                    <a:pt x="1" y="1"/>
                    <a:pt x="1" y="1"/>
                  </a:cubicBezTo>
                  <a:cubicBezTo>
                    <a:pt x="1" y="1"/>
                    <a:pt x="1" y="1"/>
                    <a:pt x="1" y="1"/>
                  </a:cubicBezTo>
                  <a:cubicBezTo>
                    <a:pt x="0" y="1"/>
                    <a:pt x="0" y="1"/>
                    <a:pt x="0" y="1"/>
                  </a:cubicBezTo>
                  <a:cubicBezTo>
                    <a:pt x="0" y="2"/>
                    <a:pt x="1" y="2"/>
                    <a:pt x="1" y="3"/>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2" name="Freeform 941">
              <a:extLst>
                <a:ext uri="{FF2B5EF4-FFF2-40B4-BE49-F238E27FC236}">
                  <a16:creationId xmlns="" xmlns:a16="http://schemas.microsoft.com/office/drawing/2014/main" id="{D0BCD800-69A9-4CB7-A34E-053FA8DEFA16}"/>
                </a:ext>
              </a:extLst>
            </p:cNvPr>
            <p:cNvSpPr>
              <a:spLocks/>
            </p:cNvSpPr>
            <p:nvPr/>
          </p:nvSpPr>
          <p:spPr bwMode="auto">
            <a:xfrm>
              <a:off x="7111982" y="5359074"/>
              <a:ext cx="11266" cy="15020"/>
            </a:xfrm>
            <a:custGeom>
              <a:avLst/>
              <a:gdLst>
                <a:gd name="T0" fmla="*/ 2 w 2"/>
                <a:gd name="T1" fmla="*/ 3 h 3"/>
                <a:gd name="T2" fmla="*/ 1 w 2"/>
                <a:gd name="T3" fmla="*/ 3 h 3"/>
                <a:gd name="T4" fmla="*/ 0 w 2"/>
                <a:gd name="T5" fmla="*/ 2 h 3"/>
                <a:gd name="T6" fmla="*/ 0 w 2"/>
                <a:gd name="T7" fmla="*/ 2 h 3"/>
                <a:gd name="T8" fmla="*/ 0 w 2"/>
                <a:gd name="T9" fmla="*/ 2 h 3"/>
                <a:gd name="T10" fmla="*/ 0 w 2"/>
                <a:gd name="T11" fmla="*/ 1 h 3"/>
                <a:gd name="T12" fmla="*/ 1 w 2"/>
                <a:gd name="T13" fmla="*/ 0 h 3"/>
                <a:gd name="T14" fmla="*/ 1 w 2"/>
                <a:gd name="T15" fmla="*/ 1 h 3"/>
                <a:gd name="T16" fmla="*/ 1 w 2"/>
                <a:gd name="T17" fmla="*/ 1 h 3"/>
                <a:gd name="T18" fmla="*/ 1 w 2"/>
                <a:gd name="T19" fmla="*/ 1 h 3"/>
                <a:gd name="T20" fmla="*/ 0 w 2"/>
                <a:gd name="T21" fmla="*/ 1 h 3"/>
                <a:gd name="T22" fmla="*/ 1 w 2"/>
                <a:gd name="T23" fmla="*/ 2 h 3"/>
                <a:gd name="T24" fmla="*/ 1 w 2"/>
                <a:gd name="T25" fmla="*/ 2 h 3"/>
                <a:gd name="T26" fmla="*/ 1 w 2"/>
                <a:gd name="T27" fmla="*/ 2 h 3"/>
                <a:gd name="T28" fmla="*/ 1 w 2"/>
                <a:gd name="T29" fmla="*/ 2 h 3"/>
                <a:gd name="T30" fmla="*/ 0 w 2"/>
                <a:gd name="T31" fmla="*/ 2 h 3"/>
                <a:gd name="T32" fmla="*/ 1 w 2"/>
                <a:gd name="T33" fmla="*/ 3 h 3"/>
                <a:gd name="T34" fmla="*/ 1 w 2"/>
                <a:gd name="T35" fmla="*/ 3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3"/>
                    <a:pt x="0" y="3"/>
                    <a:pt x="0" y="2"/>
                  </a:cubicBezTo>
                  <a:cubicBezTo>
                    <a:pt x="0" y="2"/>
                    <a:pt x="0" y="2"/>
                    <a:pt x="0" y="2"/>
                  </a:cubicBezTo>
                  <a:cubicBezTo>
                    <a:pt x="0" y="2"/>
                    <a:pt x="0" y="2"/>
                    <a:pt x="0" y="2"/>
                  </a:cubicBezTo>
                  <a:cubicBezTo>
                    <a:pt x="0" y="1"/>
                    <a:pt x="0" y="1"/>
                    <a:pt x="0" y="1"/>
                  </a:cubicBezTo>
                  <a:cubicBezTo>
                    <a:pt x="0" y="1"/>
                    <a:pt x="0" y="0"/>
                    <a:pt x="1" y="0"/>
                  </a:cubicBezTo>
                  <a:cubicBezTo>
                    <a:pt x="1" y="1"/>
                    <a:pt x="1" y="1"/>
                    <a:pt x="1" y="1"/>
                  </a:cubicBezTo>
                  <a:cubicBezTo>
                    <a:pt x="1" y="1"/>
                    <a:pt x="1" y="1"/>
                    <a:pt x="1" y="1"/>
                  </a:cubicBezTo>
                  <a:cubicBezTo>
                    <a:pt x="1" y="1"/>
                    <a:pt x="1" y="1"/>
                    <a:pt x="1" y="1"/>
                  </a:cubicBezTo>
                  <a:cubicBezTo>
                    <a:pt x="0" y="1"/>
                    <a:pt x="0" y="1"/>
                    <a:pt x="0" y="1"/>
                  </a:cubicBezTo>
                  <a:cubicBezTo>
                    <a:pt x="1" y="2"/>
                    <a:pt x="1" y="2"/>
                    <a:pt x="1" y="2"/>
                  </a:cubicBezTo>
                  <a:cubicBezTo>
                    <a:pt x="1" y="2"/>
                    <a:pt x="1" y="2"/>
                    <a:pt x="1" y="2"/>
                  </a:cubicBezTo>
                  <a:cubicBezTo>
                    <a:pt x="1" y="2"/>
                    <a:pt x="1" y="2"/>
                    <a:pt x="1" y="2"/>
                  </a:cubicBezTo>
                  <a:cubicBezTo>
                    <a:pt x="1" y="2"/>
                    <a:pt x="1" y="2"/>
                    <a:pt x="1" y="2"/>
                  </a:cubicBezTo>
                  <a:cubicBezTo>
                    <a:pt x="1" y="2"/>
                    <a:pt x="0" y="2"/>
                    <a:pt x="0" y="2"/>
                  </a:cubicBezTo>
                  <a:cubicBezTo>
                    <a:pt x="0" y="3"/>
                    <a:pt x="0" y="3"/>
                    <a:pt x="1" y="3"/>
                  </a:cubicBezTo>
                  <a:cubicBezTo>
                    <a:pt x="1" y="3"/>
                    <a:pt x="1" y="3"/>
                    <a:pt x="1" y="3"/>
                  </a:cubicBez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3" name="Freeform 942">
              <a:extLst>
                <a:ext uri="{FF2B5EF4-FFF2-40B4-BE49-F238E27FC236}">
                  <a16:creationId xmlns="" xmlns:a16="http://schemas.microsoft.com/office/drawing/2014/main" id="{DC5DA00D-9EE7-498F-98D7-723C85D46944}"/>
                </a:ext>
              </a:extLst>
            </p:cNvPr>
            <p:cNvSpPr>
              <a:spLocks noEditPoints="1"/>
            </p:cNvSpPr>
            <p:nvPr/>
          </p:nvSpPr>
          <p:spPr bwMode="auto">
            <a:xfrm>
              <a:off x="7089452" y="5359074"/>
              <a:ext cx="15020" cy="15020"/>
            </a:xfrm>
            <a:custGeom>
              <a:avLst/>
              <a:gdLst>
                <a:gd name="T0" fmla="*/ 1 w 4"/>
                <a:gd name="T1" fmla="*/ 4 h 4"/>
                <a:gd name="T2" fmla="*/ 1 w 4"/>
                <a:gd name="T3" fmla="*/ 3 h 4"/>
                <a:gd name="T4" fmla="*/ 0 w 4"/>
                <a:gd name="T5" fmla="*/ 3 h 4"/>
                <a:gd name="T6" fmla="*/ 0 w 4"/>
                <a:gd name="T7" fmla="*/ 3 h 4"/>
                <a:gd name="T8" fmla="*/ 1 w 4"/>
                <a:gd name="T9" fmla="*/ 3 h 4"/>
                <a:gd name="T10" fmla="*/ 1 w 4"/>
                <a:gd name="T11" fmla="*/ 0 h 4"/>
                <a:gd name="T12" fmla="*/ 1 w 4"/>
                <a:gd name="T13" fmla="*/ 0 h 4"/>
                <a:gd name="T14" fmla="*/ 4 w 4"/>
                <a:gd name="T15" fmla="*/ 3 h 4"/>
                <a:gd name="T16" fmla="*/ 4 w 4"/>
                <a:gd name="T17" fmla="*/ 3 h 4"/>
                <a:gd name="T18" fmla="*/ 1 w 4"/>
                <a:gd name="T19" fmla="*/ 3 h 4"/>
                <a:gd name="T20" fmla="*/ 1 w 4"/>
                <a:gd name="T21" fmla="*/ 4 h 4"/>
                <a:gd name="T22" fmla="*/ 1 w 4"/>
                <a:gd name="T23" fmla="*/ 4 h 4"/>
                <a:gd name="T24" fmla="*/ 2 w 4"/>
                <a:gd name="T25" fmla="*/ 3 h 4"/>
                <a:gd name="T26" fmla="*/ 2 w 4"/>
                <a:gd name="T27" fmla="*/ 3 h 4"/>
                <a:gd name="T28" fmla="*/ 1 w 4"/>
                <a:gd name="T29" fmla="*/ 2 h 4"/>
                <a:gd name="T30" fmla="*/ 1 w 4"/>
                <a:gd name="T31" fmla="*/ 2 h 4"/>
                <a:gd name="T32" fmla="*/ 1 w 4"/>
                <a:gd name="T33" fmla="*/ 2 h 4"/>
                <a:gd name="T34" fmla="*/ 1 w 4"/>
                <a:gd name="T35" fmla="*/ 2 h 4"/>
                <a:gd name="T36" fmla="*/ 1 w 4"/>
                <a:gd name="T37" fmla="*/ 3 h 4"/>
                <a:gd name="T38" fmla="*/ 2 w 4"/>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4">
                  <a:moveTo>
                    <a:pt x="1" y="4"/>
                  </a:moveTo>
                  <a:lnTo>
                    <a:pt x="1" y="3"/>
                  </a:lnTo>
                  <a:lnTo>
                    <a:pt x="0" y="3"/>
                  </a:lnTo>
                  <a:lnTo>
                    <a:pt x="0" y="3"/>
                  </a:lnTo>
                  <a:lnTo>
                    <a:pt x="1" y="3"/>
                  </a:lnTo>
                  <a:lnTo>
                    <a:pt x="1" y="0"/>
                  </a:lnTo>
                  <a:lnTo>
                    <a:pt x="1" y="0"/>
                  </a:lnTo>
                  <a:lnTo>
                    <a:pt x="4" y="3"/>
                  </a:lnTo>
                  <a:lnTo>
                    <a:pt x="4" y="3"/>
                  </a:lnTo>
                  <a:lnTo>
                    <a:pt x="1" y="3"/>
                  </a:lnTo>
                  <a:lnTo>
                    <a:pt x="1" y="4"/>
                  </a:lnTo>
                  <a:lnTo>
                    <a:pt x="1" y="4"/>
                  </a:lnTo>
                  <a:close/>
                  <a:moveTo>
                    <a:pt x="2" y="3"/>
                  </a:moveTo>
                  <a:lnTo>
                    <a:pt x="2" y="3"/>
                  </a:lnTo>
                  <a:lnTo>
                    <a:pt x="1" y="2"/>
                  </a:lnTo>
                  <a:lnTo>
                    <a:pt x="1" y="2"/>
                  </a:lnTo>
                  <a:lnTo>
                    <a:pt x="1" y="2"/>
                  </a:lnTo>
                  <a:lnTo>
                    <a:pt x="1" y="2"/>
                  </a:lnTo>
                  <a:lnTo>
                    <a:pt x="1" y="3"/>
                  </a:ln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4" name="Freeform 943">
              <a:extLst>
                <a:ext uri="{FF2B5EF4-FFF2-40B4-BE49-F238E27FC236}">
                  <a16:creationId xmlns="" xmlns:a16="http://schemas.microsoft.com/office/drawing/2014/main" id="{FDAFA6C7-7880-4A5B-994E-A36F8C629F5C}"/>
                </a:ext>
              </a:extLst>
            </p:cNvPr>
            <p:cNvSpPr>
              <a:spLocks/>
            </p:cNvSpPr>
            <p:nvPr/>
          </p:nvSpPr>
          <p:spPr bwMode="auto">
            <a:xfrm>
              <a:off x="7074432" y="5359074"/>
              <a:ext cx="3756" cy="15020"/>
            </a:xfrm>
            <a:custGeom>
              <a:avLst/>
              <a:gdLst>
                <a:gd name="T0" fmla="*/ 0 w 1"/>
                <a:gd name="T1" fmla="*/ 0 h 3"/>
                <a:gd name="T2" fmla="*/ 1 w 1"/>
                <a:gd name="T3" fmla="*/ 0 h 3"/>
                <a:gd name="T4" fmla="*/ 1 w 1"/>
                <a:gd name="T5" fmla="*/ 2 h 3"/>
                <a:gd name="T6" fmla="*/ 1 w 1"/>
                <a:gd name="T7" fmla="*/ 2 h 3"/>
                <a:gd name="T8" fmla="*/ 0 w 1"/>
                <a:gd name="T9" fmla="*/ 2 h 3"/>
                <a:gd name="T10" fmla="*/ 1 w 1"/>
                <a:gd name="T11" fmla="*/ 3 h 3"/>
                <a:gd name="T12" fmla="*/ 1 w 1"/>
                <a:gd name="T13" fmla="*/ 3 h 3"/>
                <a:gd name="T14" fmla="*/ 1 w 1"/>
                <a:gd name="T15" fmla="*/ 3 h 3"/>
                <a:gd name="T16" fmla="*/ 1 w 1"/>
                <a:gd name="T17" fmla="*/ 3 h 3"/>
                <a:gd name="T18" fmla="*/ 0 w 1"/>
                <a:gd name="T19" fmla="*/ 2 h 3"/>
                <a:gd name="T20" fmla="*/ 0 w 1"/>
                <a:gd name="T21" fmla="*/ 2 h 3"/>
                <a:gd name="T22" fmla="*/ 1 w 1"/>
                <a:gd name="T23" fmla="*/ 1 h 3"/>
                <a:gd name="T24" fmla="*/ 1 w 1"/>
                <a:gd name="T25" fmla="*/ 1 h 3"/>
                <a:gd name="T26" fmla="*/ 1 w 1"/>
                <a:gd name="T27" fmla="*/ 1 h 3"/>
                <a:gd name="T28" fmla="*/ 0 w 1"/>
                <a:gd name="T29" fmla="*/ 1 h 3"/>
                <a:gd name="T30" fmla="*/ 0 w 1"/>
                <a:gd name="T3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 h="3">
                  <a:moveTo>
                    <a:pt x="0" y="0"/>
                  </a:moveTo>
                  <a:cubicBezTo>
                    <a:pt x="1" y="0"/>
                    <a:pt x="1" y="0"/>
                    <a:pt x="1" y="0"/>
                  </a:cubicBezTo>
                  <a:cubicBezTo>
                    <a:pt x="1" y="2"/>
                    <a:pt x="1" y="2"/>
                    <a:pt x="1" y="2"/>
                  </a:cubicBezTo>
                  <a:cubicBezTo>
                    <a:pt x="1" y="2"/>
                    <a:pt x="1" y="2"/>
                    <a:pt x="1" y="2"/>
                  </a:cubicBezTo>
                  <a:cubicBezTo>
                    <a:pt x="0" y="2"/>
                    <a:pt x="0" y="2"/>
                    <a:pt x="0" y="2"/>
                  </a:cubicBezTo>
                  <a:cubicBezTo>
                    <a:pt x="0" y="3"/>
                    <a:pt x="0" y="3"/>
                    <a:pt x="1" y="3"/>
                  </a:cubicBezTo>
                  <a:cubicBezTo>
                    <a:pt x="1" y="3"/>
                    <a:pt x="1" y="3"/>
                    <a:pt x="1" y="3"/>
                  </a:cubicBezTo>
                  <a:cubicBezTo>
                    <a:pt x="1" y="3"/>
                    <a:pt x="1" y="3"/>
                    <a:pt x="1" y="3"/>
                  </a:cubicBezTo>
                  <a:cubicBezTo>
                    <a:pt x="1" y="3"/>
                    <a:pt x="1" y="3"/>
                    <a:pt x="1" y="3"/>
                  </a:cubicBezTo>
                  <a:cubicBezTo>
                    <a:pt x="0" y="3"/>
                    <a:pt x="0" y="3"/>
                    <a:pt x="0" y="2"/>
                  </a:cubicBezTo>
                  <a:cubicBezTo>
                    <a:pt x="0" y="2"/>
                    <a:pt x="0" y="2"/>
                    <a:pt x="0" y="2"/>
                  </a:cubicBezTo>
                  <a:cubicBezTo>
                    <a:pt x="1" y="1"/>
                    <a:pt x="1" y="1"/>
                    <a:pt x="1" y="1"/>
                  </a:cubicBezTo>
                  <a:cubicBezTo>
                    <a:pt x="1" y="1"/>
                    <a:pt x="1" y="1"/>
                    <a:pt x="1" y="1"/>
                  </a:cubicBezTo>
                  <a:cubicBezTo>
                    <a:pt x="1" y="1"/>
                    <a:pt x="1" y="1"/>
                    <a:pt x="1" y="1"/>
                  </a:cubicBezTo>
                  <a:cubicBezTo>
                    <a:pt x="0" y="1"/>
                    <a:pt x="0" y="1"/>
                    <a:pt x="0" y="1"/>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5" name="Freeform 944">
              <a:extLst>
                <a:ext uri="{FF2B5EF4-FFF2-40B4-BE49-F238E27FC236}">
                  <a16:creationId xmlns="" xmlns:a16="http://schemas.microsoft.com/office/drawing/2014/main" id="{AE0D3C4C-7EB0-4EBA-A1C5-ECBF97302C40}"/>
                </a:ext>
              </a:extLst>
            </p:cNvPr>
            <p:cNvSpPr>
              <a:spLocks noEditPoints="1"/>
            </p:cNvSpPr>
            <p:nvPr/>
          </p:nvSpPr>
          <p:spPr bwMode="auto">
            <a:xfrm>
              <a:off x="7048148" y="5359074"/>
              <a:ext cx="11266" cy="15020"/>
            </a:xfrm>
            <a:custGeom>
              <a:avLst/>
              <a:gdLst>
                <a:gd name="T0" fmla="*/ 1 w 2"/>
                <a:gd name="T1" fmla="*/ 0 h 3"/>
                <a:gd name="T2" fmla="*/ 1 w 2"/>
                <a:gd name="T3" fmla="*/ 0 h 3"/>
                <a:gd name="T4" fmla="*/ 2 w 2"/>
                <a:gd name="T5" fmla="*/ 1 h 3"/>
                <a:gd name="T6" fmla="*/ 2 w 2"/>
                <a:gd name="T7" fmla="*/ 2 h 3"/>
                <a:gd name="T8" fmla="*/ 1 w 2"/>
                <a:gd name="T9" fmla="*/ 3 h 3"/>
                <a:gd name="T10" fmla="*/ 0 w 2"/>
                <a:gd name="T11" fmla="*/ 2 h 3"/>
                <a:gd name="T12" fmla="*/ 1 w 2"/>
                <a:gd name="T13" fmla="*/ 1 h 3"/>
                <a:gd name="T14" fmla="*/ 2 w 2"/>
                <a:gd name="T15" fmla="*/ 2 h 3"/>
                <a:gd name="T16" fmla="*/ 2 w 2"/>
                <a:gd name="T17" fmla="*/ 2 h 3"/>
                <a:gd name="T18" fmla="*/ 1 w 2"/>
                <a:gd name="T19" fmla="*/ 1 h 3"/>
                <a:gd name="T20" fmla="*/ 1 w 2"/>
                <a:gd name="T21" fmla="*/ 1 h 3"/>
                <a:gd name="T22" fmla="*/ 1 w 2"/>
                <a:gd name="T23" fmla="*/ 0 h 3"/>
                <a:gd name="T24" fmla="*/ 1 w 2"/>
                <a:gd name="T25" fmla="*/ 3 h 3"/>
                <a:gd name="T26" fmla="*/ 2 w 2"/>
                <a:gd name="T27" fmla="*/ 2 h 3"/>
                <a:gd name="T28" fmla="*/ 2 w 2"/>
                <a:gd name="T29" fmla="*/ 2 h 3"/>
                <a:gd name="T30" fmla="*/ 1 w 2"/>
                <a:gd name="T31" fmla="*/ 2 h 3"/>
                <a:gd name="T32" fmla="*/ 1 w 2"/>
                <a:gd name="T33" fmla="*/ 2 h 3"/>
                <a:gd name="T34" fmla="*/ 1 w 2"/>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1" y="0"/>
                  </a:moveTo>
                  <a:cubicBezTo>
                    <a:pt x="1" y="0"/>
                    <a:pt x="1" y="0"/>
                    <a:pt x="1" y="0"/>
                  </a:cubicBezTo>
                  <a:cubicBezTo>
                    <a:pt x="1" y="0"/>
                    <a:pt x="2" y="1"/>
                    <a:pt x="2" y="1"/>
                  </a:cubicBezTo>
                  <a:cubicBezTo>
                    <a:pt x="2" y="1"/>
                    <a:pt x="2" y="1"/>
                    <a:pt x="2" y="2"/>
                  </a:cubicBezTo>
                  <a:cubicBezTo>
                    <a:pt x="2" y="3"/>
                    <a:pt x="2" y="3"/>
                    <a:pt x="1" y="3"/>
                  </a:cubicBezTo>
                  <a:cubicBezTo>
                    <a:pt x="1" y="3"/>
                    <a:pt x="0" y="3"/>
                    <a:pt x="0" y="2"/>
                  </a:cubicBezTo>
                  <a:cubicBezTo>
                    <a:pt x="0" y="2"/>
                    <a:pt x="1" y="1"/>
                    <a:pt x="1" y="1"/>
                  </a:cubicBezTo>
                  <a:cubicBezTo>
                    <a:pt x="2" y="2"/>
                    <a:pt x="2" y="2"/>
                    <a:pt x="2" y="2"/>
                  </a:cubicBezTo>
                  <a:cubicBezTo>
                    <a:pt x="2" y="2"/>
                    <a:pt x="2" y="2"/>
                    <a:pt x="2" y="2"/>
                  </a:cubicBezTo>
                  <a:cubicBezTo>
                    <a:pt x="2" y="1"/>
                    <a:pt x="1" y="1"/>
                    <a:pt x="1" y="1"/>
                  </a:cubicBezTo>
                  <a:cubicBezTo>
                    <a:pt x="1" y="1"/>
                    <a:pt x="1" y="1"/>
                    <a:pt x="1" y="1"/>
                  </a:cubicBezTo>
                  <a:lnTo>
                    <a:pt x="1" y="0"/>
                  </a:lnTo>
                  <a:close/>
                  <a:moveTo>
                    <a:pt x="1" y="3"/>
                  </a:moveTo>
                  <a:cubicBezTo>
                    <a:pt x="2" y="3"/>
                    <a:pt x="2" y="3"/>
                    <a:pt x="2" y="2"/>
                  </a:cubicBezTo>
                  <a:cubicBezTo>
                    <a:pt x="2" y="2"/>
                    <a:pt x="2" y="2"/>
                    <a:pt x="2" y="2"/>
                  </a:cubicBezTo>
                  <a:cubicBezTo>
                    <a:pt x="1" y="2"/>
                    <a:pt x="1" y="2"/>
                    <a:pt x="1" y="2"/>
                  </a:cubicBezTo>
                  <a:cubicBezTo>
                    <a:pt x="1" y="2"/>
                    <a:pt x="1" y="2"/>
                    <a:pt x="1" y="2"/>
                  </a:cubicBezTo>
                  <a:cubicBezTo>
                    <a:pt x="1" y="3"/>
                    <a:pt x="1"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6" name="Freeform 945">
              <a:extLst>
                <a:ext uri="{FF2B5EF4-FFF2-40B4-BE49-F238E27FC236}">
                  <a16:creationId xmlns="" xmlns:a16="http://schemas.microsoft.com/office/drawing/2014/main" id="{DBF469E9-AC9A-4E9E-81D5-54E077A435B4}"/>
                </a:ext>
              </a:extLst>
            </p:cNvPr>
            <p:cNvSpPr>
              <a:spLocks/>
            </p:cNvSpPr>
            <p:nvPr/>
          </p:nvSpPr>
          <p:spPr bwMode="auto">
            <a:xfrm>
              <a:off x="7025618" y="5359074"/>
              <a:ext cx="11266" cy="15020"/>
            </a:xfrm>
            <a:custGeom>
              <a:avLst/>
              <a:gdLst>
                <a:gd name="T0" fmla="*/ 3 w 3"/>
                <a:gd name="T1" fmla="*/ 0 h 4"/>
                <a:gd name="T2" fmla="*/ 3 w 3"/>
                <a:gd name="T3" fmla="*/ 2 h 4"/>
                <a:gd name="T4" fmla="*/ 2 w 3"/>
                <a:gd name="T5" fmla="*/ 2 h 4"/>
                <a:gd name="T6" fmla="*/ 2 w 3"/>
                <a:gd name="T7" fmla="*/ 2 h 4"/>
                <a:gd name="T8" fmla="*/ 3 w 3"/>
                <a:gd name="T9" fmla="*/ 4 h 4"/>
                <a:gd name="T10" fmla="*/ 3 w 3"/>
                <a:gd name="T11" fmla="*/ 4 h 4"/>
                <a:gd name="T12" fmla="*/ 0 w 3"/>
                <a:gd name="T13" fmla="*/ 2 h 4"/>
                <a:gd name="T14" fmla="*/ 0 w 3"/>
                <a:gd name="T15" fmla="*/ 0 h 4"/>
                <a:gd name="T16" fmla="*/ 3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0"/>
                  </a:moveTo>
                  <a:lnTo>
                    <a:pt x="3" y="2"/>
                  </a:lnTo>
                  <a:lnTo>
                    <a:pt x="2" y="2"/>
                  </a:lnTo>
                  <a:lnTo>
                    <a:pt x="2" y="2"/>
                  </a:lnTo>
                  <a:lnTo>
                    <a:pt x="3" y="4"/>
                  </a:lnTo>
                  <a:lnTo>
                    <a:pt x="3" y="4"/>
                  </a:lnTo>
                  <a:lnTo>
                    <a:pt x="0" y="2"/>
                  </a:lnTo>
                  <a:lnTo>
                    <a:pt x="0" y="0"/>
                  </a:lnTo>
                  <a:lnTo>
                    <a:pt x="3"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7" name="Freeform 946">
              <a:extLst>
                <a:ext uri="{FF2B5EF4-FFF2-40B4-BE49-F238E27FC236}">
                  <a16:creationId xmlns="" xmlns:a16="http://schemas.microsoft.com/office/drawing/2014/main" id="{F38EC35B-E1EB-4CD2-9CAE-C7E97370B4EA}"/>
                </a:ext>
              </a:extLst>
            </p:cNvPr>
            <p:cNvSpPr>
              <a:spLocks noEditPoints="1"/>
            </p:cNvSpPr>
            <p:nvPr/>
          </p:nvSpPr>
          <p:spPr bwMode="auto">
            <a:xfrm>
              <a:off x="7006841" y="5359074"/>
              <a:ext cx="11266" cy="15020"/>
            </a:xfrm>
            <a:custGeom>
              <a:avLst/>
              <a:gdLst>
                <a:gd name="T0" fmla="*/ 1 w 2"/>
                <a:gd name="T1" fmla="*/ 3 h 3"/>
                <a:gd name="T2" fmla="*/ 0 w 2"/>
                <a:gd name="T3" fmla="*/ 2 h 3"/>
                <a:gd name="T4" fmla="*/ 1 w 2"/>
                <a:gd name="T5" fmla="*/ 2 h 3"/>
                <a:gd name="T6" fmla="*/ 1 w 2"/>
                <a:gd name="T7" fmla="*/ 2 h 3"/>
                <a:gd name="T8" fmla="*/ 0 w 2"/>
                <a:gd name="T9" fmla="*/ 1 h 3"/>
                <a:gd name="T10" fmla="*/ 1 w 2"/>
                <a:gd name="T11" fmla="*/ 0 h 3"/>
                <a:gd name="T12" fmla="*/ 2 w 2"/>
                <a:gd name="T13" fmla="*/ 1 h 3"/>
                <a:gd name="T14" fmla="*/ 1 w 2"/>
                <a:gd name="T15" fmla="*/ 2 h 3"/>
                <a:gd name="T16" fmla="*/ 1 w 2"/>
                <a:gd name="T17" fmla="*/ 2 h 3"/>
                <a:gd name="T18" fmla="*/ 2 w 2"/>
                <a:gd name="T19" fmla="*/ 2 h 3"/>
                <a:gd name="T20" fmla="*/ 1 w 2"/>
                <a:gd name="T21" fmla="*/ 3 h 3"/>
                <a:gd name="T22" fmla="*/ 1 w 2"/>
                <a:gd name="T23" fmla="*/ 3 h 3"/>
                <a:gd name="T24" fmla="*/ 2 w 2"/>
                <a:gd name="T25" fmla="*/ 2 h 3"/>
                <a:gd name="T26" fmla="*/ 1 w 2"/>
                <a:gd name="T27" fmla="*/ 2 h 3"/>
                <a:gd name="T28" fmla="*/ 0 w 2"/>
                <a:gd name="T29" fmla="*/ 2 h 3"/>
                <a:gd name="T30" fmla="*/ 1 w 2"/>
                <a:gd name="T31" fmla="*/ 3 h 3"/>
                <a:gd name="T32" fmla="*/ 1 w 2"/>
                <a:gd name="T33" fmla="*/ 1 h 3"/>
                <a:gd name="T34" fmla="*/ 1 w 2"/>
                <a:gd name="T35" fmla="*/ 1 h 3"/>
                <a:gd name="T36" fmla="*/ 1 w 2"/>
                <a:gd name="T37" fmla="*/ 2 h 3"/>
                <a:gd name="T38" fmla="*/ 2 w 2"/>
                <a:gd name="T39" fmla="*/ 1 h 3"/>
                <a:gd name="T40" fmla="*/ 1 w 2"/>
                <a:gd name="T4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1" y="3"/>
                    <a:pt x="0" y="3"/>
                    <a:pt x="0" y="2"/>
                  </a:cubicBezTo>
                  <a:cubicBezTo>
                    <a:pt x="1" y="2"/>
                    <a:pt x="1" y="2"/>
                    <a:pt x="1" y="2"/>
                  </a:cubicBezTo>
                  <a:cubicBezTo>
                    <a:pt x="1" y="2"/>
                    <a:pt x="1" y="2"/>
                    <a:pt x="1" y="2"/>
                  </a:cubicBezTo>
                  <a:cubicBezTo>
                    <a:pt x="0" y="1"/>
                    <a:pt x="0" y="1"/>
                    <a:pt x="0" y="1"/>
                  </a:cubicBezTo>
                  <a:cubicBezTo>
                    <a:pt x="0" y="1"/>
                    <a:pt x="0" y="0"/>
                    <a:pt x="1" y="0"/>
                  </a:cubicBezTo>
                  <a:cubicBezTo>
                    <a:pt x="2" y="0"/>
                    <a:pt x="2" y="1"/>
                    <a:pt x="2" y="1"/>
                  </a:cubicBezTo>
                  <a:cubicBezTo>
                    <a:pt x="1" y="2"/>
                    <a:pt x="1" y="2"/>
                    <a:pt x="1" y="2"/>
                  </a:cubicBezTo>
                  <a:cubicBezTo>
                    <a:pt x="1" y="2"/>
                    <a:pt x="1" y="2"/>
                    <a:pt x="1" y="2"/>
                  </a:cubicBezTo>
                  <a:cubicBezTo>
                    <a:pt x="2" y="2"/>
                    <a:pt x="2" y="2"/>
                    <a:pt x="2" y="2"/>
                  </a:cubicBezTo>
                  <a:cubicBezTo>
                    <a:pt x="2" y="3"/>
                    <a:pt x="2" y="3"/>
                    <a:pt x="1" y="3"/>
                  </a:cubicBezTo>
                  <a:close/>
                  <a:moveTo>
                    <a:pt x="1" y="3"/>
                  </a:moveTo>
                  <a:cubicBezTo>
                    <a:pt x="1" y="3"/>
                    <a:pt x="2" y="3"/>
                    <a:pt x="2" y="2"/>
                  </a:cubicBezTo>
                  <a:cubicBezTo>
                    <a:pt x="1" y="2"/>
                    <a:pt x="1" y="2"/>
                    <a:pt x="1" y="2"/>
                  </a:cubicBezTo>
                  <a:cubicBezTo>
                    <a:pt x="1" y="2"/>
                    <a:pt x="0" y="2"/>
                    <a:pt x="0" y="2"/>
                  </a:cubicBezTo>
                  <a:lnTo>
                    <a:pt x="1" y="3"/>
                  </a:lnTo>
                  <a:close/>
                  <a:moveTo>
                    <a:pt x="1" y="1"/>
                  </a:moveTo>
                  <a:cubicBezTo>
                    <a:pt x="1" y="1"/>
                    <a:pt x="1" y="1"/>
                    <a:pt x="1" y="1"/>
                  </a:cubicBezTo>
                  <a:cubicBezTo>
                    <a:pt x="1" y="2"/>
                    <a:pt x="1" y="2"/>
                    <a:pt x="1" y="2"/>
                  </a:cubicBezTo>
                  <a:cubicBezTo>
                    <a:pt x="2" y="1"/>
                    <a:pt x="2" y="1"/>
                    <a:pt x="2" y="1"/>
                  </a:cubicBezTo>
                  <a:lnTo>
                    <a:pt x="1" y="1"/>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8" name="Freeform 947">
              <a:extLst>
                <a:ext uri="{FF2B5EF4-FFF2-40B4-BE49-F238E27FC236}">
                  <a16:creationId xmlns="" xmlns:a16="http://schemas.microsoft.com/office/drawing/2014/main" id="{539D1D06-3AAC-40DC-A45C-57D7BE6E6260}"/>
                </a:ext>
              </a:extLst>
            </p:cNvPr>
            <p:cNvSpPr>
              <a:spLocks noEditPoints="1"/>
            </p:cNvSpPr>
            <p:nvPr/>
          </p:nvSpPr>
          <p:spPr bwMode="auto">
            <a:xfrm>
              <a:off x="6980558" y="5359074"/>
              <a:ext cx="11266" cy="15020"/>
            </a:xfrm>
            <a:custGeom>
              <a:avLst/>
              <a:gdLst>
                <a:gd name="T0" fmla="*/ 2 w 2"/>
                <a:gd name="T1" fmla="*/ 3 h 3"/>
                <a:gd name="T2" fmla="*/ 1 w 2"/>
                <a:gd name="T3" fmla="*/ 3 h 3"/>
                <a:gd name="T4" fmla="*/ 1 w 2"/>
                <a:gd name="T5" fmla="*/ 3 h 3"/>
                <a:gd name="T6" fmla="*/ 0 w 2"/>
                <a:gd name="T7" fmla="*/ 1 h 3"/>
                <a:gd name="T8" fmla="*/ 1 w 2"/>
                <a:gd name="T9" fmla="*/ 0 h 3"/>
                <a:gd name="T10" fmla="*/ 2 w 2"/>
                <a:gd name="T11" fmla="*/ 1 h 3"/>
                <a:gd name="T12" fmla="*/ 1 w 2"/>
                <a:gd name="T13" fmla="*/ 2 h 3"/>
                <a:gd name="T14" fmla="*/ 0 w 2"/>
                <a:gd name="T15" fmla="*/ 2 h 3"/>
                <a:gd name="T16" fmla="*/ 0 w 2"/>
                <a:gd name="T17" fmla="*/ 2 h 3"/>
                <a:gd name="T18" fmla="*/ 1 w 2"/>
                <a:gd name="T19" fmla="*/ 3 h 3"/>
                <a:gd name="T20" fmla="*/ 1 w 2"/>
                <a:gd name="T21" fmla="*/ 3 h 3"/>
                <a:gd name="T22" fmla="*/ 2 w 2"/>
                <a:gd name="T23" fmla="*/ 3 h 3"/>
                <a:gd name="T24" fmla="*/ 1 w 2"/>
                <a:gd name="T25" fmla="*/ 1 h 3"/>
                <a:gd name="T26" fmla="*/ 0 w 2"/>
                <a:gd name="T27" fmla="*/ 1 h 3"/>
                <a:gd name="T28" fmla="*/ 0 w 2"/>
                <a:gd name="T29" fmla="*/ 2 h 3"/>
                <a:gd name="T30" fmla="*/ 1 w 2"/>
                <a:gd name="T31" fmla="*/ 2 h 3"/>
                <a:gd name="T32" fmla="*/ 2 w 2"/>
                <a:gd name="T33" fmla="*/ 1 h 3"/>
                <a:gd name="T34" fmla="*/ 1 w 2"/>
                <a:gd name="T35"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1" y="3"/>
                    <a:pt x="1" y="3"/>
                    <a:pt x="1" y="3"/>
                  </a:cubicBezTo>
                  <a:cubicBezTo>
                    <a:pt x="1" y="3"/>
                    <a:pt x="1" y="3"/>
                    <a:pt x="1" y="3"/>
                  </a:cubicBezTo>
                  <a:cubicBezTo>
                    <a:pt x="0" y="3"/>
                    <a:pt x="0" y="2"/>
                    <a:pt x="0" y="1"/>
                  </a:cubicBezTo>
                  <a:cubicBezTo>
                    <a:pt x="0" y="1"/>
                    <a:pt x="0" y="0"/>
                    <a:pt x="1" y="0"/>
                  </a:cubicBezTo>
                  <a:cubicBezTo>
                    <a:pt x="2" y="0"/>
                    <a:pt x="2" y="1"/>
                    <a:pt x="2" y="1"/>
                  </a:cubicBezTo>
                  <a:cubicBezTo>
                    <a:pt x="2" y="2"/>
                    <a:pt x="2" y="2"/>
                    <a:pt x="1" y="2"/>
                  </a:cubicBezTo>
                  <a:cubicBezTo>
                    <a:pt x="0" y="2"/>
                    <a:pt x="0" y="2"/>
                    <a:pt x="0" y="2"/>
                  </a:cubicBezTo>
                  <a:cubicBezTo>
                    <a:pt x="0" y="2"/>
                    <a:pt x="0" y="2"/>
                    <a:pt x="0" y="2"/>
                  </a:cubicBezTo>
                  <a:cubicBezTo>
                    <a:pt x="1" y="3"/>
                    <a:pt x="1" y="3"/>
                    <a:pt x="1" y="3"/>
                  </a:cubicBezTo>
                  <a:cubicBezTo>
                    <a:pt x="1" y="3"/>
                    <a:pt x="1" y="3"/>
                    <a:pt x="1" y="3"/>
                  </a:cubicBezTo>
                  <a:cubicBezTo>
                    <a:pt x="2" y="3"/>
                    <a:pt x="2" y="3"/>
                    <a:pt x="2" y="3"/>
                  </a:cubicBezTo>
                  <a:close/>
                  <a:moveTo>
                    <a:pt x="1" y="1"/>
                  </a:moveTo>
                  <a:cubicBezTo>
                    <a:pt x="1" y="1"/>
                    <a:pt x="0" y="1"/>
                    <a:pt x="0" y="1"/>
                  </a:cubicBezTo>
                  <a:cubicBezTo>
                    <a:pt x="0" y="2"/>
                    <a:pt x="0" y="2"/>
                    <a:pt x="0" y="2"/>
                  </a:cubicBezTo>
                  <a:cubicBezTo>
                    <a:pt x="1" y="2"/>
                    <a:pt x="1" y="2"/>
                    <a:pt x="1" y="2"/>
                  </a:cubicBezTo>
                  <a:cubicBezTo>
                    <a:pt x="2" y="1"/>
                    <a:pt x="2" y="1"/>
                    <a:pt x="2" y="1"/>
                  </a:cubicBezTo>
                  <a:cubicBezTo>
                    <a:pt x="2"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9" name="Freeform 948">
              <a:extLst>
                <a:ext uri="{FF2B5EF4-FFF2-40B4-BE49-F238E27FC236}">
                  <a16:creationId xmlns="" xmlns:a16="http://schemas.microsoft.com/office/drawing/2014/main" id="{1E1B2420-C0A6-4F4F-AE7D-0C7331CC9BA2}"/>
                </a:ext>
              </a:extLst>
            </p:cNvPr>
            <p:cNvSpPr>
              <a:spLocks noEditPoints="1"/>
            </p:cNvSpPr>
            <p:nvPr/>
          </p:nvSpPr>
          <p:spPr bwMode="auto">
            <a:xfrm>
              <a:off x="6958028" y="5359074"/>
              <a:ext cx="7510" cy="15020"/>
            </a:xfrm>
            <a:custGeom>
              <a:avLst/>
              <a:gdLst>
                <a:gd name="T0" fmla="*/ 1 w 2"/>
                <a:gd name="T1" fmla="*/ 0 h 3"/>
                <a:gd name="T2" fmla="*/ 2 w 2"/>
                <a:gd name="T3" fmla="*/ 2 h 3"/>
                <a:gd name="T4" fmla="*/ 1 w 2"/>
                <a:gd name="T5" fmla="*/ 3 h 3"/>
                <a:gd name="T6" fmla="*/ 0 w 2"/>
                <a:gd name="T7" fmla="*/ 2 h 3"/>
                <a:gd name="T8" fmla="*/ 1 w 2"/>
                <a:gd name="T9" fmla="*/ 0 h 3"/>
                <a:gd name="T10" fmla="*/ 1 w 2"/>
                <a:gd name="T11" fmla="*/ 1 h 3"/>
                <a:gd name="T12" fmla="*/ 0 w 2"/>
                <a:gd name="T13" fmla="*/ 2 h 3"/>
                <a:gd name="T14" fmla="*/ 1 w 2"/>
                <a:gd name="T15" fmla="*/ 3 h 3"/>
                <a:gd name="T16" fmla="*/ 2 w 2"/>
                <a:gd name="T17" fmla="*/ 2 h 3"/>
                <a:gd name="T18" fmla="*/ 1 w 2"/>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1"/>
                    <a:pt x="2" y="2"/>
                  </a:cubicBezTo>
                  <a:cubicBezTo>
                    <a:pt x="2" y="3"/>
                    <a:pt x="2" y="3"/>
                    <a:pt x="1" y="3"/>
                  </a:cubicBezTo>
                  <a:cubicBezTo>
                    <a:pt x="0" y="3"/>
                    <a:pt x="0" y="3"/>
                    <a:pt x="0" y="2"/>
                  </a:cubicBezTo>
                  <a:cubicBezTo>
                    <a:pt x="0" y="1"/>
                    <a:pt x="0" y="0"/>
                    <a:pt x="1" y="0"/>
                  </a:cubicBezTo>
                  <a:close/>
                  <a:moveTo>
                    <a:pt x="1" y="1"/>
                  </a:moveTo>
                  <a:cubicBezTo>
                    <a:pt x="1" y="1"/>
                    <a:pt x="0" y="1"/>
                    <a:pt x="0" y="2"/>
                  </a:cubicBezTo>
                  <a:cubicBezTo>
                    <a:pt x="0" y="2"/>
                    <a:pt x="1" y="3"/>
                    <a:pt x="1" y="3"/>
                  </a:cubicBezTo>
                  <a:cubicBezTo>
                    <a:pt x="1" y="3"/>
                    <a:pt x="2" y="3"/>
                    <a:pt x="2" y="2"/>
                  </a:cubicBezTo>
                  <a:cubicBezTo>
                    <a:pt x="2"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0" name="Rectangle 949">
              <a:extLst>
                <a:ext uri="{FF2B5EF4-FFF2-40B4-BE49-F238E27FC236}">
                  <a16:creationId xmlns="" xmlns:a16="http://schemas.microsoft.com/office/drawing/2014/main" id="{0015743D-77E1-4312-AE63-308EABB374EF}"/>
                </a:ext>
              </a:extLst>
            </p:cNvPr>
            <p:cNvSpPr>
              <a:spLocks noChangeArrowheads="1"/>
            </p:cNvSpPr>
            <p:nvPr/>
          </p:nvSpPr>
          <p:spPr bwMode="auto">
            <a:xfrm>
              <a:off x="5820259" y="5400377"/>
              <a:ext cx="649617"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Rectangle 950">
              <a:extLst>
                <a:ext uri="{FF2B5EF4-FFF2-40B4-BE49-F238E27FC236}">
                  <a16:creationId xmlns="" xmlns:a16="http://schemas.microsoft.com/office/drawing/2014/main" id="{BBB7BCA3-BEBE-4C02-B46D-E5CE1E84D163}"/>
                </a:ext>
              </a:extLst>
            </p:cNvPr>
            <p:cNvSpPr>
              <a:spLocks noChangeArrowheads="1"/>
            </p:cNvSpPr>
            <p:nvPr/>
          </p:nvSpPr>
          <p:spPr bwMode="auto">
            <a:xfrm>
              <a:off x="5820259" y="5400377"/>
              <a:ext cx="649617" cy="638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2" name="Rectangle 951">
              <a:extLst>
                <a:ext uri="{FF2B5EF4-FFF2-40B4-BE49-F238E27FC236}">
                  <a16:creationId xmlns="" xmlns:a16="http://schemas.microsoft.com/office/drawing/2014/main" id="{6CD68E03-7FCF-45E5-9439-288DE3A857A1}"/>
                </a:ext>
              </a:extLst>
            </p:cNvPr>
            <p:cNvSpPr>
              <a:spLocks noChangeArrowheads="1"/>
            </p:cNvSpPr>
            <p:nvPr/>
          </p:nvSpPr>
          <p:spPr bwMode="auto">
            <a:xfrm>
              <a:off x="6240820" y="5467968"/>
              <a:ext cx="146446" cy="7885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3" name="Freeform 952">
              <a:extLst>
                <a:ext uri="{FF2B5EF4-FFF2-40B4-BE49-F238E27FC236}">
                  <a16:creationId xmlns="" xmlns:a16="http://schemas.microsoft.com/office/drawing/2014/main" id="{62C3BBB8-8F8F-4896-8E28-90566535CB9A}"/>
                </a:ext>
              </a:extLst>
            </p:cNvPr>
            <p:cNvSpPr>
              <a:spLocks/>
            </p:cNvSpPr>
            <p:nvPr/>
          </p:nvSpPr>
          <p:spPr bwMode="auto">
            <a:xfrm>
              <a:off x="5992990" y="5877264"/>
              <a:ext cx="18776" cy="116406"/>
            </a:xfrm>
            <a:custGeom>
              <a:avLst/>
              <a:gdLst>
                <a:gd name="T0" fmla="*/ 4 w 4"/>
                <a:gd name="T1" fmla="*/ 0 h 23"/>
                <a:gd name="T2" fmla="*/ 4 w 4"/>
                <a:gd name="T3" fmla="*/ 23 h 23"/>
                <a:gd name="T4" fmla="*/ 0 w 4"/>
                <a:gd name="T5" fmla="*/ 23 h 23"/>
                <a:gd name="T6" fmla="*/ 0 w 4"/>
                <a:gd name="T7" fmla="*/ 0 h 23"/>
                <a:gd name="T8" fmla="*/ 4 w 4"/>
                <a:gd name="T9" fmla="*/ 0 h 23"/>
              </a:gdLst>
              <a:ahLst/>
              <a:cxnLst>
                <a:cxn ang="0">
                  <a:pos x="T0" y="T1"/>
                </a:cxn>
                <a:cxn ang="0">
                  <a:pos x="T2" y="T3"/>
                </a:cxn>
                <a:cxn ang="0">
                  <a:pos x="T4" y="T5"/>
                </a:cxn>
                <a:cxn ang="0">
                  <a:pos x="T6" y="T7"/>
                </a:cxn>
                <a:cxn ang="0">
                  <a:pos x="T8" y="T9"/>
                </a:cxn>
              </a:cxnLst>
              <a:rect l="0" t="0" r="r" b="b"/>
              <a:pathLst>
                <a:path w="4" h="23">
                  <a:moveTo>
                    <a:pt x="4" y="0"/>
                  </a:moveTo>
                  <a:cubicBezTo>
                    <a:pt x="4" y="23"/>
                    <a:pt x="4" y="23"/>
                    <a:pt x="4" y="23"/>
                  </a:cubicBezTo>
                  <a:cubicBezTo>
                    <a:pt x="0" y="23"/>
                    <a:pt x="0" y="23"/>
                    <a:pt x="0" y="23"/>
                  </a:cubicBezTo>
                  <a:cubicBezTo>
                    <a:pt x="0" y="16"/>
                    <a:pt x="0" y="5"/>
                    <a:pt x="0" y="0"/>
                  </a:cubicBezTo>
                  <a:lnTo>
                    <a:pt x="4"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4" name="Rectangle 953">
              <a:extLst>
                <a:ext uri="{FF2B5EF4-FFF2-40B4-BE49-F238E27FC236}">
                  <a16:creationId xmlns="" xmlns:a16="http://schemas.microsoft.com/office/drawing/2014/main" id="{F5A1FB5F-4A40-43E1-B4EB-ACE9E723B5AB}"/>
                </a:ext>
              </a:extLst>
            </p:cNvPr>
            <p:cNvSpPr>
              <a:spLocks noChangeArrowheads="1"/>
            </p:cNvSpPr>
            <p:nvPr/>
          </p:nvSpPr>
          <p:spPr bwMode="auto">
            <a:xfrm>
              <a:off x="5977970" y="5877264"/>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5" name="Rectangle 954">
              <a:extLst>
                <a:ext uri="{FF2B5EF4-FFF2-40B4-BE49-F238E27FC236}">
                  <a16:creationId xmlns="" xmlns:a16="http://schemas.microsoft.com/office/drawing/2014/main" id="{03742EA1-E783-4A47-8D59-983A756F53D7}"/>
                </a:ext>
              </a:extLst>
            </p:cNvPr>
            <p:cNvSpPr>
              <a:spLocks noChangeArrowheads="1"/>
            </p:cNvSpPr>
            <p:nvPr/>
          </p:nvSpPr>
          <p:spPr bwMode="auto">
            <a:xfrm>
              <a:off x="6041806" y="5877264"/>
              <a:ext cx="3004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6" name="Rectangle 955">
              <a:extLst>
                <a:ext uri="{FF2B5EF4-FFF2-40B4-BE49-F238E27FC236}">
                  <a16:creationId xmlns="" xmlns:a16="http://schemas.microsoft.com/office/drawing/2014/main" id="{7B2A090A-5BC2-4EA2-A2C7-76200DA9198B}"/>
                </a:ext>
              </a:extLst>
            </p:cNvPr>
            <p:cNvSpPr>
              <a:spLocks noChangeArrowheads="1"/>
            </p:cNvSpPr>
            <p:nvPr/>
          </p:nvSpPr>
          <p:spPr bwMode="auto">
            <a:xfrm>
              <a:off x="6023030" y="5877264"/>
              <a:ext cx="1502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7" name="Rectangle 956">
              <a:extLst>
                <a:ext uri="{FF2B5EF4-FFF2-40B4-BE49-F238E27FC236}">
                  <a16:creationId xmlns="" xmlns:a16="http://schemas.microsoft.com/office/drawing/2014/main" id="{CA159CAC-3A5D-4B91-9A8E-72578DC4F5F1}"/>
                </a:ext>
              </a:extLst>
            </p:cNvPr>
            <p:cNvSpPr>
              <a:spLocks noChangeArrowheads="1"/>
            </p:cNvSpPr>
            <p:nvPr/>
          </p:nvSpPr>
          <p:spPr bwMode="auto">
            <a:xfrm>
              <a:off x="5932910" y="5877264"/>
              <a:ext cx="2253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8" name="Freeform 957">
              <a:extLst>
                <a:ext uri="{FF2B5EF4-FFF2-40B4-BE49-F238E27FC236}">
                  <a16:creationId xmlns="" xmlns:a16="http://schemas.microsoft.com/office/drawing/2014/main" id="{38A89C4C-C4A6-4897-BEBF-0E33C6314DDB}"/>
                </a:ext>
              </a:extLst>
            </p:cNvPr>
            <p:cNvSpPr>
              <a:spLocks/>
            </p:cNvSpPr>
            <p:nvPr/>
          </p:nvSpPr>
          <p:spPr bwMode="auto">
            <a:xfrm>
              <a:off x="5869076" y="5877264"/>
              <a:ext cx="0" cy="116406"/>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7"/>
                    <a:pt x="0"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9" name="Rectangle 958">
              <a:extLst>
                <a:ext uri="{FF2B5EF4-FFF2-40B4-BE49-F238E27FC236}">
                  <a16:creationId xmlns="" xmlns:a16="http://schemas.microsoft.com/office/drawing/2014/main" id="{CB792CB3-643B-4E15-84F5-9F603BCCAE13}"/>
                </a:ext>
              </a:extLst>
            </p:cNvPr>
            <p:cNvSpPr>
              <a:spLocks noChangeArrowheads="1"/>
            </p:cNvSpPr>
            <p:nvPr/>
          </p:nvSpPr>
          <p:spPr bwMode="auto">
            <a:xfrm>
              <a:off x="5884096" y="5877264"/>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0" name="Rectangle 959">
              <a:extLst>
                <a:ext uri="{FF2B5EF4-FFF2-40B4-BE49-F238E27FC236}">
                  <a16:creationId xmlns="" xmlns:a16="http://schemas.microsoft.com/office/drawing/2014/main" id="{593CB14B-FB6B-4FEF-A73F-444555FDD93D}"/>
                </a:ext>
              </a:extLst>
            </p:cNvPr>
            <p:cNvSpPr>
              <a:spLocks noChangeArrowheads="1"/>
            </p:cNvSpPr>
            <p:nvPr/>
          </p:nvSpPr>
          <p:spPr bwMode="auto">
            <a:xfrm>
              <a:off x="5891606" y="5877264"/>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1" name="Rectangle 960">
              <a:extLst>
                <a:ext uri="{FF2B5EF4-FFF2-40B4-BE49-F238E27FC236}">
                  <a16:creationId xmlns="" xmlns:a16="http://schemas.microsoft.com/office/drawing/2014/main" id="{7495CE47-9EC6-4FDD-A180-35A01EDF238A}"/>
                </a:ext>
              </a:extLst>
            </p:cNvPr>
            <p:cNvSpPr>
              <a:spLocks noChangeArrowheads="1"/>
            </p:cNvSpPr>
            <p:nvPr/>
          </p:nvSpPr>
          <p:spPr bwMode="auto">
            <a:xfrm>
              <a:off x="5906626" y="5877264"/>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2" name="Freeform 961">
              <a:extLst>
                <a:ext uri="{FF2B5EF4-FFF2-40B4-BE49-F238E27FC236}">
                  <a16:creationId xmlns="" xmlns:a16="http://schemas.microsoft.com/office/drawing/2014/main" id="{47B8B990-5B48-4607-AD2F-3FE5A743F53A}"/>
                </a:ext>
              </a:extLst>
            </p:cNvPr>
            <p:cNvSpPr>
              <a:spLocks/>
            </p:cNvSpPr>
            <p:nvPr/>
          </p:nvSpPr>
          <p:spPr bwMode="auto">
            <a:xfrm>
              <a:off x="6068090" y="5997425"/>
              <a:ext cx="3756" cy="15020"/>
            </a:xfrm>
            <a:custGeom>
              <a:avLst/>
              <a:gdLst>
                <a:gd name="T0" fmla="*/ 0 w 1"/>
                <a:gd name="T1" fmla="*/ 4 h 4"/>
                <a:gd name="T2" fmla="*/ 0 w 1"/>
                <a:gd name="T3" fmla="*/ 4 h 4"/>
                <a:gd name="T4" fmla="*/ 0 w 1"/>
                <a:gd name="T5" fmla="*/ 0 h 4"/>
                <a:gd name="T6" fmla="*/ 0 w 1"/>
                <a:gd name="T7" fmla="*/ 0 h 4"/>
                <a:gd name="T8" fmla="*/ 1 w 1"/>
                <a:gd name="T9" fmla="*/ 0 h 4"/>
                <a:gd name="T10" fmla="*/ 1 w 1"/>
                <a:gd name="T11" fmla="*/ 2 h 4"/>
                <a:gd name="T12" fmla="*/ 0 w 1"/>
                <a:gd name="T13" fmla="*/ 0 h 4"/>
                <a:gd name="T14" fmla="*/ 0 w 1"/>
                <a:gd name="T15" fmla="*/ 0 h 4"/>
                <a:gd name="T16" fmla="*/ 0 w 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0" y="4"/>
                  </a:moveTo>
                  <a:lnTo>
                    <a:pt x="0" y="4"/>
                  </a:lnTo>
                  <a:lnTo>
                    <a:pt x="0" y="0"/>
                  </a:lnTo>
                  <a:lnTo>
                    <a:pt x="0" y="0"/>
                  </a:lnTo>
                  <a:lnTo>
                    <a:pt x="1" y="0"/>
                  </a:lnTo>
                  <a:lnTo>
                    <a:pt x="1" y="2"/>
                  </a:lnTo>
                  <a:lnTo>
                    <a:pt x="0" y="0"/>
                  </a:lnTo>
                  <a:lnTo>
                    <a:pt x="0" y="0"/>
                  </a:lnTo>
                  <a:lnTo>
                    <a:pt x="0"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Freeform 962">
              <a:extLst>
                <a:ext uri="{FF2B5EF4-FFF2-40B4-BE49-F238E27FC236}">
                  <a16:creationId xmlns="" xmlns:a16="http://schemas.microsoft.com/office/drawing/2014/main" id="{5A6BB954-C5C1-4339-8E60-8D2A2495EEF9}"/>
                </a:ext>
              </a:extLst>
            </p:cNvPr>
            <p:cNvSpPr>
              <a:spLocks/>
            </p:cNvSpPr>
            <p:nvPr/>
          </p:nvSpPr>
          <p:spPr bwMode="auto">
            <a:xfrm>
              <a:off x="6041806" y="5997425"/>
              <a:ext cx="11266" cy="15020"/>
            </a:xfrm>
            <a:custGeom>
              <a:avLst/>
              <a:gdLst>
                <a:gd name="T0" fmla="*/ 0 w 2"/>
                <a:gd name="T1" fmla="*/ 3 h 3"/>
                <a:gd name="T2" fmla="*/ 0 w 2"/>
                <a:gd name="T3" fmla="*/ 3 h 3"/>
                <a:gd name="T4" fmla="*/ 1 w 2"/>
                <a:gd name="T5" fmla="*/ 3 h 3"/>
                <a:gd name="T6" fmla="*/ 1 w 2"/>
                <a:gd name="T7" fmla="*/ 3 h 3"/>
                <a:gd name="T8" fmla="*/ 1 w 2"/>
                <a:gd name="T9" fmla="*/ 2 h 3"/>
                <a:gd name="T10" fmla="*/ 0 w 2"/>
                <a:gd name="T11" fmla="*/ 1 h 3"/>
                <a:gd name="T12" fmla="*/ 1 w 2"/>
                <a:gd name="T13" fmla="*/ 0 h 3"/>
                <a:gd name="T14" fmla="*/ 2 w 2"/>
                <a:gd name="T15" fmla="*/ 0 h 3"/>
                <a:gd name="T16" fmla="*/ 2 w 2"/>
                <a:gd name="T17" fmla="*/ 1 h 3"/>
                <a:gd name="T18" fmla="*/ 1 w 2"/>
                <a:gd name="T19" fmla="*/ 0 h 3"/>
                <a:gd name="T20" fmla="*/ 1 w 2"/>
                <a:gd name="T21" fmla="*/ 1 h 3"/>
                <a:gd name="T22" fmla="*/ 2 w 2"/>
                <a:gd name="T23" fmla="*/ 2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1" y="3"/>
                    <a:pt x="1" y="3"/>
                    <a:pt x="1" y="3"/>
                  </a:cubicBezTo>
                  <a:cubicBezTo>
                    <a:pt x="1" y="3"/>
                    <a:pt x="1" y="3"/>
                    <a:pt x="1" y="3"/>
                  </a:cubicBezTo>
                  <a:cubicBezTo>
                    <a:pt x="1" y="2"/>
                    <a:pt x="1" y="2"/>
                    <a:pt x="1" y="2"/>
                  </a:cubicBezTo>
                  <a:cubicBezTo>
                    <a:pt x="1" y="2"/>
                    <a:pt x="0" y="1"/>
                    <a:pt x="0" y="1"/>
                  </a:cubicBezTo>
                  <a:cubicBezTo>
                    <a:pt x="0" y="0"/>
                    <a:pt x="1" y="0"/>
                    <a:pt x="1" y="0"/>
                  </a:cubicBezTo>
                  <a:cubicBezTo>
                    <a:pt x="2" y="0"/>
                    <a:pt x="2" y="0"/>
                    <a:pt x="2" y="0"/>
                  </a:cubicBezTo>
                  <a:cubicBezTo>
                    <a:pt x="2" y="1"/>
                    <a:pt x="2" y="1"/>
                    <a:pt x="2" y="1"/>
                  </a:cubicBezTo>
                  <a:cubicBezTo>
                    <a:pt x="1" y="0"/>
                    <a:pt x="1" y="0"/>
                    <a:pt x="1" y="0"/>
                  </a:cubicBezTo>
                  <a:cubicBezTo>
                    <a:pt x="1" y="0"/>
                    <a:pt x="1" y="1"/>
                    <a:pt x="1" y="1"/>
                  </a:cubicBezTo>
                  <a:cubicBezTo>
                    <a:pt x="1" y="1"/>
                    <a:pt x="1" y="2"/>
                    <a:pt x="2" y="2"/>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4" name="Freeform 963">
              <a:extLst>
                <a:ext uri="{FF2B5EF4-FFF2-40B4-BE49-F238E27FC236}">
                  <a16:creationId xmlns="" xmlns:a16="http://schemas.microsoft.com/office/drawing/2014/main" id="{BA7D3420-E5FB-47BE-9235-38E24912C889}"/>
                </a:ext>
              </a:extLst>
            </p:cNvPr>
            <p:cNvSpPr>
              <a:spLocks/>
            </p:cNvSpPr>
            <p:nvPr/>
          </p:nvSpPr>
          <p:spPr bwMode="auto">
            <a:xfrm>
              <a:off x="6023030" y="5997425"/>
              <a:ext cx="11266" cy="15020"/>
            </a:xfrm>
            <a:custGeom>
              <a:avLst/>
              <a:gdLst>
                <a:gd name="T0" fmla="*/ 2 w 2"/>
                <a:gd name="T1" fmla="*/ 3 h 3"/>
                <a:gd name="T2" fmla="*/ 1 w 2"/>
                <a:gd name="T3" fmla="*/ 3 h 3"/>
                <a:gd name="T4" fmla="*/ 0 w 2"/>
                <a:gd name="T5" fmla="*/ 2 h 3"/>
                <a:gd name="T6" fmla="*/ 1 w 2"/>
                <a:gd name="T7" fmla="*/ 1 h 3"/>
                <a:gd name="T8" fmla="*/ 1 w 2"/>
                <a:gd name="T9" fmla="*/ 1 h 3"/>
                <a:gd name="T10" fmla="*/ 0 w 2"/>
                <a:gd name="T11" fmla="*/ 1 h 3"/>
                <a:gd name="T12" fmla="*/ 1 w 2"/>
                <a:gd name="T13" fmla="*/ 0 h 3"/>
                <a:gd name="T14" fmla="*/ 2 w 2"/>
                <a:gd name="T15" fmla="*/ 0 h 3"/>
                <a:gd name="T16" fmla="*/ 2 w 2"/>
                <a:gd name="T17" fmla="*/ 0 h 3"/>
                <a:gd name="T18" fmla="*/ 1 w 2"/>
                <a:gd name="T19" fmla="*/ 0 h 3"/>
                <a:gd name="T20" fmla="*/ 1 w 2"/>
                <a:gd name="T21" fmla="*/ 1 h 3"/>
                <a:gd name="T22" fmla="*/ 1 w 2"/>
                <a:gd name="T23" fmla="*/ 1 h 3"/>
                <a:gd name="T24" fmla="*/ 1 w 2"/>
                <a:gd name="T25" fmla="*/ 1 h 3"/>
                <a:gd name="T26" fmla="*/ 1 w 2"/>
                <a:gd name="T27" fmla="*/ 1 h 3"/>
                <a:gd name="T28" fmla="*/ 1 w 2"/>
                <a:gd name="T29" fmla="*/ 1 h 3"/>
                <a:gd name="T30" fmla="*/ 1 w 2"/>
                <a:gd name="T31" fmla="*/ 2 h 3"/>
                <a:gd name="T32" fmla="*/ 1 w 2"/>
                <a:gd name="T33" fmla="*/ 3 h 3"/>
                <a:gd name="T34" fmla="*/ 2 w 2"/>
                <a:gd name="T35" fmla="*/ 2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3"/>
                    <a:pt x="0" y="3"/>
                    <a:pt x="0" y="2"/>
                  </a:cubicBezTo>
                  <a:cubicBezTo>
                    <a:pt x="0" y="2"/>
                    <a:pt x="0" y="1"/>
                    <a:pt x="1" y="1"/>
                  </a:cubicBezTo>
                  <a:cubicBezTo>
                    <a:pt x="1" y="1"/>
                    <a:pt x="1" y="1"/>
                    <a:pt x="1" y="1"/>
                  </a:cubicBezTo>
                  <a:cubicBezTo>
                    <a:pt x="0" y="1"/>
                    <a:pt x="0" y="1"/>
                    <a:pt x="0" y="1"/>
                  </a:cubicBezTo>
                  <a:cubicBezTo>
                    <a:pt x="0" y="0"/>
                    <a:pt x="0" y="0"/>
                    <a:pt x="1" y="0"/>
                  </a:cubicBezTo>
                  <a:cubicBezTo>
                    <a:pt x="2" y="0"/>
                    <a:pt x="2" y="0"/>
                    <a:pt x="2" y="0"/>
                  </a:cubicBezTo>
                  <a:cubicBezTo>
                    <a:pt x="2" y="0"/>
                    <a:pt x="2" y="0"/>
                    <a:pt x="2" y="0"/>
                  </a:cubicBezTo>
                  <a:cubicBezTo>
                    <a:pt x="1" y="0"/>
                    <a:pt x="1" y="0"/>
                    <a:pt x="1" y="0"/>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2"/>
                    <a:pt x="1" y="2"/>
                  </a:cubicBezTo>
                  <a:cubicBezTo>
                    <a:pt x="1" y="2"/>
                    <a:pt x="1" y="3"/>
                    <a:pt x="1" y="3"/>
                  </a:cubicBezTo>
                  <a:cubicBezTo>
                    <a:pt x="2" y="2"/>
                    <a:pt x="2" y="2"/>
                    <a:pt x="2" y="2"/>
                  </a:cubicBez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5" name="Freeform 964">
              <a:extLst>
                <a:ext uri="{FF2B5EF4-FFF2-40B4-BE49-F238E27FC236}">
                  <a16:creationId xmlns="" xmlns:a16="http://schemas.microsoft.com/office/drawing/2014/main" id="{DAD3C7FA-88FC-4C2C-A4E2-4DEDC8E69F70}"/>
                </a:ext>
              </a:extLst>
            </p:cNvPr>
            <p:cNvSpPr>
              <a:spLocks noEditPoints="1"/>
            </p:cNvSpPr>
            <p:nvPr/>
          </p:nvSpPr>
          <p:spPr bwMode="auto">
            <a:xfrm>
              <a:off x="6004256" y="5997425"/>
              <a:ext cx="7510" cy="15020"/>
            </a:xfrm>
            <a:custGeom>
              <a:avLst/>
              <a:gdLst>
                <a:gd name="T0" fmla="*/ 0 w 2"/>
                <a:gd name="T1" fmla="*/ 4 h 4"/>
                <a:gd name="T2" fmla="*/ 0 w 2"/>
                <a:gd name="T3" fmla="*/ 3 h 4"/>
                <a:gd name="T4" fmla="*/ 0 w 2"/>
                <a:gd name="T5" fmla="*/ 3 h 4"/>
                <a:gd name="T6" fmla="*/ 0 w 2"/>
                <a:gd name="T7" fmla="*/ 3 h 4"/>
                <a:gd name="T8" fmla="*/ 0 w 2"/>
                <a:gd name="T9" fmla="*/ 3 h 4"/>
                <a:gd name="T10" fmla="*/ 0 w 2"/>
                <a:gd name="T11" fmla="*/ 0 h 4"/>
                <a:gd name="T12" fmla="*/ 1 w 2"/>
                <a:gd name="T13" fmla="*/ 0 h 4"/>
                <a:gd name="T14" fmla="*/ 2 w 2"/>
                <a:gd name="T15" fmla="*/ 3 h 4"/>
                <a:gd name="T16" fmla="*/ 2 w 2"/>
                <a:gd name="T17" fmla="*/ 3 h 4"/>
                <a:gd name="T18" fmla="*/ 1 w 2"/>
                <a:gd name="T19" fmla="*/ 3 h 4"/>
                <a:gd name="T20" fmla="*/ 1 w 2"/>
                <a:gd name="T21" fmla="*/ 4 h 4"/>
                <a:gd name="T22" fmla="*/ 0 w 2"/>
                <a:gd name="T23" fmla="*/ 4 h 4"/>
                <a:gd name="T24" fmla="*/ 2 w 2"/>
                <a:gd name="T25" fmla="*/ 3 h 4"/>
                <a:gd name="T26" fmla="*/ 2 w 2"/>
                <a:gd name="T27" fmla="*/ 3 h 4"/>
                <a:gd name="T28" fmla="*/ 1 w 2"/>
                <a:gd name="T29" fmla="*/ 2 h 4"/>
                <a:gd name="T30" fmla="*/ 1 w 2"/>
                <a:gd name="T31" fmla="*/ 0 h 4"/>
                <a:gd name="T32" fmla="*/ 1 w 2"/>
                <a:gd name="T33" fmla="*/ 0 h 4"/>
                <a:gd name="T34" fmla="*/ 1 w 2"/>
                <a:gd name="T35" fmla="*/ 2 h 4"/>
                <a:gd name="T36" fmla="*/ 1 w 2"/>
                <a:gd name="T37" fmla="*/ 3 h 4"/>
                <a:gd name="T38" fmla="*/ 2 w 2"/>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4">
                  <a:moveTo>
                    <a:pt x="0" y="4"/>
                  </a:moveTo>
                  <a:lnTo>
                    <a:pt x="0" y="3"/>
                  </a:lnTo>
                  <a:lnTo>
                    <a:pt x="0" y="3"/>
                  </a:lnTo>
                  <a:lnTo>
                    <a:pt x="0" y="3"/>
                  </a:lnTo>
                  <a:lnTo>
                    <a:pt x="0" y="3"/>
                  </a:lnTo>
                  <a:lnTo>
                    <a:pt x="0" y="0"/>
                  </a:lnTo>
                  <a:lnTo>
                    <a:pt x="1" y="0"/>
                  </a:lnTo>
                  <a:lnTo>
                    <a:pt x="2" y="3"/>
                  </a:lnTo>
                  <a:lnTo>
                    <a:pt x="2" y="3"/>
                  </a:lnTo>
                  <a:lnTo>
                    <a:pt x="1" y="3"/>
                  </a:lnTo>
                  <a:lnTo>
                    <a:pt x="1" y="4"/>
                  </a:lnTo>
                  <a:lnTo>
                    <a:pt x="0" y="4"/>
                  </a:lnTo>
                  <a:close/>
                  <a:moveTo>
                    <a:pt x="2" y="3"/>
                  </a:moveTo>
                  <a:lnTo>
                    <a:pt x="2" y="3"/>
                  </a:lnTo>
                  <a:lnTo>
                    <a:pt x="1" y="2"/>
                  </a:lnTo>
                  <a:lnTo>
                    <a:pt x="1" y="0"/>
                  </a:lnTo>
                  <a:lnTo>
                    <a:pt x="1" y="0"/>
                  </a:lnTo>
                  <a:lnTo>
                    <a:pt x="1" y="2"/>
                  </a:lnTo>
                  <a:lnTo>
                    <a:pt x="1" y="3"/>
                  </a:ln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6" name="Freeform 965">
              <a:extLst>
                <a:ext uri="{FF2B5EF4-FFF2-40B4-BE49-F238E27FC236}">
                  <a16:creationId xmlns="" xmlns:a16="http://schemas.microsoft.com/office/drawing/2014/main" id="{EEF46B00-146C-4E43-95AF-662FA80700A2}"/>
                </a:ext>
              </a:extLst>
            </p:cNvPr>
            <p:cNvSpPr>
              <a:spLocks/>
            </p:cNvSpPr>
            <p:nvPr/>
          </p:nvSpPr>
          <p:spPr bwMode="auto">
            <a:xfrm>
              <a:off x="5981726" y="5997425"/>
              <a:ext cx="11266" cy="15020"/>
            </a:xfrm>
            <a:custGeom>
              <a:avLst/>
              <a:gdLst>
                <a:gd name="T0" fmla="*/ 0 w 2"/>
                <a:gd name="T1" fmla="*/ 0 h 3"/>
                <a:gd name="T2" fmla="*/ 1 w 2"/>
                <a:gd name="T3" fmla="*/ 0 h 3"/>
                <a:gd name="T4" fmla="*/ 2 w 2"/>
                <a:gd name="T5" fmla="*/ 1 h 3"/>
                <a:gd name="T6" fmla="*/ 1 w 2"/>
                <a:gd name="T7" fmla="*/ 1 h 3"/>
                <a:gd name="T8" fmla="*/ 0 w 2"/>
                <a:gd name="T9" fmla="*/ 2 h 3"/>
                <a:gd name="T10" fmla="*/ 1 w 2"/>
                <a:gd name="T11" fmla="*/ 3 h 3"/>
                <a:gd name="T12" fmla="*/ 2 w 2"/>
                <a:gd name="T13" fmla="*/ 2 h 3"/>
                <a:gd name="T14" fmla="*/ 2 w 2"/>
                <a:gd name="T15" fmla="*/ 3 h 3"/>
                <a:gd name="T16" fmla="*/ 1 w 2"/>
                <a:gd name="T17" fmla="*/ 3 h 3"/>
                <a:gd name="T18" fmla="*/ 0 w 2"/>
                <a:gd name="T19" fmla="*/ 2 h 3"/>
                <a:gd name="T20" fmla="*/ 0 w 2"/>
                <a:gd name="T21" fmla="*/ 1 h 3"/>
                <a:gd name="T22" fmla="*/ 1 w 2"/>
                <a:gd name="T23" fmla="*/ 1 h 3"/>
                <a:gd name="T24" fmla="*/ 1 w 2"/>
                <a:gd name="T25" fmla="*/ 1 h 3"/>
                <a:gd name="T26" fmla="*/ 1 w 2"/>
                <a:gd name="T27" fmla="*/ 0 h 3"/>
                <a:gd name="T28" fmla="*/ 0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0"/>
                  </a:moveTo>
                  <a:cubicBezTo>
                    <a:pt x="1" y="0"/>
                    <a:pt x="1" y="0"/>
                    <a:pt x="1" y="0"/>
                  </a:cubicBezTo>
                  <a:cubicBezTo>
                    <a:pt x="2" y="1"/>
                    <a:pt x="2" y="1"/>
                    <a:pt x="2" y="1"/>
                  </a:cubicBezTo>
                  <a:cubicBezTo>
                    <a:pt x="1" y="1"/>
                    <a:pt x="1" y="1"/>
                    <a:pt x="1" y="1"/>
                  </a:cubicBezTo>
                  <a:cubicBezTo>
                    <a:pt x="1" y="1"/>
                    <a:pt x="0" y="2"/>
                    <a:pt x="0" y="2"/>
                  </a:cubicBezTo>
                  <a:cubicBezTo>
                    <a:pt x="0" y="2"/>
                    <a:pt x="1" y="3"/>
                    <a:pt x="1" y="3"/>
                  </a:cubicBezTo>
                  <a:cubicBezTo>
                    <a:pt x="2" y="2"/>
                    <a:pt x="2" y="2"/>
                    <a:pt x="2" y="2"/>
                  </a:cubicBezTo>
                  <a:cubicBezTo>
                    <a:pt x="2" y="3"/>
                    <a:pt x="2" y="3"/>
                    <a:pt x="2" y="3"/>
                  </a:cubicBezTo>
                  <a:cubicBezTo>
                    <a:pt x="1" y="3"/>
                    <a:pt x="1" y="3"/>
                    <a:pt x="1" y="3"/>
                  </a:cubicBezTo>
                  <a:cubicBezTo>
                    <a:pt x="0" y="3"/>
                    <a:pt x="0" y="2"/>
                    <a:pt x="0" y="2"/>
                  </a:cubicBezTo>
                  <a:cubicBezTo>
                    <a:pt x="0" y="1"/>
                    <a:pt x="0" y="1"/>
                    <a:pt x="0"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7" name="Freeform 966">
              <a:extLst>
                <a:ext uri="{FF2B5EF4-FFF2-40B4-BE49-F238E27FC236}">
                  <a16:creationId xmlns="" xmlns:a16="http://schemas.microsoft.com/office/drawing/2014/main" id="{A746F929-50FF-49F8-8F05-766EDCD5C153}"/>
                </a:ext>
              </a:extLst>
            </p:cNvPr>
            <p:cNvSpPr>
              <a:spLocks noEditPoints="1"/>
            </p:cNvSpPr>
            <p:nvPr/>
          </p:nvSpPr>
          <p:spPr bwMode="auto">
            <a:xfrm>
              <a:off x="5962950" y="5997425"/>
              <a:ext cx="7510" cy="15020"/>
            </a:xfrm>
            <a:custGeom>
              <a:avLst/>
              <a:gdLst>
                <a:gd name="T0" fmla="*/ 0 w 2"/>
                <a:gd name="T1" fmla="*/ 0 h 3"/>
                <a:gd name="T2" fmla="*/ 0 w 2"/>
                <a:gd name="T3" fmla="*/ 0 h 3"/>
                <a:gd name="T4" fmla="*/ 1 w 2"/>
                <a:gd name="T5" fmla="*/ 0 h 3"/>
                <a:gd name="T6" fmla="*/ 2 w 2"/>
                <a:gd name="T7" fmla="*/ 2 h 3"/>
                <a:gd name="T8" fmla="*/ 1 w 2"/>
                <a:gd name="T9" fmla="*/ 3 h 3"/>
                <a:gd name="T10" fmla="*/ 0 w 2"/>
                <a:gd name="T11" fmla="*/ 2 h 3"/>
                <a:gd name="T12" fmla="*/ 1 w 2"/>
                <a:gd name="T13" fmla="*/ 1 h 3"/>
                <a:gd name="T14" fmla="*/ 1 w 2"/>
                <a:gd name="T15" fmla="*/ 1 h 3"/>
                <a:gd name="T16" fmla="*/ 1 w 2"/>
                <a:gd name="T17" fmla="*/ 1 h 3"/>
                <a:gd name="T18" fmla="*/ 0 w 2"/>
                <a:gd name="T19" fmla="*/ 0 h 3"/>
                <a:gd name="T20" fmla="*/ 0 w 2"/>
                <a:gd name="T21" fmla="*/ 0 h 3"/>
                <a:gd name="T22" fmla="*/ 1 w 2"/>
                <a:gd name="T23" fmla="*/ 3 h 3"/>
                <a:gd name="T24" fmla="*/ 1 w 2"/>
                <a:gd name="T25" fmla="*/ 2 h 3"/>
                <a:gd name="T26" fmla="*/ 1 w 2"/>
                <a:gd name="T27" fmla="*/ 2 h 3"/>
                <a:gd name="T28" fmla="*/ 1 w 2"/>
                <a:gd name="T29" fmla="*/ 1 h 3"/>
                <a:gd name="T30" fmla="*/ 0 w 2"/>
                <a:gd name="T31" fmla="*/ 2 h 3"/>
                <a:gd name="T32" fmla="*/ 1 w 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0" y="0"/>
                    <a:pt x="0" y="0"/>
                    <a:pt x="0" y="0"/>
                  </a:cubicBezTo>
                  <a:cubicBezTo>
                    <a:pt x="1" y="0"/>
                    <a:pt x="1" y="0"/>
                    <a:pt x="1" y="0"/>
                  </a:cubicBezTo>
                  <a:cubicBezTo>
                    <a:pt x="1" y="1"/>
                    <a:pt x="2" y="1"/>
                    <a:pt x="2" y="2"/>
                  </a:cubicBezTo>
                  <a:cubicBezTo>
                    <a:pt x="2" y="2"/>
                    <a:pt x="1" y="3"/>
                    <a:pt x="1" y="3"/>
                  </a:cubicBezTo>
                  <a:cubicBezTo>
                    <a:pt x="0" y="3"/>
                    <a:pt x="0" y="2"/>
                    <a:pt x="0" y="2"/>
                  </a:cubicBezTo>
                  <a:cubicBezTo>
                    <a:pt x="0" y="1"/>
                    <a:pt x="0" y="1"/>
                    <a:pt x="1" y="1"/>
                  </a:cubicBezTo>
                  <a:cubicBezTo>
                    <a:pt x="1" y="1"/>
                    <a:pt x="1" y="1"/>
                    <a:pt x="1" y="1"/>
                  </a:cubicBezTo>
                  <a:cubicBezTo>
                    <a:pt x="1" y="1"/>
                    <a:pt x="1" y="1"/>
                    <a:pt x="1" y="1"/>
                  </a:cubicBezTo>
                  <a:cubicBezTo>
                    <a:pt x="1" y="1"/>
                    <a:pt x="1" y="0"/>
                    <a:pt x="0" y="0"/>
                  </a:cubicBezTo>
                  <a:cubicBezTo>
                    <a:pt x="0" y="0"/>
                    <a:pt x="0" y="0"/>
                    <a:pt x="0" y="0"/>
                  </a:cubicBezTo>
                  <a:close/>
                  <a:moveTo>
                    <a:pt x="1" y="3"/>
                  </a:moveTo>
                  <a:cubicBezTo>
                    <a:pt x="1" y="3"/>
                    <a:pt x="1" y="2"/>
                    <a:pt x="1" y="2"/>
                  </a:cubicBezTo>
                  <a:cubicBezTo>
                    <a:pt x="1" y="2"/>
                    <a:pt x="1" y="2"/>
                    <a:pt x="1" y="2"/>
                  </a:cubicBezTo>
                  <a:cubicBezTo>
                    <a:pt x="1" y="1"/>
                    <a:pt x="1" y="1"/>
                    <a:pt x="1" y="1"/>
                  </a:cubicBezTo>
                  <a:cubicBezTo>
                    <a:pt x="0" y="1"/>
                    <a:pt x="0" y="2"/>
                    <a:pt x="0" y="2"/>
                  </a:cubicBezTo>
                  <a:cubicBezTo>
                    <a:pt x="0" y="2"/>
                    <a:pt x="0"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8" name="Freeform 967">
              <a:extLst>
                <a:ext uri="{FF2B5EF4-FFF2-40B4-BE49-F238E27FC236}">
                  <a16:creationId xmlns="" xmlns:a16="http://schemas.microsoft.com/office/drawing/2014/main" id="{DBF1FF32-07B2-465B-8551-7FDBE5AD0BBB}"/>
                </a:ext>
              </a:extLst>
            </p:cNvPr>
            <p:cNvSpPr>
              <a:spLocks/>
            </p:cNvSpPr>
            <p:nvPr/>
          </p:nvSpPr>
          <p:spPr bwMode="auto">
            <a:xfrm>
              <a:off x="5940420" y="5997425"/>
              <a:ext cx="7510" cy="15020"/>
            </a:xfrm>
            <a:custGeom>
              <a:avLst/>
              <a:gdLst>
                <a:gd name="T0" fmla="*/ 2 w 2"/>
                <a:gd name="T1" fmla="*/ 0 h 4"/>
                <a:gd name="T2" fmla="*/ 2 w 2"/>
                <a:gd name="T3" fmla="*/ 0 h 4"/>
                <a:gd name="T4" fmla="*/ 0 w 2"/>
                <a:gd name="T5" fmla="*/ 0 h 4"/>
                <a:gd name="T6" fmla="*/ 0 w 2"/>
                <a:gd name="T7" fmla="*/ 0 h 4"/>
                <a:gd name="T8" fmla="*/ 2 w 2"/>
                <a:gd name="T9" fmla="*/ 4 h 4"/>
                <a:gd name="T10" fmla="*/ 2 w 2"/>
                <a:gd name="T11" fmla="*/ 4 h 4"/>
                <a:gd name="T12" fmla="*/ 0 w 2"/>
                <a:gd name="T13" fmla="*/ 0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0"/>
                  </a:lnTo>
                  <a:lnTo>
                    <a:pt x="0" y="0"/>
                  </a:lnTo>
                  <a:lnTo>
                    <a:pt x="0" y="0"/>
                  </a:lnTo>
                  <a:lnTo>
                    <a:pt x="2" y="4"/>
                  </a:lnTo>
                  <a:lnTo>
                    <a:pt x="2" y="4"/>
                  </a:lnTo>
                  <a:lnTo>
                    <a:pt x="0" y="0"/>
                  </a:lnTo>
                  <a:lnTo>
                    <a:pt x="0" y="0"/>
                  </a:lnTo>
                  <a:lnTo>
                    <a:pt x="2"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9" name="Freeform 968">
              <a:extLst>
                <a:ext uri="{FF2B5EF4-FFF2-40B4-BE49-F238E27FC236}">
                  <a16:creationId xmlns="" xmlns:a16="http://schemas.microsoft.com/office/drawing/2014/main" id="{38B79355-2E8B-4986-9DE2-B7628BB81E25}"/>
                </a:ext>
              </a:extLst>
            </p:cNvPr>
            <p:cNvSpPr>
              <a:spLocks noEditPoints="1"/>
            </p:cNvSpPr>
            <p:nvPr/>
          </p:nvSpPr>
          <p:spPr bwMode="auto">
            <a:xfrm>
              <a:off x="5917890" y="5997425"/>
              <a:ext cx="7510" cy="15020"/>
            </a:xfrm>
            <a:custGeom>
              <a:avLst/>
              <a:gdLst>
                <a:gd name="T0" fmla="*/ 1 w 2"/>
                <a:gd name="T1" fmla="*/ 3 h 3"/>
                <a:gd name="T2" fmla="*/ 0 w 2"/>
                <a:gd name="T3" fmla="*/ 2 h 3"/>
                <a:gd name="T4" fmla="*/ 1 w 2"/>
                <a:gd name="T5" fmla="*/ 1 h 3"/>
                <a:gd name="T6" fmla="*/ 1 w 2"/>
                <a:gd name="T7" fmla="*/ 1 h 3"/>
                <a:gd name="T8" fmla="*/ 1 w 2"/>
                <a:gd name="T9" fmla="*/ 1 h 3"/>
                <a:gd name="T10" fmla="*/ 1 w 2"/>
                <a:gd name="T11" fmla="*/ 0 h 3"/>
                <a:gd name="T12" fmla="*/ 2 w 2"/>
                <a:gd name="T13" fmla="*/ 1 h 3"/>
                <a:gd name="T14" fmla="*/ 2 w 2"/>
                <a:gd name="T15" fmla="*/ 1 h 3"/>
                <a:gd name="T16" fmla="*/ 2 w 2"/>
                <a:gd name="T17" fmla="*/ 1 h 3"/>
                <a:gd name="T18" fmla="*/ 2 w 2"/>
                <a:gd name="T19" fmla="*/ 2 h 3"/>
                <a:gd name="T20" fmla="*/ 1 w 2"/>
                <a:gd name="T21" fmla="*/ 3 h 3"/>
                <a:gd name="T22" fmla="*/ 1 w 2"/>
                <a:gd name="T23" fmla="*/ 3 h 3"/>
                <a:gd name="T24" fmla="*/ 2 w 2"/>
                <a:gd name="T25" fmla="*/ 2 h 3"/>
                <a:gd name="T26" fmla="*/ 1 w 2"/>
                <a:gd name="T27" fmla="*/ 1 h 3"/>
                <a:gd name="T28" fmla="*/ 1 w 2"/>
                <a:gd name="T29" fmla="*/ 2 h 3"/>
                <a:gd name="T30" fmla="*/ 1 w 2"/>
                <a:gd name="T31" fmla="*/ 3 h 3"/>
                <a:gd name="T32" fmla="*/ 1 w 2"/>
                <a:gd name="T33" fmla="*/ 0 h 3"/>
                <a:gd name="T34" fmla="*/ 1 w 2"/>
                <a:gd name="T35" fmla="*/ 1 h 3"/>
                <a:gd name="T36" fmla="*/ 1 w 2"/>
                <a:gd name="T37" fmla="*/ 1 h 3"/>
                <a:gd name="T38" fmla="*/ 2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1" y="3"/>
                    <a:pt x="0" y="3"/>
                    <a:pt x="0" y="2"/>
                  </a:cubicBezTo>
                  <a:cubicBezTo>
                    <a:pt x="1" y="1"/>
                    <a:pt x="1" y="1"/>
                    <a:pt x="1" y="1"/>
                  </a:cubicBezTo>
                  <a:cubicBezTo>
                    <a:pt x="1" y="1"/>
                    <a:pt x="1" y="1"/>
                    <a:pt x="1" y="1"/>
                  </a:cubicBezTo>
                  <a:cubicBezTo>
                    <a:pt x="1" y="1"/>
                    <a:pt x="1" y="1"/>
                    <a:pt x="1" y="1"/>
                  </a:cubicBezTo>
                  <a:cubicBezTo>
                    <a:pt x="1" y="0"/>
                    <a:pt x="1" y="0"/>
                    <a:pt x="1" y="0"/>
                  </a:cubicBezTo>
                  <a:cubicBezTo>
                    <a:pt x="2" y="0"/>
                    <a:pt x="2" y="0"/>
                    <a:pt x="2" y="1"/>
                  </a:cubicBezTo>
                  <a:cubicBezTo>
                    <a:pt x="2" y="1"/>
                    <a:pt x="2" y="1"/>
                    <a:pt x="2" y="1"/>
                  </a:cubicBezTo>
                  <a:cubicBezTo>
                    <a:pt x="2" y="1"/>
                    <a:pt x="2" y="1"/>
                    <a:pt x="2" y="1"/>
                  </a:cubicBezTo>
                  <a:cubicBezTo>
                    <a:pt x="2" y="2"/>
                    <a:pt x="2" y="2"/>
                    <a:pt x="2" y="2"/>
                  </a:cubicBezTo>
                  <a:cubicBezTo>
                    <a:pt x="2" y="3"/>
                    <a:pt x="2" y="3"/>
                    <a:pt x="1" y="3"/>
                  </a:cubicBezTo>
                  <a:close/>
                  <a:moveTo>
                    <a:pt x="1" y="3"/>
                  </a:moveTo>
                  <a:cubicBezTo>
                    <a:pt x="2" y="3"/>
                    <a:pt x="2" y="2"/>
                    <a:pt x="2" y="2"/>
                  </a:cubicBezTo>
                  <a:cubicBezTo>
                    <a:pt x="1" y="1"/>
                    <a:pt x="1" y="1"/>
                    <a:pt x="1" y="1"/>
                  </a:cubicBezTo>
                  <a:cubicBezTo>
                    <a:pt x="1" y="2"/>
                    <a:pt x="1" y="2"/>
                    <a:pt x="1" y="2"/>
                  </a:cubicBezTo>
                  <a:lnTo>
                    <a:pt x="1" y="3"/>
                  </a:lnTo>
                  <a:close/>
                  <a:moveTo>
                    <a:pt x="1" y="0"/>
                  </a:moveTo>
                  <a:cubicBezTo>
                    <a:pt x="1" y="1"/>
                    <a:pt x="1" y="1"/>
                    <a:pt x="1" y="1"/>
                  </a:cubicBezTo>
                  <a:cubicBezTo>
                    <a:pt x="1" y="1"/>
                    <a:pt x="1" y="1"/>
                    <a:pt x="1" y="1"/>
                  </a:cubicBezTo>
                  <a:cubicBezTo>
                    <a:pt x="2" y="1"/>
                    <a:pt x="2" y="1"/>
                    <a:pt x="2" y="1"/>
                  </a:cubicBezTo>
                  <a:lnTo>
                    <a:pt x="1"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0" name="Freeform 969">
              <a:extLst>
                <a:ext uri="{FF2B5EF4-FFF2-40B4-BE49-F238E27FC236}">
                  <a16:creationId xmlns="" xmlns:a16="http://schemas.microsoft.com/office/drawing/2014/main" id="{FF678542-691C-4080-BB3A-045831C2A849}"/>
                </a:ext>
              </a:extLst>
            </p:cNvPr>
            <p:cNvSpPr>
              <a:spLocks noEditPoints="1"/>
            </p:cNvSpPr>
            <p:nvPr/>
          </p:nvSpPr>
          <p:spPr bwMode="auto">
            <a:xfrm>
              <a:off x="5891606" y="5997425"/>
              <a:ext cx="11266" cy="15020"/>
            </a:xfrm>
            <a:custGeom>
              <a:avLst/>
              <a:gdLst>
                <a:gd name="T0" fmla="*/ 2 w 2"/>
                <a:gd name="T1" fmla="*/ 3 h 3"/>
                <a:gd name="T2" fmla="*/ 2 w 2"/>
                <a:gd name="T3" fmla="*/ 3 h 3"/>
                <a:gd name="T4" fmla="*/ 1 w 2"/>
                <a:gd name="T5" fmla="*/ 2 h 3"/>
                <a:gd name="T6" fmla="*/ 0 w 2"/>
                <a:gd name="T7" fmla="*/ 1 h 3"/>
                <a:gd name="T8" fmla="*/ 1 w 2"/>
                <a:gd name="T9" fmla="*/ 0 h 3"/>
                <a:gd name="T10" fmla="*/ 2 w 2"/>
                <a:gd name="T11" fmla="*/ 1 h 3"/>
                <a:gd name="T12" fmla="*/ 1 w 2"/>
                <a:gd name="T13" fmla="*/ 2 h 3"/>
                <a:gd name="T14" fmla="*/ 1 w 2"/>
                <a:gd name="T15" fmla="*/ 2 h 3"/>
                <a:gd name="T16" fmla="*/ 1 w 2"/>
                <a:gd name="T17" fmla="*/ 2 h 3"/>
                <a:gd name="T18" fmla="*/ 1 w 2"/>
                <a:gd name="T19" fmla="*/ 2 h 3"/>
                <a:gd name="T20" fmla="*/ 2 w 2"/>
                <a:gd name="T21" fmla="*/ 3 h 3"/>
                <a:gd name="T22" fmla="*/ 2 w 2"/>
                <a:gd name="T23" fmla="*/ 3 h 3"/>
                <a:gd name="T24" fmla="*/ 1 w 2"/>
                <a:gd name="T25" fmla="*/ 0 h 3"/>
                <a:gd name="T26" fmla="*/ 1 w 2"/>
                <a:gd name="T27" fmla="*/ 1 h 3"/>
                <a:gd name="T28" fmla="*/ 1 w 2"/>
                <a:gd name="T29" fmla="*/ 1 h 3"/>
                <a:gd name="T30" fmla="*/ 1 w 2"/>
                <a:gd name="T31" fmla="*/ 2 h 3"/>
                <a:gd name="T32" fmla="*/ 2 w 2"/>
                <a:gd name="T33" fmla="*/ 1 h 3"/>
                <a:gd name="T34" fmla="*/ 1 w 2"/>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2" y="3"/>
                    <a:pt x="2" y="3"/>
                    <a:pt x="2" y="3"/>
                  </a:cubicBezTo>
                  <a:cubicBezTo>
                    <a:pt x="1" y="2"/>
                    <a:pt x="1" y="2"/>
                    <a:pt x="1" y="2"/>
                  </a:cubicBezTo>
                  <a:cubicBezTo>
                    <a:pt x="1" y="2"/>
                    <a:pt x="0" y="2"/>
                    <a:pt x="0" y="1"/>
                  </a:cubicBezTo>
                  <a:cubicBezTo>
                    <a:pt x="0" y="0"/>
                    <a:pt x="1" y="0"/>
                    <a:pt x="1" y="0"/>
                  </a:cubicBezTo>
                  <a:cubicBezTo>
                    <a:pt x="2" y="0"/>
                    <a:pt x="2" y="0"/>
                    <a:pt x="2" y="1"/>
                  </a:cubicBezTo>
                  <a:cubicBezTo>
                    <a:pt x="2" y="1"/>
                    <a:pt x="2" y="2"/>
                    <a:pt x="1" y="2"/>
                  </a:cubicBezTo>
                  <a:cubicBezTo>
                    <a:pt x="1" y="2"/>
                    <a:pt x="1" y="2"/>
                    <a:pt x="1" y="2"/>
                  </a:cubicBezTo>
                  <a:cubicBezTo>
                    <a:pt x="1" y="2"/>
                    <a:pt x="1" y="2"/>
                    <a:pt x="1" y="2"/>
                  </a:cubicBezTo>
                  <a:cubicBezTo>
                    <a:pt x="1" y="2"/>
                    <a:pt x="1" y="2"/>
                    <a:pt x="1" y="2"/>
                  </a:cubicBezTo>
                  <a:cubicBezTo>
                    <a:pt x="2" y="3"/>
                    <a:pt x="2" y="3"/>
                    <a:pt x="2" y="3"/>
                  </a:cubicBezTo>
                  <a:cubicBezTo>
                    <a:pt x="2" y="3"/>
                    <a:pt x="2" y="3"/>
                    <a:pt x="2" y="3"/>
                  </a:cubicBezTo>
                  <a:close/>
                  <a:moveTo>
                    <a:pt x="1" y="0"/>
                  </a:moveTo>
                  <a:cubicBezTo>
                    <a:pt x="1" y="0"/>
                    <a:pt x="1" y="1"/>
                    <a:pt x="1" y="1"/>
                  </a:cubicBezTo>
                  <a:cubicBezTo>
                    <a:pt x="1" y="1"/>
                    <a:pt x="1" y="1"/>
                    <a:pt x="1" y="1"/>
                  </a:cubicBezTo>
                  <a:cubicBezTo>
                    <a:pt x="1" y="2"/>
                    <a:pt x="1" y="2"/>
                    <a:pt x="1" y="2"/>
                  </a:cubicBezTo>
                  <a:cubicBezTo>
                    <a:pt x="2" y="1"/>
                    <a:pt x="2" y="1"/>
                    <a:pt x="2" y="1"/>
                  </a:cubicBezTo>
                  <a:cubicBezTo>
                    <a:pt x="2" y="1"/>
                    <a:pt x="2"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1" name="Freeform 970">
              <a:extLst>
                <a:ext uri="{FF2B5EF4-FFF2-40B4-BE49-F238E27FC236}">
                  <a16:creationId xmlns="" xmlns:a16="http://schemas.microsoft.com/office/drawing/2014/main" id="{5FC9EE53-1491-456D-9CAF-A8ACF6B50CD9}"/>
                </a:ext>
              </a:extLst>
            </p:cNvPr>
            <p:cNvSpPr>
              <a:spLocks noEditPoints="1"/>
            </p:cNvSpPr>
            <p:nvPr/>
          </p:nvSpPr>
          <p:spPr bwMode="auto">
            <a:xfrm>
              <a:off x="5865320" y="5997425"/>
              <a:ext cx="11266"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1 w 2"/>
                <a:gd name="T13" fmla="*/ 1 h 3"/>
                <a:gd name="T14" fmla="*/ 1 w 2"/>
                <a:gd name="T15" fmla="*/ 3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0"/>
                    <a:pt x="2" y="1"/>
                  </a:cubicBezTo>
                  <a:cubicBezTo>
                    <a:pt x="2" y="2"/>
                    <a:pt x="2" y="3"/>
                    <a:pt x="1" y="3"/>
                  </a:cubicBezTo>
                  <a:cubicBezTo>
                    <a:pt x="1" y="3"/>
                    <a:pt x="0" y="2"/>
                    <a:pt x="0" y="1"/>
                  </a:cubicBezTo>
                  <a:cubicBezTo>
                    <a:pt x="0" y="0"/>
                    <a:pt x="1" y="0"/>
                    <a:pt x="1" y="0"/>
                  </a:cubicBezTo>
                  <a:close/>
                  <a:moveTo>
                    <a:pt x="1" y="0"/>
                  </a:moveTo>
                  <a:cubicBezTo>
                    <a:pt x="1" y="0"/>
                    <a:pt x="1" y="1"/>
                    <a:pt x="1" y="1"/>
                  </a:cubicBezTo>
                  <a:cubicBezTo>
                    <a:pt x="1" y="2"/>
                    <a:pt x="1" y="3"/>
                    <a:pt x="1" y="3"/>
                  </a:cubicBezTo>
                  <a:cubicBezTo>
                    <a:pt x="2" y="3"/>
                    <a:pt x="2" y="2"/>
                    <a:pt x="2" y="1"/>
                  </a:cubicBezTo>
                  <a:cubicBezTo>
                    <a:pt x="2" y="1"/>
                    <a:pt x="2"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2" name="Rectangle 971">
              <a:extLst>
                <a:ext uri="{FF2B5EF4-FFF2-40B4-BE49-F238E27FC236}">
                  <a16:creationId xmlns="" xmlns:a16="http://schemas.microsoft.com/office/drawing/2014/main" id="{E4058CA7-CA3F-4152-A487-95183F567CEF}"/>
                </a:ext>
              </a:extLst>
            </p:cNvPr>
            <p:cNvSpPr>
              <a:spLocks noChangeArrowheads="1"/>
            </p:cNvSpPr>
            <p:nvPr/>
          </p:nvSpPr>
          <p:spPr bwMode="auto">
            <a:xfrm>
              <a:off x="5114318" y="5400377"/>
              <a:ext cx="645861"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3" name="Rectangle 972">
              <a:extLst>
                <a:ext uri="{FF2B5EF4-FFF2-40B4-BE49-F238E27FC236}">
                  <a16:creationId xmlns="" xmlns:a16="http://schemas.microsoft.com/office/drawing/2014/main" id="{131556E7-5A4F-49E0-B7F7-00E42C5D78D0}"/>
                </a:ext>
              </a:extLst>
            </p:cNvPr>
            <p:cNvSpPr>
              <a:spLocks noChangeArrowheads="1"/>
            </p:cNvSpPr>
            <p:nvPr/>
          </p:nvSpPr>
          <p:spPr bwMode="auto">
            <a:xfrm>
              <a:off x="5534879" y="5467968"/>
              <a:ext cx="142690" cy="7885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4" name="Freeform 973">
              <a:extLst>
                <a:ext uri="{FF2B5EF4-FFF2-40B4-BE49-F238E27FC236}">
                  <a16:creationId xmlns="" xmlns:a16="http://schemas.microsoft.com/office/drawing/2014/main" id="{80083A13-DA77-4C56-845E-63CF329EF933}"/>
                </a:ext>
              </a:extLst>
            </p:cNvPr>
            <p:cNvSpPr>
              <a:spLocks/>
            </p:cNvSpPr>
            <p:nvPr/>
          </p:nvSpPr>
          <p:spPr bwMode="auto">
            <a:xfrm>
              <a:off x="5283295" y="5877264"/>
              <a:ext cx="22530" cy="116406"/>
            </a:xfrm>
            <a:custGeom>
              <a:avLst/>
              <a:gdLst>
                <a:gd name="T0" fmla="*/ 5 w 5"/>
                <a:gd name="T1" fmla="*/ 0 h 23"/>
                <a:gd name="T2" fmla="*/ 5 w 5"/>
                <a:gd name="T3" fmla="*/ 23 h 23"/>
                <a:gd name="T4" fmla="*/ 0 w 5"/>
                <a:gd name="T5" fmla="*/ 23 h 23"/>
                <a:gd name="T6" fmla="*/ 0 w 5"/>
                <a:gd name="T7" fmla="*/ 0 h 23"/>
                <a:gd name="T8" fmla="*/ 5 w 5"/>
                <a:gd name="T9" fmla="*/ 0 h 23"/>
              </a:gdLst>
              <a:ahLst/>
              <a:cxnLst>
                <a:cxn ang="0">
                  <a:pos x="T0" y="T1"/>
                </a:cxn>
                <a:cxn ang="0">
                  <a:pos x="T2" y="T3"/>
                </a:cxn>
                <a:cxn ang="0">
                  <a:pos x="T4" y="T5"/>
                </a:cxn>
                <a:cxn ang="0">
                  <a:pos x="T6" y="T7"/>
                </a:cxn>
                <a:cxn ang="0">
                  <a:pos x="T8" y="T9"/>
                </a:cxn>
              </a:cxnLst>
              <a:rect l="0" t="0" r="r" b="b"/>
              <a:pathLst>
                <a:path w="5" h="23">
                  <a:moveTo>
                    <a:pt x="5" y="0"/>
                  </a:moveTo>
                  <a:cubicBezTo>
                    <a:pt x="5" y="23"/>
                    <a:pt x="5" y="23"/>
                    <a:pt x="5" y="23"/>
                  </a:cubicBezTo>
                  <a:cubicBezTo>
                    <a:pt x="0" y="23"/>
                    <a:pt x="0" y="23"/>
                    <a:pt x="0" y="23"/>
                  </a:cubicBezTo>
                  <a:cubicBezTo>
                    <a:pt x="0" y="16"/>
                    <a:pt x="0" y="5"/>
                    <a:pt x="0" y="0"/>
                  </a:cubicBezTo>
                  <a:lnTo>
                    <a:pt x="5"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5" name="Rectangle 974">
              <a:extLst>
                <a:ext uri="{FF2B5EF4-FFF2-40B4-BE49-F238E27FC236}">
                  <a16:creationId xmlns="" xmlns:a16="http://schemas.microsoft.com/office/drawing/2014/main" id="{D7B4EC65-A2C2-4998-A82F-EFE5EE3A5372}"/>
                </a:ext>
              </a:extLst>
            </p:cNvPr>
            <p:cNvSpPr>
              <a:spLocks noChangeArrowheads="1"/>
            </p:cNvSpPr>
            <p:nvPr/>
          </p:nvSpPr>
          <p:spPr bwMode="auto">
            <a:xfrm>
              <a:off x="5268275" y="5877264"/>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6" name="Rectangle 975">
              <a:extLst>
                <a:ext uri="{FF2B5EF4-FFF2-40B4-BE49-F238E27FC236}">
                  <a16:creationId xmlns="" xmlns:a16="http://schemas.microsoft.com/office/drawing/2014/main" id="{B7EBD230-7BBD-4E5A-9215-D6CC5D37001C}"/>
                </a:ext>
              </a:extLst>
            </p:cNvPr>
            <p:cNvSpPr>
              <a:spLocks noChangeArrowheads="1"/>
            </p:cNvSpPr>
            <p:nvPr/>
          </p:nvSpPr>
          <p:spPr bwMode="auto">
            <a:xfrm>
              <a:off x="5332109" y="5877264"/>
              <a:ext cx="3004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7" name="Rectangle 976">
              <a:extLst>
                <a:ext uri="{FF2B5EF4-FFF2-40B4-BE49-F238E27FC236}">
                  <a16:creationId xmlns="" xmlns:a16="http://schemas.microsoft.com/office/drawing/2014/main" id="{48F4C5CE-AA50-46C2-988E-E3B44A308196}"/>
                </a:ext>
              </a:extLst>
            </p:cNvPr>
            <p:cNvSpPr>
              <a:spLocks noChangeArrowheads="1"/>
            </p:cNvSpPr>
            <p:nvPr/>
          </p:nvSpPr>
          <p:spPr bwMode="auto">
            <a:xfrm>
              <a:off x="5313335" y="5877264"/>
              <a:ext cx="1502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8" name="Rectangle 977">
              <a:extLst>
                <a:ext uri="{FF2B5EF4-FFF2-40B4-BE49-F238E27FC236}">
                  <a16:creationId xmlns="" xmlns:a16="http://schemas.microsoft.com/office/drawing/2014/main" id="{1E8F7CAF-B966-4702-97EE-BDFF5F779FC8}"/>
                </a:ext>
              </a:extLst>
            </p:cNvPr>
            <p:cNvSpPr>
              <a:spLocks noChangeArrowheads="1"/>
            </p:cNvSpPr>
            <p:nvPr/>
          </p:nvSpPr>
          <p:spPr bwMode="auto">
            <a:xfrm>
              <a:off x="5219458" y="5877264"/>
              <a:ext cx="3379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9" name="Freeform 978">
              <a:extLst>
                <a:ext uri="{FF2B5EF4-FFF2-40B4-BE49-F238E27FC236}">
                  <a16:creationId xmlns="" xmlns:a16="http://schemas.microsoft.com/office/drawing/2014/main" id="{4E6ED49B-64E0-41FD-ABD8-4E29E9AE17B7}"/>
                </a:ext>
              </a:extLst>
            </p:cNvPr>
            <p:cNvSpPr>
              <a:spLocks/>
            </p:cNvSpPr>
            <p:nvPr/>
          </p:nvSpPr>
          <p:spPr bwMode="auto">
            <a:xfrm>
              <a:off x="5159378" y="5877264"/>
              <a:ext cx="0" cy="116406"/>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7"/>
                    <a:pt x="0"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0" name="Rectangle 979">
              <a:extLst>
                <a:ext uri="{FF2B5EF4-FFF2-40B4-BE49-F238E27FC236}">
                  <a16:creationId xmlns="" xmlns:a16="http://schemas.microsoft.com/office/drawing/2014/main" id="{36707255-6302-4A97-9ED6-79AC5F46A112}"/>
                </a:ext>
              </a:extLst>
            </p:cNvPr>
            <p:cNvSpPr>
              <a:spLocks noChangeArrowheads="1"/>
            </p:cNvSpPr>
            <p:nvPr/>
          </p:nvSpPr>
          <p:spPr bwMode="auto">
            <a:xfrm>
              <a:off x="5174398" y="5877264"/>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1" name="Rectangle 980">
              <a:extLst>
                <a:ext uri="{FF2B5EF4-FFF2-40B4-BE49-F238E27FC236}">
                  <a16:creationId xmlns="" xmlns:a16="http://schemas.microsoft.com/office/drawing/2014/main" id="{023B694E-F292-4D76-894E-DC8A6CD0F6A9}"/>
                </a:ext>
              </a:extLst>
            </p:cNvPr>
            <p:cNvSpPr>
              <a:spLocks noChangeArrowheads="1"/>
            </p:cNvSpPr>
            <p:nvPr/>
          </p:nvSpPr>
          <p:spPr bwMode="auto">
            <a:xfrm>
              <a:off x="5185665" y="5877264"/>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2" name="Rectangle 981">
              <a:extLst>
                <a:ext uri="{FF2B5EF4-FFF2-40B4-BE49-F238E27FC236}">
                  <a16:creationId xmlns="" xmlns:a16="http://schemas.microsoft.com/office/drawing/2014/main" id="{84A6025E-D735-4736-9B79-5C9E04360248}"/>
                </a:ext>
              </a:extLst>
            </p:cNvPr>
            <p:cNvSpPr>
              <a:spLocks noChangeArrowheads="1"/>
            </p:cNvSpPr>
            <p:nvPr/>
          </p:nvSpPr>
          <p:spPr bwMode="auto">
            <a:xfrm>
              <a:off x="5196928" y="5877264"/>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Freeform 982">
              <a:extLst>
                <a:ext uri="{FF2B5EF4-FFF2-40B4-BE49-F238E27FC236}">
                  <a16:creationId xmlns="" xmlns:a16="http://schemas.microsoft.com/office/drawing/2014/main" id="{EFBCE66F-D43F-41D7-B80C-D4610DDB0DDC}"/>
                </a:ext>
              </a:extLst>
            </p:cNvPr>
            <p:cNvSpPr>
              <a:spLocks/>
            </p:cNvSpPr>
            <p:nvPr/>
          </p:nvSpPr>
          <p:spPr bwMode="auto">
            <a:xfrm>
              <a:off x="5358395" y="5997425"/>
              <a:ext cx="3756" cy="15020"/>
            </a:xfrm>
            <a:custGeom>
              <a:avLst/>
              <a:gdLst>
                <a:gd name="T0" fmla="*/ 0 w 1"/>
                <a:gd name="T1" fmla="*/ 4 h 4"/>
                <a:gd name="T2" fmla="*/ 0 w 1"/>
                <a:gd name="T3" fmla="*/ 4 h 4"/>
                <a:gd name="T4" fmla="*/ 0 w 1"/>
                <a:gd name="T5" fmla="*/ 0 h 4"/>
                <a:gd name="T6" fmla="*/ 0 w 1"/>
                <a:gd name="T7" fmla="*/ 0 h 4"/>
                <a:gd name="T8" fmla="*/ 1 w 1"/>
                <a:gd name="T9" fmla="*/ 0 h 4"/>
                <a:gd name="T10" fmla="*/ 1 w 1"/>
                <a:gd name="T11" fmla="*/ 2 h 4"/>
                <a:gd name="T12" fmla="*/ 0 w 1"/>
                <a:gd name="T13" fmla="*/ 0 h 4"/>
                <a:gd name="T14" fmla="*/ 0 w 1"/>
                <a:gd name="T15" fmla="*/ 0 h 4"/>
                <a:gd name="T16" fmla="*/ 0 w 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0" y="4"/>
                  </a:moveTo>
                  <a:lnTo>
                    <a:pt x="0" y="4"/>
                  </a:lnTo>
                  <a:lnTo>
                    <a:pt x="0" y="0"/>
                  </a:lnTo>
                  <a:lnTo>
                    <a:pt x="0" y="0"/>
                  </a:lnTo>
                  <a:lnTo>
                    <a:pt x="1" y="0"/>
                  </a:lnTo>
                  <a:lnTo>
                    <a:pt x="1" y="2"/>
                  </a:lnTo>
                  <a:lnTo>
                    <a:pt x="0" y="0"/>
                  </a:lnTo>
                  <a:lnTo>
                    <a:pt x="0" y="0"/>
                  </a:lnTo>
                  <a:lnTo>
                    <a:pt x="0"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Freeform 983">
              <a:extLst>
                <a:ext uri="{FF2B5EF4-FFF2-40B4-BE49-F238E27FC236}">
                  <a16:creationId xmlns="" xmlns:a16="http://schemas.microsoft.com/office/drawing/2014/main" id="{8B2B95C7-675A-45A9-BA5E-2ABBC67FC4CE}"/>
                </a:ext>
              </a:extLst>
            </p:cNvPr>
            <p:cNvSpPr>
              <a:spLocks/>
            </p:cNvSpPr>
            <p:nvPr/>
          </p:nvSpPr>
          <p:spPr bwMode="auto">
            <a:xfrm>
              <a:off x="5332109" y="5997425"/>
              <a:ext cx="11266" cy="15020"/>
            </a:xfrm>
            <a:custGeom>
              <a:avLst/>
              <a:gdLst>
                <a:gd name="T0" fmla="*/ 0 w 2"/>
                <a:gd name="T1" fmla="*/ 3 h 3"/>
                <a:gd name="T2" fmla="*/ 0 w 2"/>
                <a:gd name="T3" fmla="*/ 3 h 3"/>
                <a:gd name="T4" fmla="*/ 2 w 2"/>
                <a:gd name="T5" fmla="*/ 3 h 3"/>
                <a:gd name="T6" fmla="*/ 2 w 2"/>
                <a:gd name="T7" fmla="*/ 3 h 3"/>
                <a:gd name="T8" fmla="*/ 1 w 2"/>
                <a:gd name="T9" fmla="*/ 2 h 3"/>
                <a:gd name="T10" fmla="*/ 0 w 2"/>
                <a:gd name="T11" fmla="*/ 1 h 3"/>
                <a:gd name="T12" fmla="*/ 1 w 2"/>
                <a:gd name="T13" fmla="*/ 0 h 3"/>
                <a:gd name="T14" fmla="*/ 2 w 2"/>
                <a:gd name="T15" fmla="*/ 0 h 3"/>
                <a:gd name="T16" fmla="*/ 2 w 2"/>
                <a:gd name="T17" fmla="*/ 1 h 3"/>
                <a:gd name="T18" fmla="*/ 1 w 2"/>
                <a:gd name="T19" fmla="*/ 0 h 3"/>
                <a:gd name="T20" fmla="*/ 1 w 2"/>
                <a:gd name="T21" fmla="*/ 1 h 3"/>
                <a:gd name="T22" fmla="*/ 2 w 2"/>
                <a:gd name="T23" fmla="*/ 2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2" y="3"/>
                    <a:pt x="2" y="3"/>
                    <a:pt x="2" y="3"/>
                  </a:cubicBezTo>
                  <a:cubicBezTo>
                    <a:pt x="2" y="3"/>
                    <a:pt x="2" y="3"/>
                    <a:pt x="2" y="3"/>
                  </a:cubicBezTo>
                  <a:cubicBezTo>
                    <a:pt x="1" y="2"/>
                    <a:pt x="1" y="2"/>
                    <a:pt x="1" y="2"/>
                  </a:cubicBezTo>
                  <a:cubicBezTo>
                    <a:pt x="1" y="2"/>
                    <a:pt x="0" y="1"/>
                    <a:pt x="0" y="1"/>
                  </a:cubicBezTo>
                  <a:cubicBezTo>
                    <a:pt x="0" y="0"/>
                    <a:pt x="1" y="0"/>
                    <a:pt x="1" y="0"/>
                  </a:cubicBezTo>
                  <a:cubicBezTo>
                    <a:pt x="2" y="0"/>
                    <a:pt x="2" y="0"/>
                    <a:pt x="2" y="0"/>
                  </a:cubicBezTo>
                  <a:cubicBezTo>
                    <a:pt x="2" y="1"/>
                    <a:pt x="2" y="1"/>
                    <a:pt x="2" y="1"/>
                  </a:cubicBezTo>
                  <a:cubicBezTo>
                    <a:pt x="1" y="0"/>
                    <a:pt x="1" y="0"/>
                    <a:pt x="1" y="0"/>
                  </a:cubicBezTo>
                  <a:cubicBezTo>
                    <a:pt x="1" y="0"/>
                    <a:pt x="1" y="1"/>
                    <a:pt x="1" y="1"/>
                  </a:cubicBezTo>
                  <a:cubicBezTo>
                    <a:pt x="1" y="1"/>
                    <a:pt x="1" y="2"/>
                    <a:pt x="2" y="2"/>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Freeform 984">
              <a:extLst>
                <a:ext uri="{FF2B5EF4-FFF2-40B4-BE49-F238E27FC236}">
                  <a16:creationId xmlns="" xmlns:a16="http://schemas.microsoft.com/office/drawing/2014/main" id="{58717772-AEA6-45BF-A8FD-5B055A6FAF1F}"/>
                </a:ext>
              </a:extLst>
            </p:cNvPr>
            <p:cNvSpPr>
              <a:spLocks/>
            </p:cNvSpPr>
            <p:nvPr/>
          </p:nvSpPr>
          <p:spPr bwMode="auto">
            <a:xfrm>
              <a:off x="5313335" y="5997425"/>
              <a:ext cx="7510" cy="15020"/>
            </a:xfrm>
            <a:custGeom>
              <a:avLst/>
              <a:gdLst>
                <a:gd name="T0" fmla="*/ 2 w 2"/>
                <a:gd name="T1" fmla="*/ 3 h 3"/>
                <a:gd name="T2" fmla="*/ 1 w 2"/>
                <a:gd name="T3" fmla="*/ 3 h 3"/>
                <a:gd name="T4" fmla="*/ 0 w 2"/>
                <a:gd name="T5" fmla="*/ 2 h 3"/>
                <a:gd name="T6" fmla="*/ 1 w 2"/>
                <a:gd name="T7" fmla="*/ 1 h 3"/>
                <a:gd name="T8" fmla="*/ 1 w 2"/>
                <a:gd name="T9" fmla="*/ 1 h 3"/>
                <a:gd name="T10" fmla="*/ 0 w 2"/>
                <a:gd name="T11" fmla="*/ 1 h 3"/>
                <a:gd name="T12" fmla="*/ 1 w 2"/>
                <a:gd name="T13" fmla="*/ 0 h 3"/>
                <a:gd name="T14" fmla="*/ 2 w 2"/>
                <a:gd name="T15" fmla="*/ 0 h 3"/>
                <a:gd name="T16" fmla="*/ 2 w 2"/>
                <a:gd name="T17" fmla="*/ 0 h 3"/>
                <a:gd name="T18" fmla="*/ 1 w 2"/>
                <a:gd name="T19" fmla="*/ 0 h 3"/>
                <a:gd name="T20" fmla="*/ 1 w 2"/>
                <a:gd name="T21" fmla="*/ 1 h 3"/>
                <a:gd name="T22" fmla="*/ 1 w 2"/>
                <a:gd name="T23" fmla="*/ 1 h 3"/>
                <a:gd name="T24" fmla="*/ 2 w 2"/>
                <a:gd name="T25" fmla="*/ 1 h 3"/>
                <a:gd name="T26" fmla="*/ 2 w 2"/>
                <a:gd name="T27" fmla="*/ 1 h 3"/>
                <a:gd name="T28" fmla="*/ 1 w 2"/>
                <a:gd name="T29" fmla="*/ 1 h 3"/>
                <a:gd name="T30" fmla="*/ 1 w 2"/>
                <a:gd name="T31" fmla="*/ 2 h 3"/>
                <a:gd name="T32" fmla="*/ 1 w 2"/>
                <a:gd name="T33" fmla="*/ 3 h 3"/>
                <a:gd name="T34" fmla="*/ 2 w 2"/>
                <a:gd name="T35" fmla="*/ 2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1" y="3"/>
                    <a:pt x="0" y="3"/>
                    <a:pt x="0" y="2"/>
                  </a:cubicBezTo>
                  <a:cubicBezTo>
                    <a:pt x="0" y="2"/>
                    <a:pt x="1" y="1"/>
                    <a:pt x="1" y="1"/>
                  </a:cubicBezTo>
                  <a:cubicBezTo>
                    <a:pt x="1" y="1"/>
                    <a:pt x="1" y="1"/>
                    <a:pt x="1" y="1"/>
                  </a:cubicBezTo>
                  <a:cubicBezTo>
                    <a:pt x="0" y="1"/>
                    <a:pt x="0" y="1"/>
                    <a:pt x="0" y="1"/>
                  </a:cubicBezTo>
                  <a:cubicBezTo>
                    <a:pt x="0" y="0"/>
                    <a:pt x="1" y="0"/>
                    <a:pt x="1" y="0"/>
                  </a:cubicBezTo>
                  <a:cubicBezTo>
                    <a:pt x="2" y="0"/>
                    <a:pt x="2" y="0"/>
                    <a:pt x="2" y="0"/>
                  </a:cubicBezTo>
                  <a:cubicBezTo>
                    <a:pt x="2" y="0"/>
                    <a:pt x="2" y="0"/>
                    <a:pt x="2" y="0"/>
                  </a:cubicBezTo>
                  <a:cubicBezTo>
                    <a:pt x="1" y="0"/>
                    <a:pt x="1" y="0"/>
                    <a:pt x="1" y="0"/>
                  </a:cubicBezTo>
                  <a:cubicBezTo>
                    <a:pt x="1" y="1"/>
                    <a:pt x="1" y="1"/>
                    <a:pt x="1" y="1"/>
                  </a:cubicBezTo>
                  <a:cubicBezTo>
                    <a:pt x="1" y="1"/>
                    <a:pt x="1" y="1"/>
                    <a:pt x="1" y="1"/>
                  </a:cubicBezTo>
                  <a:cubicBezTo>
                    <a:pt x="2" y="1"/>
                    <a:pt x="2" y="1"/>
                    <a:pt x="2" y="1"/>
                  </a:cubicBezTo>
                  <a:cubicBezTo>
                    <a:pt x="2" y="1"/>
                    <a:pt x="2" y="1"/>
                    <a:pt x="2" y="1"/>
                  </a:cubicBezTo>
                  <a:cubicBezTo>
                    <a:pt x="1" y="1"/>
                    <a:pt x="1" y="1"/>
                    <a:pt x="1" y="1"/>
                  </a:cubicBezTo>
                  <a:cubicBezTo>
                    <a:pt x="1" y="1"/>
                    <a:pt x="1" y="2"/>
                    <a:pt x="1" y="2"/>
                  </a:cubicBezTo>
                  <a:cubicBezTo>
                    <a:pt x="1" y="2"/>
                    <a:pt x="1" y="3"/>
                    <a:pt x="1" y="3"/>
                  </a:cubicBezTo>
                  <a:cubicBezTo>
                    <a:pt x="2" y="2"/>
                    <a:pt x="2" y="2"/>
                    <a:pt x="2" y="2"/>
                  </a:cubicBez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6" name="Freeform 985">
              <a:extLst>
                <a:ext uri="{FF2B5EF4-FFF2-40B4-BE49-F238E27FC236}">
                  <a16:creationId xmlns="" xmlns:a16="http://schemas.microsoft.com/office/drawing/2014/main" id="{504EF768-0E88-45A8-BD53-8F63A7A6F97A}"/>
                </a:ext>
              </a:extLst>
            </p:cNvPr>
            <p:cNvSpPr>
              <a:spLocks noEditPoints="1"/>
            </p:cNvSpPr>
            <p:nvPr/>
          </p:nvSpPr>
          <p:spPr bwMode="auto">
            <a:xfrm>
              <a:off x="5290805" y="5997425"/>
              <a:ext cx="11266" cy="15020"/>
            </a:xfrm>
            <a:custGeom>
              <a:avLst/>
              <a:gdLst>
                <a:gd name="T0" fmla="*/ 0 w 3"/>
                <a:gd name="T1" fmla="*/ 4 h 4"/>
                <a:gd name="T2" fmla="*/ 0 w 3"/>
                <a:gd name="T3" fmla="*/ 3 h 4"/>
                <a:gd name="T4" fmla="*/ 0 w 3"/>
                <a:gd name="T5" fmla="*/ 3 h 4"/>
                <a:gd name="T6" fmla="*/ 0 w 3"/>
                <a:gd name="T7" fmla="*/ 3 h 4"/>
                <a:gd name="T8" fmla="*/ 0 w 3"/>
                <a:gd name="T9" fmla="*/ 3 h 4"/>
                <a:gd name="T10" fmla="*/ 0 w 3"/>
                <a:gd name="T11" fmla="*/ 0 h 4"/>
                <a:gd name="T12" fmla="*/ 2 w 3"/>
                <a:gd name="T13" fmla="*/ 0 h 4"/>
                <a:gd name="T14" fmla="*/ 3 w 3"/>
                <a:gd name="T15" fmla="*/ 3 h 4"/>
                <a:gd name="T16" fmla="*/ 3 w 3"/>
                <a:gd name="T17" fmla="*/ 3 h 4"/>
                <a:gd name="T18" fmla="*/ 2 w 3"/>
                <a:gd name="T19" fmla="*/ 3 h 4"/>
                <a:gd name="T20" fmla="*/ 2 w 3"/>
                <a:gd name="T21" fmla="*/ 4 h 4"/>
                <a:gd name="T22" fmla="*/ 0 w 3"/>
                <a:gd name="T23" fmla="*/ 4 h 4"/>
                <a:gd name="T24" fmla="*/ 3 w 3"/>
                <a:gd name="T25" fmla="*/ 3 h 4"/>
                <a:gd name="T26" fmla="*/ 3 w 3"/>
                <a:gd name="T27" fmla="*/ 3 h 4"/>
                <a:gd name="T28" fmla="*/ 2 w 3"/>
                <a:gd name="T29" fmla="*/ 2 h 4"/>
                <a:gd name="T30" fmla="*/ 2 w 3"/>
                <a:gd name="T31" fmla="*/ 0 h 4"/>
                <a:gd name="T32" fmla="*/ 2 w 3"/>
                <a:gd name="T33" fmla="*/ 0 h 4"/>
                <a:gd name="T34" fmla="*/ 2 w 3"/>
                <a:gd name="T35" fmla="*/ 2 h 4"/>
                <a:gd name="T36" fmla="*/ 2 w 3"/>
                <a:gd name="T37" fmla="*/ 3 h 4"/>
                <a:gd name="T38" fmla="*/ 3 w 3"/>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4">
                  <a:moveTo>
                    <a:pt x="0" y="4"/>
                  </a:moveTo>
                  <a:lnTo>
                    <a:pt x="0" y="3"/>
                  </a:lnTo>
                  <a:lnTo>
                    <a:pt x="0" y="3"/>
                  </a:lnTo>
                  <a:lnTo>
                    <a:pt x="0" y="3"/>
                  </a:lnTo>
                  <a:lnTo>
                    <a:pt x="0" y="3"/>
                  </a:lnTo>
                  <a:lnTo>
                    <a:pt x="0" y="0"/>
                  </a:lnTo>
                  <a:lnTo>
                    <a:pt x="2" y="0"/>
                  </a:lnTo>
                  <a:lnTo>
                    <a:pt x="3" y="3"/>
                  </a:lnTo>
                  <a:lnTo>
                    <a:pt x="3" y="3"/>
                  </a:lnTo>
                  <a:lnTo>
                    <a:pt x="2" y="3"/>
                  </a:lnTo>
                  <a:lnTo>
                    <a:pt x="2" y="4"/>
                  </a:lnTo>
                  <a:lnTo>
                    <a:pt x="0" y="4"/>
                  </a:lnTo>
                  <a:close/>
                  <a:moveTo>
                    <a:pt x="3" y="3"/>
                  </a:moveTo>
                  <a:lnTo>
                    <a:pt x="3" y="3"/>
                  </a:lnTo>
                  <a:lnTo>
                    <a:pt x="2" y="2"/>
                  </a:lnTo>
                  <a:lnTo>
                    <a:pt x="2" y="0"/>
                  </a:lnTo>
                  <a:lnTo>
                    <a:pt x="2" y="0"/>
                  </a:lnTo>
                  <a:lnTo>
                    <a:pt x="2" y="2"/>
                  </a:lnTo>
                  <a:lnTo>
                    <a:pt x="2" y="3"/>
                  </a:lnTo>
                  <a:lnTo>
                    <a:pt x="3"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Freeform 986">
              <a:extLst>
                <a:ext uri="{FF2B5EF4-FFF2-40B4-BE49-F238E27FC236}">
                  <a16:creationId xmlns="" xmlns:a16="http://schemas.microsoft.com/office/drawing/2014/main" id="{204B0E81-26E1-4A3F-AC10-707C43B9B52D}"/>
                </a:ext>
              </a:extLst>
            </p:cNvPr>
            <p:cNvSpPr>
              <a:spLocks/>
            </p:cNvSpPr>
            <p:nvPr/>
          </p:nvSpPr>
          <p:spPr bwMode="auto">
            <a:xfrm>
              <a:off x="5272029" y="5997425"/>
              <a:ext cx="11266" cy="15020"/>
            </a:xfrm>
            <a:custGeom>
              <a:avLst/>
              <a:gdLst>
                <a:gd name="T0" fmla="*/ 0 w 2"/>
                <a:gd name="T1" fmla="*/ 0 h 3"/>
                <a:gd name="T2" fmla="*/ 2 w 2"/>
                <a:gd name="T3" fmla="*/ 0 h 3"/>
                <a:gd name="T4" fmla="*/ 2 w 2"/>
                <a:gd name="T5" fmla="*/ 1 h 3"/>
                <a:gd name="T6" fmla="*/ 1 w 2"/>
                <a:gd name="T7" fmla="*/ 1 h 3"/>
                <a:gd name="T8" fmla="*/ 0 w 2"/>
                <a:gd name="T9" fmla="*/ 2 h 3"/>
                <a:gd name="T10" fmla="*/ 1 w 2"/>
                <a:gd name="T11" fmla="*/ 3 h 3"/>
                <a:gd name="T12" fmla="*/ 2 w 2"/>
                <a:gd name="T13" fmla="*/ 2 h 3"/>
                <a:gd name="T14" fmla="*/ 2 w 2"/>
                <a:gd name="T15" fmla="*/ 3 h 3"/>
                <a:gd name="T16" fmla="*/ 1 w 2"/>
                <a:gd name="T17" fmla="*/ 3 h 3"/>
                <a:gd name="T18" fmla="*/ 0 w 2"/>
                <a:gd name="T19" fmla="*/ 2 h 3"/>
                <a:gd name="T20" fmla="*/ 0 w 2"/>
                <a:gd name="T21" fmla="*/ 1 h 3"/>
                <a:gd name="T22" fmla="*/ 1 w 2"/>
                <a:gd name="T23" fmla="*/ 1 h 3"/>
                <a:gd name="T24" fmla="*/ 1 w 2"/>
                <a:gd name="T25" fmla="*/ 1 h 3"/>
                <a:gd name="T26" fmla="*/ 1 w 2"/>
                <a:gd name="T27" fmla="*/ 0 h 3"/>
                <a:gd name="T28" fmla="*/ 0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0"/>
                  </a:moveTo>
                  <a:cubicBezTo>
                    <a:pt x="2" y="0"/>
                    <a:pt x="2" y="0"/>
                    <a:pt x="2" y="0"/>
                  </a:cubicBezTo>
                  <a:cubicBezTo>
                    <a:pt x="2" y="1"/>
                    <a:pt x="2" y="1"/>
                    <a:pt x="2" y="1"/>
                  </a:cubicBezTo>
                  <a:cubicBezTo>
                    <a:pt x="1" y="1"/>
                    <a:pt x="1" y="1"/>
                    <a:pt x="1" y="1"/>
                  </a:cubicBezTo>
                  <a:cubicBezTo>
                    <a:pt x="1" y="1"/>
                    <a:pt x="0" y="2"/>
                    <a:pt x="0" y="2"/>
                  </a:cubicBezTo>
                  <a:cubicBezTo>
                    <a:pt x="0" y="2"/>
                    <a:pt x="1" y="3"/>
                    <a:pt x="1" y="3"/>
                  </a:cubicBezTo>
                  <a:cubicBezTo>
                    <a:pt x="2" y="2"/>
                    <a:pt x="2" y="2"/>
                    <a:pt x="2" y="2"/>
                  </a:cubicBezTo>
                  <a:cubicBezTo>
                    <a:pt x="2" y="3"/>
                    <a:pt x="2" y="3"/>
                    <a:pt x="2" y="3"/>
                  </a:cubicBezTo>
                  <a:cubicBezTo>
                    <a:pt x="1" y="3"/>
                    <a:pt x="1" y="3"/>
                    <a:pt x="1" y="3"/>
                  </a:cubicBezTo>
                  <a:cubicBezTo>
                    <a:pt x="1" y="3"/>
                    <a:pt x="0" y="2"/>
                    <a:pt x="0" y="2"/>
                  </a:cubicBezTo>
                  <a:cubicBezTo>
                    <a:pt x="0" y="1"/>
                    <a:pt x="0" y="1"/>
                    <a:pt x="0"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8" name="Freeform 987">
              <a:extLst>
                <a:ext uri="{FF2B5EF4-FFF2-40B4-BE49-F238E27FC236}">
                  <a16:creationId xmlns="" xmlns:a16="http://schemas.microsoft.com/office/drawing/2014/main" id="{75B108E8-703F-4077-A638-F6F7F2F034B6}"/>
                </a:ext>
              </a:extLst>
            </p:cNvPr>
            <p:cNvSpPr>
              <a:spLocks noEditPoints="1"/>
            </p:cNvSpPr>
            <p:nvPr/>
          </p:nvSpPr>
          <p:spPr bwMode="auto">
            <a:xfrm>
              <a:off x="5253255" y="5997425"/>
              <a:ext cx="7510" cy="15020"/>
            </a:xfrm>
            <a:custGeom>
              <a:avLst/>
              <a:gdLst>
                <a:gd name="T0" fmla="*/ 0 w 2"/>
                <a:gd name="T1" fmla="*/ 0 h 3"/>
                <a:gd name="T2" fmla="*/ 0 w 2"/>
                <a:gd name="T3" fmla="*/ 0 h 3"/>
                <a:gd name="T4" fmla="*/ 1 w 2"/>
                <a:gd name="T5" fmla="*/ 0 h 3"/>
                <a:gd name="T6" fmla="*/ 2 w 2"/>
                <a:gd name="T7" fmla="*/ 2 h 3"/>
                <a:gd name="T8" fmla="*/ 1 w 2"/>
                <a:gd name="T9" fmla="*/ 3 h 3"/>
                <a:gd name="T10" fmla="*/ 0 w 2"/>
                <a:gd name="T11" fmla="*/ 2 h 3"/>
                <a:gd name="T12" fmla="*/ 1 w 2"/>
                <a:gd name="T13" fmla="*/ 1 h 3"/>
                <a:gd name="T14" fmla="*/ 1 w 2"/>
                <a:gd name="T15" fmla="*/ 1 h 3"/>
                <a:gd name="T16" fmla="*/ 1 w 2"/>
                <a:gd name="T17" fmla="*/ 1 h 3"/>
                <a:gd name="T18" fmla="*/ 0 w 2"/>
                <a:gd name="T19" fmla="*/ 0 h 3"/>
                <a:gd name="T20" fmla="*/ 0 w 2"/>
                <a:gd name="T21" fmla="*/ 0 h 3"/>
                <a:gd name="T22" fmla="*/ 1 w 2"/>
                <a:gd name="T23" fmla="*/ 3 h 3"/>
                <a:gd name="T24" fmla="*/ 1 w 2"/>
                <a:gd name="T25" fmla="*/ 2 h 3"/>
                <a:gd name="T26" fmla="*/ 1 w 2"/>
                <a:gd name="T27" fmla="*/ 2 h 3"/>
                <a:gd name="T28" fmla="*/ 1 w 2"/>
                <a:gd name="T29" fmla="*/ 1 h 3"/>
                <a:gd name="T30" fmla="*/ 0 w 2"/>
                <a:gd name="T31" fmla="*/ 2 h 3"/>
                <a:gd name="T32" fmla="*/ 1 w 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0" y="0"/>
                    <a:pt x="0" y="0"/>
                    <a:pt x="0" y="0"/>
                  </a:cubicBezTo>
                  <a:cubicBezTo>
                    <a:pt x="1" y="0"/>
                    <a:pt x="1" y="0"/>
                    <a:pt x="1" y="0"/>
                  </a:cubicBezTo>
                  <a:cubicBezTo>
                    <a:pt x="2" y="1"/>
                    <a:pt x="2" y="1"/>
                    <a:pt x="2" y="2"/>
                  </a:cubicBezTo>
                  <a:cubicBezTo>
                    <a:pt x="2" y="2"/>
                    <a:pt x="1" y="3"/>
                    <a:pt x="1" y="3"/>
                  </a:cubicBezTo>
                  <a:cubicBezTo>
                    <a:pt x="0" y="3"/>
                    <a:pt x="0" y="2"/>
                    <a:pt x="0" y="2"/>
                  </a:cubicBezTo>
                  <a:cubicBezTo>
                    <a:pt x="0" y="1"/>
                    <a:pt x="0" y="1"/>
                    <a:pt x="1" y="1"/>
                  </a:cubicBezTo>
                  <a:cubicBezTo>
                    <a:pt x="1" y="1"/>
                    <a:pt x="1" y="1"/>
                    <a:pt x="1" y="1"/>
                  </a:cubicBezTo>
                  <a:cubicBezTo>
                    <a:pt x="1" y="1"/>
                    <a:pt x="1" y="1"/>
                    <a:pt x="1" y="1"/>
                  </a:cubicBezTo>
                  <a:cubicBezTo>
                    <a:pt x="1" y="1"/>
                    <a:pt x="1" y="0"/>
                    <a:pt x="0" y="0"/>
                  </a:cubicBezTo>
                  <a:cubicBezTo>
                    <a:pt x="0" y="0"/>
                    <a:pt x="0" y="0"/>
                    <a:pt x="0" y="0"/>
                  </a:cubicBezTo>
                  <a:close/>
                  <a:moveTo>
                    <a:pt x="1" y="3"/>
                  </a:moveTo>
                  <a:cubicBezTo>
                    <a:pt x="1" y="3"/>
                    <a:pt x="1" y="2"/>
                    <a:pt x="1" y="2"/>
                  </a:cubicBezTo>
                  <a:cubicBezTo>
                    <a:pt x="1" y="2"/>
                    <a:pt x="1" y="2"/>
                    <a:pt x="1" y="2"/>
                  </a:cubicBezTo>
                  <a:cubicBezTo>
                    <a:pt x="1" y="1"/>
                    <a:pt x="1" y="1"/>
                    <a:pt x="1" y="1"/>
                  </a:cubicBezTo>
                  <a:cubicBezTo>
                    <a:pt x="0" y="1"/>
                    <a:pt x="0" y="2"/>
                    <a:pt x="0" y="2"/>
                  </a:cubicBezTo>
                  <a:cubicBezTo>
                    <a:pt x="0" y="2"/>
                    <a:pt x="0"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9" name="Freeform 988">
              <a:extLst>
                <a:ext uri="{FF2B5EF4-FFF2-40B4-BE49-F238E27FC236}">
                  <a16:creationId xmlns="" xmlns:a16="http://schemas.microsoft.com/office/drawing/2014/main" id="{47633B7E-F317-4296-B40F-0145E6E8393C}"/>
                </a:ext>
              </a:extLst>
            </p:cNvPr>
            <p:cNvSpPr>
              <a:spLocks/>
            </p:cNvSpPr>
            <p:nvPr/>
          </p:nvSpPr>
          <p:spPr bwMode="auto">
            <a:xfrm>
              <a:off x="5230725" y="5997425"/>
              <a:ext cx="11266" cy="15020"/>
            </a:xfrm>
            <a:custGeom>
              <a:avLst/>
              <a:gdLst>
                <a:gd name="T0" fmla="*/ 3 w 3"/>
                <a:gd name="T1" fmla="*/ 0 h 4"/>
                <a:gd name="T2" fmla="*/ 3 w 3"/>
                <a:gd name="T3" fmla="*/ 0 h 4"/>
                <a:gd name="T4" fmla="*/ 0 w 3"/>
                <a:gd name="T5" fmla="*/ 0 h 4"/>
                <a:gd name="T6" fmla="*/ 0 w 3"/>
                <a:gd name="T7" fmla="*/ 0 h 4"/>
                <a:gd name="T8" fmla="*/ 1 w 3"/>
                <a:gd name="T9" fmla="*/ 4 h 4"/>
                <a:gd name="T10" fmla="*/ 1 w 3"/>
                <a:gd name="T11" fmla="*/ 4 h 4"/>
                <a:gd name="T12" fmla="*/ 0 w 3"/>
                <a:gd name="T13" fmla="*/ 0 h 4"/>
                <a:gd name="T14" fmla="*/ 0 w 3"/>
                <a:gd name="T15" fmla="*/ 0 h 4"/>
                <a:gd name="T16" fmla="*/ 3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0"/>
                  </a:moveTo>
                  <a:lnTo>
                    <a:pt x="3" y="0"/>
                  </a:lnTo>
                  <a:lnTo>
                    <a:pt x="0" y="0"/>
                  </a:lnTo>
                  <a:lnTo>
                    <a:pt x="0" y="0"/>
                  </a:lnTo>
                  <a:lnTo>
                    <a:pt x="1" y="4"/>
                  </a:lnTo>
                  <a:lnTo>
                    <a:pt x="1" y="4"/>
                  </a:lnTo>
                  <a:lnTo>
                    <a:pt x="0" y="0"/>
                  </a:lnTo>
                  <a:lnTo>
                    <a:pt x="0" y="0"/>
                  </a:lnTo>
                  <a:lnTo>
                    <a:pt x="3"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0" name="Freeform 989">
              <a:extLst>
                <a:ext uri="{FF2B5EF4-FFF2-40B4-BE49-F238E27FC236}">
                  <a16:creationId xmlns="" xmlns:a16="http://schemas.microsoft.com/office/drawing/2014/main" id="{1F2C19D1-7C31-42D1-AB84-A8A3001832C9}"/>
                </a:ext>
              </a:extLst>
            </p:cNvPr>
            <p:cNvSpPr>
              <a:spLocks noEditPoints="1"/>
            </p:cNvSpPr>
            <p:nvPr/>
          </p:nvSpPr>
          <p:spPr bwMode="auto">
            <a:xfrm>
              <a:off x="5211948" y="5997425"/>
              <a:ext cx="7510" cy="15020"/>
            </a:xfrm>
            <a:custGeom>
              <a:avLst/>
              <a:gdLst>
                <a:gd name="T0" fmla="*/ 1 w 2"/>
                <a:gd name="T1" fmla="*/ 3 h 3"/>
                <a:gd name="T2" fmla="*/ 0 w 2"/>
                <a:gd name="T3" fmla="*/ 2 h 3"/>
                <a:gd name="T4" fmla="*/ 0 w 2"/>
                <a:gd name="T5" fmla="*/ 1 h 3"/>
                <a:gd name="T6" fmla="*/ 0 w 2"/>
                <a:gd name="T7" fmla="*/ 1 h 3"/>
                <a:gd name="T8" fmla="*/ 0 w 2"/>
                <a:gd name="T9" fmla="*/ 1 h 3"/>
                <a:gd name="T10" fmla="*/ 1 w 2"/>
                <a:gd name="T11" fmla="*/ 0 h 3"/>
                <a:gd name="T12" fmla="*/ 1 w 2"/>
                <a:gd name="T13" fmla="*/ 1 h 3"/>
                <a:gd name="T14" fmla="*/ 1 w 2"/>
                <a:gd name="T15" fmla="*/ 1 h 3"/>
                <a:gd name="T16" fmla="*/ 1 w 2"/>
                <a:gd name="T17" fmla="*/ 1 h 3"/>
                <a:gd name="T18" fmla="*/ 2 w 2"/>
                <a:gd name="T19" fmla="*/ 2 h 3"/>
                <a:gd name="T20" fmla="*/ 1 w 2"/>
                <a:gd name="T21" fmla="*/ 3 h 3"/>
                <a:gd name="T22" fmla="*/ 1 w 2"/>
                <a:gd name="T23" fmla="*/ 3 h 3"/>
                <a:gd name="T24" fmla="*/ 1 w 2"/>
                <a:gd name="T25" fmla="*/ 2 h 3"/>
                <a:gd name="T26" fmla="*/ 1 w 2"/>
                <a:gd name="T27" fmla="*/ 1 h 3"/>
                <a:gd name="T28" fmla="*/ 0 w 2"/>
                <a:gd name="T29" fmla="*/ 2 h 3"/>
                <a:gd name="T30" fmla="*/ 1 w 2"/>
                <a:gd name="T31" fmla="*/ 3 h 3"/>
                <a:gd name="T32" fmla="*/ 1 w 2"/>
                <a:gd name="T33" fmla="*/ 0 h 3"/>
                <a:gd name="T34" fmla="*/ 0 w 2"/>
                <a:gd name="T35" fmla="*/ 1 h 3"/>
                <a:gd name="T36" fmla="*/ 1 w 2"/>
                <a:gd name="T37" fmla="*/ 1 h 3"/>
                <a:gd name="T38" fmla="*/ 1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0" y="3"/>
                    <a:pt x="0" y="3"/>
                    <a:pt x="0" y="2"/>
                  </a:cubicBezTo>
                  <a:cubicBezTo>
                    <a:pt x="0" y="1"/>
                    <a:pt x="0" y="1"/>
                    <a:pt x="0" y="1"/>
                  </a:cubicBezTo>
                  <a:cubicBezTo>
                    <a:pt x="0" y="1"/>
                    <a:pt x="0" y="1"/>
                    <a:pt x="0" y="1"/>
                  </a:cubicBezTo>
                  <a:cubicBezTo>
                    <a:pt x="0" y="1"/>
                    <a:pt x="0" y="1"/>
                    <a:pt x="0" y="1"/>
                  </a:cubicBezTo>
                  <a:cubicBezTo>
                    <a:pt x="0" y="0"/>
                    <a:pt x="0" y="0"/>
                    <a:pt x="1" y="0"/>
                  </a:cubicBezTo>
                  <a:cubicBezTo>
                    <a:pt x="1" y="0"/>
                    <a:pt x="1" y="0"/>
                    <a:pt x="1" y="1"/>
                  </a:cubicBezTo>
                  <a:cubicBezTo>
                    <a:pt x="1" y="1"/>
                    <a:pt x="1" y="1"/>
                    <a:pt x="1" y="1"/>
                  </a:cubicBezTo>
                  <a:cubicBezTo>
                    <a:pt x="1" y="1"/>
                    <a:pt x="1" y="1"/>
                    <a:pt x="1" y="1"/>
                  </a:cubicBezTo>
                  <a:cubicBezTo>
                    <a:pt x="2" y="2"/>
                    <a:pt x="2" y="2"/>
                    <a:pt x="2" y="2"/>
                  </a:cubicBezTo>
                  <a:cubicBezTo>
                    <a:pt x="2" y="3"/>
                    <a:pt x="1" y="3"/>
                    <a:pt x="1" y="3"/>
                  </a:cubicBezTo>
                  <a:close/>
                  <a:moveTo>
                    <a:pt x="1" y="3"/>
                  </a:moveTo>
                  <a:cubicBezTo>
                    <a:pt x="1" y="3"/>
                    <a:pt x="1" y="2"/>
                    <a:pt x="1" y="2"/>
                  </a:cubicBezTo>
                  <a:cubicBezTo>
                    <a:pt x="1" y="1"/>
                    <a:pt x="1" y="1"/>
                    <a:pt x="1" y="1"/>
                  </a:cubicBezTo>
                  <a:cubicBezTo>
                    <a:pt x="0" y="2"/>
                    <a:pt x="0" y="2"/>
                    <a:pt x="0" y="2"/>
                  </a:cubicBezTo>
                  <a:lnTo>
                    <a:pt x="1" y="3"/>
                  </a:lnTo>
                  <a:close/>
                  <a:moveTo>
                    <a:pt x="1" y="0"/>
                  </a:moveTo>
                  <a:cubicBezTo>
                    <a:pt x="0" y="1"/>
                    <a:pt x="0" y="1"/>
                    <a:pt x="0" y="1"/>
                  </a:cubicBezTo>
                  <a:cubicBezTo>
                    <a:pt x="1" y="1"/>
                    <a:pt x="1" y="1"/>
                    <a:pt x="1" y="1"/>
                  </a:cubicBezTo>
                  <a:cubicBezTo>
                    <a:pt x="1" y="1"/>
                    <a:pt x="1" y="1"/>
                    <a:pt x="1" y="1"/>
                  </a:cubicBezTo>
                  <a:lnTo>
                    <a:pt x="1"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Freeform 990">
              <a:extLst>
                <a:ext uri="{FF2B5EF4-FFF2-40B4-BE49-F238E27FC236}">
                  <a16:creationId xmlns="" xmlns:a16="http://schemas.microsoft.com/office/drawing/2014/main" id="{462D628A-E938-4B65-B7EF-C8E56C235FBB}"/>
                </a:ext>
              </a:extLst>
            </p:cNvPr>
            <p:cNvSpPr>
              <a:spLocks noEditPoints="1"/>
            </p:cNvSpPr>
            <p:nvPr/>
          </p:nvSpPr>
          <p:spPr bwMode="auto">
            <a:xfrm>
              <a:off x="5185665" y="5997425"/>
              <a:ext cx="3756" cy="15020"/>
            </a:xfrm>
            <a:custGeom>
              <a:avLst/>
              <a:gdLst>
                <a:gd name="T0" fmla="*/ 1 w 1"/>
                <a:gd name="T1" fmla="*/ 3 h 3"/>
                <a:gd name="T2" fmla="*/ 1 w 1"/>
                <a:gd name="T3" fmla="*/ 3 h 3"/>
                <a:gd name="T4" fmla="*/ 0 w 1"/>
                <a:gd name="T5" fmla="*/ 2 h 3"/>
                <a:gd name="T6" fmla="*/ 0 w 1"/>
                <a:gd name="T7" fmla="*/ 1 h 3"/>
                <a:gd name="T8" fmla="*/ 0 w 1"/>
                <a:gd name="T9" fmla="*/ 0 h 3"/>
                <a:gd name="T10" fmla="*/ 1 w 1"/>
                <a:gd name="T11" fmla="*/ 1 h 3"/>
                <a:gd name="T12" fmla="*/ 1 w 1"/>
                <a:gd name="T13" fmla="*/ 2 h 3"/>
                <a:gd name="T14" fmla="*/ 0 w 1"/>
                <a:gd name="T15" fmla="*/ 2 h 3"/>
                <a:gd name="T16" fmla="*/ 0 w 1"/>
                <a:gd name="T17" fmla="*/ 2 h 3"/>
                <a:gd name="T18" fmla="*/ 0 w 1"/>
                <a:gd name="T19" fmla="*/ 2 h 3"/>
                <a:gd name="T20" fmla="*/ 1 w 1"/>
                <a:gd name="T21" fmla="*/ 3 h 3"/>
                <a:gd name="T22" fmla="*/ 1 w 1"/>
                <a:gd name="T23" fmla="*/ 3 h 3"/>
                <a:gd name="T24" fmla="*/ 1 w 1"/>
                <a:gd name="T25" fmla="*/ 0 h 3"/>
                <a:gd name="T26" fmla="*/ 0 w 1"/>
                <a:gd name="T27" fmla="*/ 1 h 3"/>
                <a:gd name="T28" fmla="*/ 0 w 1"/>
                <a:gd name="T29" fmla="*/ 1 h 3"/>
                <a:gd name="T30" fmla="*/ 1 w 1"/>
                <a:gd name="T31" fmla="*/ 2 h 3"/>
                <a:gd name="T32" fmla="*/ 1 w 1"/>
                <a:gd name="T33" fmla="*/ 1 h 3"/>
                <a:gd name="T34" fmla="*/ 1 w 1"/>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 h="3">
                  <a:moveTo>
                    <a:pt x="1" y="3"/>
                  </a:moveTo>
                  <a:cubicBezTo>
                    <a:pt x="1" y="3"/>
                    <a:pt x="1" y="3"/>
                    <a:pt x="1" y="3"/>
                  </a:cubicBezTo>
                  <a:cubicBezTo>
                    <a:pt x="0" y="2"/>
                    <a:pt x="0" y="2"/>
                    <a:pt x="0" y="2"/>
                  </a:cubicBezTo>
                  <a:cubicBezTo>
                    <a:pt x="0" y="2"/>
                    <a:pt x="0" y="2"/>
                    <a:pt x="0" y="1"/>
                  </a:cubicBezTo>
                  <a:cubicBezTo>
                    <a:pt x="0" y="0"/>
                    <a:pt x="0" y="0"/>
                    <a:pt x="0" y="0"/>
                  </a:cubicBezTo>
                  <a:cubicBezTo>
                    <a:pt x="1" y="0"/>
                    <a:pt x="1" y="0"/>
                    <a:pt x="1" y="1"/>
                  </a:cubicBezTo>
                  <a:cubicBezTo>
                    <a:pt x="1" y="1"/>
                    <a:pt x="1" y="2"/>
                    <a:pt x="1" y="2"/>
                  </a:cubicBezTo>
                  <a:cubicBezTo>
                    <a:pt x="0" y="2"/>
                    <a:pt x="0" y="2"/>
                    <a:pt x="0" y="2"/>
                  </a:cubicBezTo>
                  <a:cubicBezTo>
                    <a:pt x="0" y="2"/>
                    <a:pt x="0" y="2"/>
                    <a:pt x="0" y="2"/>
                  </a:cubicBezTo>
                  <a:cubicBezTo>
                    <a:pt x="0" y="2"/>
                    <a:pt x="0" y="2"/>
                    <a:pt x="0" y="2"/>
                  </a:cubicBezTo>
                  <a:cubicBezTo>
                    <a:pt x="1" y="3"/>
                    <a:pt x="1" y="3"/>
                    <a:pt x="1" y="3"/>
                  </a:cubicBezTo>
                  <a:cubicBezTo>
                    <a:pt x="1" y="3"/>
                    <a:pt x="1" y="3"/>
                    <a:pt x="1" y="3"/>
                  </a:cubicBezTo>
                  <a:close/>
                  <a:moveTo>
                    <a:pt x="1" y="0"/>
                  </a:moveTo>
                  <a:cubicBezTo>
                    <a:pt x="0" y="0"/>
                    <a:pt x="0" y="1"/>
                    <a:pt x="0" y="1"/>
                  </a:cubicBezTo>
                  <a:cubicBezTo>
                    <a:pt x="0" y="1"/>
                    <a:pt x="0" y="1"/>
                    <a:pt x="0" y="1"/>
                  </a:cubicBezTo>
                  <a:cubicBezTo>
                    <a:pt x="1" y="2"/>
                    <a:pt x="1" y="2"/>
                    <a:pt x="1" y="2"/>
                  </a:cubicBezTo>
                  <a:cubicBezTo>
                    <a:pt x="1" y="1"/>
                    <a:pt x="1" y="1"/>
                    <a:pt x="1" y="1"/>
                  </a:cubicBezTo>
                  <a:cubicBezTo>
                    <a:pt x="1" y="1"/>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2" name="Freeform 991">
              <a:extLst>
                <a:ext uri="{FF2B5EF4-FFF2-40B4-BE49-F238E27FC236}">
                  <a16:creationId xmlns="" xmlns:a16="http://schemas.microsoft.com/office/drawing/2014/main" id="{52B06020-B24D-40B6-9292-12315BADB5E6}"/>
                </a:ext>
              </a:extLst>
            </p:cNvPr>
            <p:cNvSpPr>
              <a:spLocks noEditPoints="1"/>
            </p:cNvSpPr>
            <p:nvPr/>
          </p:nvSpPr>
          <p:spPr bwMode="auto">
            <a:xfrm>
              <a:off x="5159378" y="5997425"/>
              <a:ext cx="7510" cy="15020"/>
            </a:xfrm>
            <a:custGeom>
              <a:avLst/>
              <a:gdLst>
                <a:gd name="T0" fmla="*/ 0 w 1"/>
                <a:gd name="T1" fmla="*/ 0 h 3"/>
                <a:gd name="T2" fmla="*/ 1 w 1"/>
                <a:gd name="T3" fmla="*/ 1 h 3"/>
                <a:gd name="T4" fmla="*/ 1 w 1"/>
                <a:gd name="T5" fmla="*/ 3 h 3"/>
                <a:gd name="T6" fmla="*/ 0 w 1"/>
                <a:gd name="T7" fmla="*/ 1 h 3"/>
                <a:gd name="T8" fmla="*/ 0 w 1"/>
                <a:gd name="T9" fmla="*/ 0 h 3"/>
                <a:gd name="T10" fmla="*/ 0 w 1"/>
                <a:gd name="T11" fmla="*/ 0 h 3"/>
                <a:gd name="T12" fmla="*/ 0 w 1"/>
                <a:gd name="T13" fmla="*/ 1 h 3"/>
                <a:gd name="T14" fmla="*/ 0 w 1"/>
                <a:gd name="T15" fmla="*/ 3 h 3"/>
                <a:gd name="T16" fmla="*/ 1 w 1"/>
                <a:gd name="T17" fmla="*/ 1 h 3"/>
                <a:gd name="T18" fmla="*/ 0 w 1"/>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3">
                  <a:moveTo>
                    <a:pt x="0" y="0"/>
                  </a:moveTo>
                  <a:cubicBezTo>
                    <a:pt x="1" y="0"/>
                    <a:pt x="1" y="0"/>
                    <a:pt x="1" y="1"/>
                  </a:cubicBezTo>
                  <a:cubicBezTo>
                    <a:pt x="1" y="2"/>
                    <a:pt x="1" y="3"/>
                    <a:pt x="1" y="3"/>
                  </a:cubicBezTo>
                  <a:cubicBezTo>
                    <a:pt x="0" y="3"/>
                    <a:pt x="0" y="2"/>
                    <a:pt x="0" y="1"/>
                  </a:cubicBezTo>
                  <a:cubicBezTo>
                    <a:pt x="0" y="0"/>
                    <a:pt x="0" y="0"/>
                    <a:pt x="0" y="0"/>
                  </a:cubicBezTo>
                  <a:close/>
                  <a:moveTo>
                    <a:pt x="0" y="0"/>
                  </a:moveTo>
                  <a:cubicBezTo>
                    <a:pt x="0" y="0"/>
                    <a:pt x="0" y="1"/>
                    <a:pt x="0" y="1"/>
                  </a:cubicBezTo>
                  <a:cubicBezTo>
                    <a:pt x="0" y="2"/>
                    <a:pt x="0" y="3"/>
                    <a:pt x="0" y="3"/>
                  </a:cubicBezTo>
                  <a:cubicBezTo>
                    <a:pt x="1" y="3"/>
                    <a:pt x="1" y="2"/>
                    <a:pt x="1" y="1"/>
                  </a:cubicBezTo>
                  <a:cubicBezTo>
                    <a:pt x="1" y="1"/>
                    <a:pt x="1"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3" name="Rectangle 992">
              <a:extLst>
                <a:ext uri="{FF2B5EF4-FFF2-40B4-BE49-F238E27FC236}">
                  <a16:creationId xmlns="" xmlns:a16="http://schemas.microsoft.com/office/drawing/2014/main" id="{D96C864A-2AEE-4622-9116-CB90026A0A81}"/>
                </a:ext>
              </a:extLst>
            </p:cNvPr>
            <p:cNvSpPr>
              <a:spLocks noChangeArrowheads="1"/>
            </p:cNvSpPr>
            <p:nvPr/>
          </p:nvSpPr>
          <p:spPr bwMode="auto">
            <a:xfrm>
              <a:off x="5561165" y="4765783"/>
              <a:ext cx="645861"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Rectangle 993">
              <a:extLst>
                <a:ext uri="{FF2B5EF4-FFF2-40B4-BE49-F238E27FC236}">
                  <a16:creationId xmlns="" xmlns:a16="http://schemas.microsoft.com/office/drawing/2014/main" id="{D87A41F8-4C33-4A53-A0DB-3F6D63D8C161}"/>
                </a:ext>
              </a:extLst>
            </p:cNvPr>
            <p:cNvSpPr>
              <a:spLocks noChangeArrowheads="1"/>
            </p:cNvSpPr>
            <p:nvPr/>
          </p:nvSpPr>
          <p:spPr bwMode="auto">
            <a:xfrm>
              <a:off x="5981726" y="4833373"/>
              <a:ext cx="142690" cy="8261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994">
              <a:extLst>
                <a:ext uri="{FF2B5EF4-FFF2-40B4-BE49-F238E27FC236}">
                  <a16:creationId xmlns="" xmlns:a16="http://schemas.microsoft.com/office/drawing/2014/main" id="{A5F9F4BA-D893-42C1-BC67-3CFD68C306BE}"/>
                </a:ext>
              </a:extLst>
            </p:cNvPr>
            <p:cNvSpPr>
              <a:spLocks/>
            </p:cNvSpPr>
            <p:nvPr/>
          </p:nvSpPr>
          <p:spPr bwMode="auto">
            <a:xfrm>
              <a:off x="5730139" y="5242667"/>
              <a:ext cx="22530" cy="116406"/>
            </a:xfrm>
            <a:custGeom>
              <a:avLst/>
              <a:gdLst>
                <a:gd name="T0" fmla="*/ 5 w 5"/>
                <a:gd name="T1" fmla="*/ 0 h 23"/>
                <a:gd name="T2" fmla="*/ 5 w 5"/>
                <a:gd name="T3" fmla="*/ 23 h 23"/>
                <a:gd name="T4" fmla="*/ 0 w 5"/>
                <a:gd name="T5" fmla="*/ 23 h 23"/>
                <a:gd name="T6" fmla="*/ 0 w 5"/>
                <a:gd name="T7" fmla="*/ 0 h 23"/>
                <a:gd name="T8" fmla="*/ 5 w 5"/>
                <a:gd name="T9" fmla="*/ 0 h 23"/>
              </a:gdLst>
              <a:ahLst/>
              <a:cxnLst>
                <a:cxn ang="0">
                  <a:pos x="T0" y="T1"/>
                </a:cxn>
                <a:cxn ang="0">
                  <a:pos x="T2" y="T3"/>
                </a:cxn>
                <a:cxn ang="0">
                  <a:pos x="T4" y="T5"/>
                </a:cxn>
                <a:cxn ang="0">
                  <a:pos x="T6" y="T7"/>
                </a:cxn>
                <a:cxn ang="0">
                  <a:pos x="T8" y="T9"/>
                </a:cxn>
              </a:cxnLst>
              <a:rect l="0" t="0" r="r" b="b"/>
              <a:pathLst>
                <a:path w="5" h="23">
                  <a:moveTo>
                    <a:pt x="5" y="0"/>
                  </a:moveTo>
                  <a:cubicBezTo>
                    <a:pt x="5" y="23"/>
                    <a:pt x="5" y="23"/>
                    <a:pt x="5" y="23"/>
                  </a:cubicBezTo>
                  <a:cubicBezTo>
                    <a:pt x="0" y="23"/>
                    <a:pt x="0" y="23"/>
                    <a:pt x="0" y="23"/>
                  </a:cubicBezTo>
                  <a:cubicBezTo>
                    <a:pt x="0" y="16"/>
                    <a:pt x="0" y="6"/>
                    <a:pt x="0" y="0"/>
                  </a:cubicBezTo>
                  <a:lnTo>
                    <a:pt x="5"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Rectangle 995">
              <a:extLst>
                <a:ext uri="{FF2B5EF4-FFF2-40B4-BE49-F238E27FC236}">
                  <a16:creationId xmlns="" xmlns:a16="http://schemas.microsoft.com/office/drawing/2014/main" id="{21248D72-6986-4DB8-A710-81AA87893B16}"/>
                </a:ext>
              </a:extLst>
            </p:cNvPr>
            <p:cNvSpPr>
              <a:spLocks noChangeArrowheads="1"/>
            </p:cNvSpPr>
            <p:nvPr/>
          </p:nvSpPr>
          <p:spPr bwMode="auto">
            <a:xfrm>
              <a:off x="5715119" y="5242667"/>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Rectangle 996">
              <a:extLst>
                <a:ext uri="{FF2B5EF4-FFF2-40B4-BE49-F238E27FC236}">
                  <a16:creationId xmlns="" xmlns:a16="http://schemas.microsoft.com/office/drawing/2014/main" id="{B5499F2D-DA20-4AD8-A2D1-3F4E72035754}"/>
                </a:ext>
              </a:extLst>
            </p:cNvPr>
            <p:cNvSpPr>
              <a:spLocks noChangeArrowheads="1"/>
            </p:cNvSpPr>
            <p:nvPr/>
          </p:nvSpPr>
          <p:spPr bwMode="auto">
            <a:xfrm>
              <a:off x="5778956" y="5242667"/>
              <a:ext cx="3004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Rectangle 997">
              <a:extLst>
                <a:ext uri="{FF2B5EF4-FFF2-40B4-BE49-F238E27FC236}">
                  <a16:creationId xmlns="" xmlns:a16="http://schemas.microsoft.com/office/drawing/2014/main" id="{EC3D51AD-B992-4A29-BD06-66EE5E393DD4}"/>
                </a:ext>
              </a:extLst>
            </p:cNvPr>
            <p:cNvSpPr>
              <a:spLocks noChangeArrowheads="1"/>
            </p:cNvSpPr>
            <p:nvPr/>
          </p:nvSpPr>
          <p:spPr bwMode="auto">
            <a:xfrm>
              <a:off x="5763936" y="5242667"/>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Rectangle 998">
              <a:extLst>
                <a:ext uri="{FF2B5EF4-FFF2-40B4-BE49-F238E27FC236}">
                  <a16:creationId xmlns="" xmlns:a16="http://schemas.microsoft.com/office/drawing/2014/main" id="{CCFD9FCE-740D-4B80-A858-EC4BCD97EB45}"/>
                </a:ext>
              </a:extLst>
            </p:cNvPr>
            <p:cNvSpPr>
              <a:spLocks noChangeArrowheads="1"/>
            </p:cNvSpPr>
            <p:nvPr/>
          </p:nvSpPr>
          <p:spPr bwMode="auto">
            <a:xfrm>
              <a:off x="5673815" y="5242667"/>
              <a:ext cx="2253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999">
              <a:extLst>
                <a:ext uri="{FF2B5EF4-FFF2-40B4-BE49-F238E27FC236}">
                  <a16:creationId xmlns="" xmlns:a16="http://schemas.microsoft.com/office/drawing/2014/main" id="{8B68916F-FA58-4FDD-8BA1-352A5A2AECB5}"/>
                </a:ext>
              </a:extLst>
            </p:cNvPr>
            <p:cNvSpPr>
              <a:spLocks/>
            </p:cNvSpPr>
            <p:nvPr/>
          </p:nvSpPr>
          <p:spPr bwMode="auto">
            <a:xfrm>
              <a:off x="5606225" y="5242667"/>
              <a:ext cx="3756" cy="116406"/>
            </a:xfrm>
            <a:custGeom>
              <a:avLst/>
              <a:gdLst>
                <a:gd name="T0" fmla="*/ 0 w 1"/>
                <a:gd name="T1" fmla="*/ 0 h 23"/>
                <a:gd name="T2" fmla="*/ 1 w 1"/>
                <a:gd name="T3" fmla="*/ 0 h 23"/>
                <a:gd name="T4" fmla="*/ 1 w 1"/>
                <a:gd name="T5" fmla="*/ 23 h 23"/>
                <a:gd name="T6" fmla="*/ 0 w 1"/>
                <a:gd name="T7" fmla="*/ 23 h 23"/>
                <a:gd name="T8" fmla="*/ 0 w 1"/>
                <a:gd name="T9" fmla="*/ 0 h 23"/>
              </a:gdLst>
              <a:ahLst/>
              <a:cxnLst>
                <a:cxn ang="0">
                  <a:pos x="T0" y="T1"/>
                </a:cxn>
                <a:cxn ang="0">
                  <a:pos x="T2" y="T3"/>
                </a:cxn>
                <a:cxn ang="0">
                  <a:pos x="T4" y="T5"/>
                </a:cxn>
                <a:cxn ang="0">
                  <a:pos x="T6" y="T7"/>
                </a:cxn>
                <a:cxn ang="0">
                  <a:pos x="T8" y="T9"/>
                </a:cxn>
              </a:cxnLst>
              <a:rect l="0" t="0" r="r" b="b"/>
              <a:pathLst>
                <a:path w="1" h="23">
                  <a:moveTo>
                    <a:pt x="0" y="0"/>
                  </a:moveTo>
                  <a:cubicBezTo>
                    <a:pt x="1" y="0"/>
                    <a:pt x="1" y="0"/>
                    <a:pt x="1" y="0"/>
                  </a:cubicBezTo>
                  <a:cubicBezTo>
                    <a:pt x="1" y="5"/>
                    <a:pt x="1" y="17"/>
                    <a:pt x="1"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Rectangle 1000">
              <a:extLst>
                <a:ext uri="{FF2B5EF4-FFF2-40B4-BE49-F238E27FC236}">
                  <a16:creationId xmlns="" xmlns:a16="http://schemas.microsoft.com/office/drawing/2014/main" id="{01723E98-DAD8-4A82-A0AC-4F604F092A62}"/>
                </a:ext>
              </a:extLst>
            </p:cNvPr>
            <p:cNvSpPr>
              <a:spLocks noChangeArrowheads="1"/>
            </p:cNvSpPr>
            <p:nvPr/>
          </p:nvSpPr>
          <p:spPr bwMode="auto">
            <a:xfrm>
              <a:off x="5621245" y="5242667"/>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Rectangle 1001">
              <a:extLst>
                <a:ext uri="{FF2B5EF4-FFF2-40B4-BE49-F238E27FC236}">
                  <a16:creationId xmlns="" xmlns:a16="http://schemas.microsoft.com/office/drawing/2014/main" id="{1FC6B628-7757-41C9-A466-FB22D1301D3C}"/>
                </a:ext>
              </a:extLst>
            </p:cNvPr>
            <p:cNvSpPr>
              <a:spLocks noChangeArrowheads="1"/>
            </p:cNvSpPr>
            <p:nvPr/>
          </p:nvSpPr>
          <p:spPr bwMode="auto">
            <a:xfrm>
              <a:off x="5632509" y="5242667"/>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Rectangle 1002">
              <a:extLst>
                <a:ext uri="{FF2B5EF4-FFF2-40B4-BE49-F238E27FC236}">
                  <a16:creationId xmlns="" xmlns:a16="http://schemas.microsoft.com/office/drawing/2014/main" id="{B21F864D-F06A-4CE8-8E2D-A9D9EA068304}"/>
                </a:ext>
              </a:extLst>
            </p:cNvPr>
            <p:cNvSpPr>
              <a:spLocks noChangeArrowheads="1"/>
            </p:cNvSpPr>
            <p:nvPr/>
          </p:nvSpPr>
          <p:spPr bwMode="auto">
            <a:xfrm>
              <a:off x="5643775" y="5242667"/>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1003">
              <a:extLst>
                <a:ext uri="{FF2B5EF4-FFF2-40B4-BE49-F238E27FC236}">
                  <a16:creationId xmlns="" xmlns:a16="http://schemas.microsoft.com/office/drawing/2014/main" id="{9984437F-230A-46B0-B581-FEA221C6CFE4}"/>
                </a:ext>
              </a:extLst>
            </p:cNvPr>
            <p:cNvSpPr>
              <a:spLocks/>
            </p:cNvSpPr>
            <p:nvPr/>
          </p:nvSpPr>
          <p:spPr bwMode="auto">
            <a:xfrm>
              <a:off x="5805239" y="5370337"/>
              <a:ext cx="3756" cy="11266"/>
            </a:xfrm>
            <a:custGeom>
              <a:avLst/>
              <a:gdLst>
                <a:gd name="T0" fmla="*/ 1 w 1"/>
                <a:gd name="T1" fmla="*/ 3 h 3"/>
                <a:gd name="T2" fmla="*/ 0 w 1"/>
                <a:gd name="T3" fmla="*/ 3 h 3"/>
                <a:gd name="T4" fmla="*/ 0 w 1"/>
                <a:gd name="T5" fmla="*/ 0 h 3"/>
                <a:gd name="T6" fmla="*/ 1 w 1"/>
                <a:gd name="T7" fmla="*/ 0 h 3"/>
                <a:gd name="T8" fmla="*/ 1 w 1"/>
                <a:gd name="T9" fmla="*/ 0 h 3"/>
                <a:gd name="T10" fmla="*/ 1 w 1"/>
                <a:gd name="T11" fmla="*/ 0 h 3"/>
                <a:gd name="T12" fmla="*/ 1 w 1"/>
                <a:gd name="T13" fmla="*/ 0 h 3"/>
                <a:gd name="T14" fmla="*/ 1 w 1"/>
                <a:gd name="T15" fmla="*/ 0 h 3"/>
                <a:gd name="T16" fmla="*/ 1 w 1"/>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3">
                  <a:moveTo>
                    <a:pt x="1" y="3"/>
                  </a:moveTo>
                  <a:lnTo>
                    <a:pt x="0" y="3"/>
                  </a:lnTo>
                  <a:lnTo>
                    <a:pt x="0" y="0"/>
                  </a:lnTo>
                  <a:lnTo>
                    <a:pt x="1" y="0"/>
                  </a:lnTo>
                  <a:lnTo>
                    <a:pt x="1" y="0"/>
                  </a:lnTo>
                  <a:lnTo>
                    <a:pt x="1" y="0"/>
                  </a:lnTo>
                  <a:lnTo>
                    <a:pt x="1" y="0"/>
                  </a:lnTo>
                  <a:lnTo>
                    <a:pt x="1" y="0"/>
                  </a:lnTo>
                  <a:lnTo>
                    <a:pt x="1"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1004">
              <a:extLst>
                <a:ext uri="{FF2B5EF4-FFF2-40B4-BE49-F238E27FC236}">
                  <a16:creationId xmlns="" xmlns:a16="http://schemas.microsoft.com/office/drawing/2014/main" id="{9768F569-9A5F-415F-92CB-7C982EC5124E}"/>
                </a:ext>
              </a:extLst>
            </p:cNvPr>
            <p:cNvSpPr>
              <a:spLocks/>
            </p:cNvSpPr>
            <p:nvPr/>
          </p:nvSpPr>
          <p:spPr bwMode="auto">
            <a:xfrm>
              <a:off x="5778956" y="5366584"/>
              <a:ext cx="11266" cy="15020"/>
            </a:xfrm>
            <a:custGeom>
              <a:avLst/>
              <a:gdLst>
                <a:gd name="T0" fmla="*/ 0 w 2"/>
                <a:gd name="T1" fmla="*/ 3 h 3"/>
                <a:gd name="T2" fmla="*/ 0 w 2"/>
                <a:gd name="T3" fmla="*/ 3 h 3"/>
                <a:gd name="T4" fmla="*/ 2 w 2"/>
                <a:gd name="T5" fmla="*/ 3 h 3"/>
                <a:gd name="T6" fmla="*/ 2 w 2"/>
                <a:gd name="T7" fmla="*/ 3 h 3"/>
                <a:gd name="T8" fmla="*/ 2 w 2"/>
                <a:gd name="T9" fmla="*/ 3 h 3"/>
                <a:gd name="T10" fmla="*/ 1 w 2"/>
                <a:gd name="T11" fmla="*/ 1 h 3"/>
                <a:gd name="T12" fmla="*/ 1 w 2"/>
                <a:gd name="T13" fmla="*/ 0 h 3"/>
                <a:gd name="T14" fmla="*/ 2 w 2"/>
                <a:gd name="T15" fmla="*/ 1 h 3"/>
                <a:gd name="T16" fmla="*/ 2 w 2"/>
                <a:gd name="T17" fmla="*/ 1 h 3"/>
                <a:gd name="T18" fmla="*/ 1 w 2"/>
                <a:gd name="T19" fmla="*/ 1 h 3"/>
                <a:gd name="T20" fmla="*/ 1 w 2"/>
                <a:gd name="T21" fmla="*/ 1 h 3"/>
                <a:gd name="T22" fmla="*/ 2 w 2"/>
                <a:gd name="T23" fmla="*/ 3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2" y="3"/>
                    <a:pt x="2" y="3"/>
                    <a:pt x="2" y="3"/>
                  </a:cubicBezTo>
                  <a:cubicBezTo>
                    <a:pt x="2" y="3"/>
                    <a:pt x="2" y="3"/>
                    <a:pt x="2" y="3"/>
                  </a:cubicBezTo>
                  <a:cubicBezTo>
                    <a:pt x="2" y="3"/>
                    <a:pt x="2" y="3"/>
                    <a:pt x="2" y="3"/>
                  </a:cubicBezTo>
                  <a:cubicBezTo>
                    <a:pt x="1" y="2"/>
                    <a:pt x="1" y="2"/>
                    <a:pt x="1" y="1"/>
                  </a:cubicBezTo>
                  <a:cubicBezTo>
                    <a:pt x="1" y="1"/>
                    <a:pt x="1" y="0"/>
                    <a:pt x="1" y="0"/>
                  </a:cubicBezTo>
                  <a:cubicBezTo>
                    <a:pt x="2" y="1"/>
                    <a:pt x="2" y="1"/>
                    <a:pt x="2" y="1"/>
                  </a:cubicBezTo>
                  <a:cubicBezTo>
                    <a:pt x="2" y="1"/>
                    <a:pt x="2" y="1"/>
                    <a:pt x="2" y="1"/>
                  </a:cubicBezTo>
                  <a:cubicBezTo>
                    <a:pt x="1" y="1"/>
                    <a:pt x="1" y="1"/>
                    <a:pt x="1" y="1"/>
                  </a:cubicBezTo>
                  <a:cubicBezTo>
                    <a:pt x="1" y="1"/>
                    <a:pt x="1" y="1"/>
                    <a:pt x="1" y="1"/>
                  </a:cubicBezTo>
                  <a:cubicBezTo>
                    <a:pt x="1" y="2"/>
                    <a:pt x="1" y="2"/>
                    <a:pt x="2" y="3"/>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Freeform 1005">
              <a:extLst>
                <a:ext uri="{FF2B5EF4-FFF2-40B4-BE49-F238E27FC236}">
                  <a16:creationId xmlns="" xmlns:a16="http://schemas.microsoft.com/office/drawing/2014/main" id="{1F886CD1-660C-4732-9A67-198020CB343A}"/>
                </a:ext>
              </a:extLst>
            </p:cNvPr>
            <p:cNvSpPr>
              <a:spLocks/>
            </p:cNvSpPr>
            <p:nvPr/>
          </p:nvSpPr>
          <p:spPr bwMode="auto">
            <a:xfrm>
              <a:off x="5760179" y="5366584"/>
              <a:ext cx="7510" cy="15020"/>
            </a:xfrm>
            <a:custGeom>
              <a:avLst/>
              <a:gdLst>
                <a:gd name="T0" fmla="*/ 2 w 2"/>
                <a:gd name="T1" fmla="*/ 3 h 3"/>
                <a:gd name="T2" fmla="*/ 1 w 2"/>
                <a:gd name="T3" fmla="*/ 3 h 3"/>
                <a:gd name="T4" fmla="*/ 0 w 2"/>
                <a:gd name="T5" fmla="*/ 3 h 3"/>
                <a:gd name="T6" fmla="*/ 1 w 2"/>
                <a:gd name="T7" fmla="*/ 2 h 3"/>
                <a:gd name="T8" fmla="*/ 1 w 2"/>
                <a:gd name="T9" fmla="*/ 2 h 3"/>
                <a:gd name="T10" fmla="*/ 1 w 2"/>
                <a:gd name="T11" fmla="*/ 1 h 3"/>
                <a:gd name="T12" fmla="*/ 1 w 2"/>
                <a:gd name="T13" fmla="*/ 0 h 3"/>
                <a:gd name="T14" fmla="*/ 2 w 2"/>
                <a:gd name="T15" fmla="*/ 1 h 3"/>
                <a:gd name="T16" fmla="*/ 2 w 2"/>
                <a:gd name="T17" fmla="*/ 1 h 3"/>
                <a:gd name="T18" fmla="*/ 1 w 2"/>
                <a:gd name="T19" fmla="*/ 1 h 3"/>
                <a:gd name="T20" fmla="*/ 1 w 2"/>
                <a:gd name="T21" fmla="*/ 1 h 3"/>
                <a:gd name="T22" fmla="*/ 2 w 2"/>
                <a:gd name="T23" fmla="*/ 2 h 3"/>
                <a:gd name="T24" fmla="*/ 2 w 2"/>
                <a:gd name="T25" fmla="*/ 2 h 3"/>
                <a:gd name="T26" fmla="*/ 2 w 2"/>
                <a:gd name="T27" fmla="*/ 2 h 3"/>
                <a:gd name="T28" fmla="*/ 2 w 2"/>
                <a:gd name="T29" fmla="*/ 2 h 3"/>
                <a:gd name="T30" fmla="*/ 1 w 2"/>
                <a:gd name="T31" fmla="*/ 3 h 3"/>
                <a:gd name="T32" fmla="*/ 1 w 2"/>
                <a:gd name="T33" fmla="*/ 3 h 3"/>
                <a:gd name="T34" fmla="*/ 2 w 2"/>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1" y="3"/>
                    <a:pt x="1" y="3"/>
                    <a:pt x="1" y="3"/>
                  </a:cubicBezTo>
                  <a:cubicBezTo>
                    <a:pt x="1" y="3"/>
                    <a:pt x="0" y="3"/>
                    <a:pt x="0" y="3"/>
                  </a:cubicBezTo>
                  <a:cubicBezTo>
                    <a:pt x="0" y="2"/>
                    <a:pt x="1" y="2"/>
                    <a:pt x="1" y="2"/>
                  </a:cubicBezTo>
                  <a:cubicBezTo>
                    <a:pt x="1" y="2"/>
                    <a:pt x="1" y="2"/>
                    <a:pt x="1" y="2"/>
                  </a:cubicBezTo>
                  <a:cubicBezTo>
                    <a:pt x="1" y="1"/>
                    <a:pt x="1" y="1"/>
                    <a:pt x="1" y="1"/>
                  </a:cubicBezTo>
                  <a:cubicBezTo>
                    <a:pt x="1" y="1"/>
                    <a:pt x="1" y="0"/>
                    <a:pt x="1" y="0"/>
                  </a:cubicBezTo>
                  <a:cubicBezTo>
                    <a:pt x="2" y="1"/>
                    <a:pt x="2" y="1"/>
                    <a:pt x="2" y="1"/>
                  </a:cubicBezTo>
                  <a:cubicBezTo>
                    <a:pt x="2" y="1"/>
                    <a:pt x="2" y="1"/>
                    <a:pt x="2" y="1"/>
                  </a:cubicBezTo>
                  <a:cubicBezTo>
                    <a:pt x="1" y="1"/>
                    <a:pt x="1" y="1"/>
                    <a:pt x="1" y="1"/>
                  </a:cubicBezTo>
                  <a:cubicBezTo>
                    <a:pt x="1" y="1"/>
                    <a:pt x="1" y="1"/>
                    <a:pt x="1" y="1"/>
                  </a:cubicBezTo>
                  <a:cubicBezTo>
                    <a:pt x="2" y="2"/>
                    <a:pt x="2" y="2"/>
                    <a:pt x="2" y="2"/>
                  </a:cubicBezTo>
                  <a:cubicBezTo>
                    <a:pt x="2" y="2"/>
                    <a:pt x="2" y="2"/>
                    <a:pt x="2" y="2"/>
                  </a:cubicBezTo>
                  <a:cubicBezTo>
                    <a:pt x="2" y="2"/>
                    <a:pt x="2" y="2"/>
                    <a:pt x="2" y="2"/>
                  </a:cubicBezTo>
                  <a:cubicBezTo>
                    <a:pt x="2" y="2"/>
                    <a:pt x="2" y="2"/>
                    <a:pt x="2" y="2"/>
                  </a:cubicBezTo>
                  <a:cubicBezTo>
                    <a:pt x="1" y="2"/>
                    <a:pt x="1" y="2"/>
                    <a:pt x="1" y="3"/>
                  </a:cubicBezTo>
                  <a:cubicBezTo>
                    <a:pt x="1" y="3"/>
                    <a:pt x="1" y="3"/>
                    <a:pt x="1" y="3"/>
                  </a:cubicBezTo>
                  <a:cubicBezTo>
                    <a:pt x="2" y="3"/>
                    <a:pt x="2" y="3"/>
                    <a:pt x="2"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7" name="Freeform 1006">
              <a:extLst>
                <a:ext uri="{FF2B5EF4-FFF2-40B4-BE49-F238E27FC236}">
                  <a16:creationId xmlns="" xmlns:a16="http://schemas.microsoft.com/office/drawing/2014/main" id="{68CF03CF-893E-4268-BEF0-B943383C8026}"/>
                </a:ext>
              </a:extLst>
            </p:cNvPr>
            <p:cNvSpPr>
              <a:spLocks noEditPoints="1"/>
            </p:cNvSpPr>
            <p:nvPr/>
          </p:nvSpPr>
          <p:spPr bwMode="auto">
            <a:xfrm>
              <a:off x="5737649" y="5370337"/>
              <a:ext cx="11266" cy="11266"/>
            </a:xfrm>
            <a:custGeom>
              <a:avLst/>
              <a:gdLst>
                <a:gd name="T0" fmla="*/ 2 w 3"/>
                <a:gd name="T1" fmla="*/ 3 h 3"/>
                <a:gd name="T2" fmla="*/ 2 w 3"/>
                <a:gd name="T3" fmla="*/ 3 h 3"/>
                <a:gd name="T4" fmla="*/ 0 w 3"/>
                <a:gd name="T5" fmla="*/ 3 h 3"/>
                <a:gd name="T6" fmla="*/ 0 w 3"/>
                <a:gd name="T7" fmla="*/ 1 h 3"/>
                <a:gd name="T8" fmla="*/ 2 w 3"/>
                <a:gd name="T9" fmla="*/ 1 h 3"/>
                <a:gd name="T10" fmla="*/ 2 w 3"/>
                <a:gd name="T11" fmla="*/ 0 h 3"/>
                <a:gd name="T12" fmla="*/ 2 w 3"/>
                <a:gd name="T13" fmla="*/ 0 h 3"/>
                <a:gd name="T14" fmla="*/ 3 w 3"/>
                <a:gd name="T15" fmla="*/ 1 h 3"/>
                <a:gd name="T16" fmla="*/ 3 w 3"/>
                <a:gd name="T17" fmla="*/ 3 h 3"/>
                <a:gd name="T18" fmla="*/ 2 w 3"/>
                <a:gd name="T19" fmla="*/ 3 h 3"/>
                <a:gd name="T20" fmla="*/ 2 w 3"/>
                <a:gd name="T21" fmla="*/ 3 h 3"/>
                <a:gd name="T22" fmla="*/ 2 w 3"/>
                <a:gd name="T23" fmla="*/ 3 h 3"/>
                <a:gd name="T24" fmla="*/ 3 w 3"/>
                <a:gd name="T25" fmla="*/ 1 h 3"/>
                <a:gd name="T26" fmla="*/ 3 w 3"/>
                <a:gd name="T27" fmla="*/ 1 h 3"/>
                <a:gd name="T28" fmla="*/ 2 w 3"/>
                <a:gd name="T29" fmla="*/ 0 h 3"/>
                <a:gd name="T30" fmla="*/ 2 w 3"/>
                <a:gd name="T31" fmla="*/ 0 h 3"/>
                <a:gd name="T32" fmla="*/ 2 w 3"/>
                <a:gd name="T33" fmla="*/ 0 h 3"/>
                <a:gd name="T34" fmla="*/ 2 w 3"/>
                <a:gd name="T35" fmla="*/ 0 h 3"/>
                <a:gd name="T36" fmla="*/ 2 w 3"/>
                <a:gd name="T37" fmla="*/ 1 h 3"/>
                <a:gd name="T38" fmla="*/ 3 w 3"/>
                <a:gd name="T3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3">
                  <a:moveTo>
                    <a:pt x="2" y="3"/>
                  </a:moveTo>
                  <a:lnTo>
                    <a:pt x="2" y="3"/>
                  </a:lnTo>
                  <a:lnTo>
                    <a:pt x="0" y="3"/>
                  </a:lnTo>
                  <a:lnTo>
                    <a:pt x="0" y="1"/>
                  </a:lnTo>
                  <a:lnTo>
                    <a:pt x="2" y="1"/>
                  </a:lnTo>
                  <a:lnTo>
                    <a:pt x="2" y="0"/>
                  </a:lnTo>
                  <a:lnTo>
                    <a:pt x="2" y="0"/>
                  </a:lnTo>
                  <a:lnTo>
                    <a:pt x="3" y="1"/>
                  </a:lnTo>
                  <a:lnTo>
                    <a:pt x="3" y="3"/>
                  </a:lnTo>
                  <a:lnTo>
                    <a:pt x="2" y="3"/>
                  </a:lnTo>
                  <a:lnTo>
                    <a:pt x="2" y="3"/>
                  </a:lnTo>
                  <a:lnTo>
                    <a:pt x="2" y="3"/>
                  </a:lnTo>
                  <a:close/>
                  <a:moveTo>
                    <a:pt x="3" y="1"/>
                  </a:moveTo>
                  <a:lnTo>
                    <a:pt x="3" y="1"/>
                  </a:lnTo>
                  <a:lnTo>
                    <a:pt x="2" y="0"/>
                  </a:lnTo>
                  <a:lnTo>
                    <a:pt x="2" y="0"/>
                  </a:lnTo>
                  <a:lnTo>
                    <a:pt x="2" y="0"/>
                  </a:lnTo>
                  <a:lnTo>
                    <a:pt x="2" y="0"/>
                  </a:lnTo>
                  <a:lnTo>
                    <a:pt x="2" y="1"/>
                  </a:lnTo>
                  <a:lnTo>
                    <a:pt x="3" y="1"/>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1007">
              <a:extLst>
                <a:ext uri="{FF2B5EF4-FFF2-40B4-BE49-F238E27FC236}">
                  <a16:creationId xmlns="" xmlns:a16="http://schemas.microsoft.com/office/drawing/2014/main" id="{A50DA6B9-755C-4F9E-BDAC-F95E5E579D8D}"/>
                </a:ext>
              </a:extLst>
            </p:cNvPr>
            <p:cNvSpPr>
              <a:spLocks/>
            </p:cNvSpPr>
            <p:nvPr/>
          </p:nvSpPr>
          <p:spPr bwMode="auto">
            <a:xfrm>
              <a:off x="5718875" y="5370337"/>
              <a:ext cx="11266" cy="11266"/>
            </a:xfrm>
            <a:custGeom>
              <a:avLst/>
              <a:gdLst>
                <a:gd name="T0" fmla="*/ 0 w 2"/>
                <a:gd name="T1" fmla="*/ 0 h 2"/>
                <a:gd name="T2" fmla="*/ 2 w 2"/>
                <a:gd name="T3" fmla="*/ 0 h 2"/>
                <a:gd name="T4" fmla="*/ 2 w 2"/>
                <a:gd name="T5" fmla="*/ 1 h 2"/>
                <a:gd name="T6" fmla="*/ 1 w 2"/>
                <a:gd name="T7" fmla="*/ 1 h 2"/>
                <a:gd name="T8" fmla="*/ 1 w 2"/>
                <a:gd name="T9" fmla="*/ 2 h 2"/>
                <a:gd name="T10" fmla="*/ 1 w 2"/>
                <a:gd name="T11" fmla="*/ 2 h 2"/>
                <a:gd name="T12" fmla="*/ 2 w 2"/>
                <a:gd name="T13" fmla="*/ 2 h 2"/>
                <a:gd name="T14" fmla="*/ 2 w 2"/>
                <a:gd name="T15" fmla="*/ 2 h 2"/>
                <a:gd name="T16" fmla="*/ 1 w 2"/>
                <a:gd name="T17" fmla="*/ 2 h 2"/>
                <a:gd name="T18" fmla="*/ 0 w 2"/>
                <a:gd name="T19" fmla="*/ 1 h 2"/>
                <a:gd name="T20" fmla="*/ 1 w 2"/>
                <a:gd name="T21" fmla="*/ 1 h 2"/>
                <a:gd name="T22" fmla="*/ 1 w 2"/>
                <a:gd name="T23" fmla="*/ 1 h 2"/>
                <a:gd name="T24" fmla="*/ 1 w 2"/>
                <a:gd name="T25" fmla="*/ 1 h 2"/>
                <a:gd name="T26" fmla="*/ 1 w 2"/>
                <a:gd name="T27" fmla="*/ 0 h 2"/>
                <a:gd name="T28" fmla="*/ 0 w 2"/>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2">
                  <a:moveTo>
                    <a:pt x="0" y="0"/>
                  </a:moveTo>
                  <a:cubicBezTo>
                    <a:pt x="2" y="0"/>
                    <a:pt x="2" y="0"/>
                    <a:pt x="2" y="0"/>
                  </a:cubicBezTo>
                  <a:cubicBezTo>
                    <a:pt x="2" y="1"/>
                    <a:pt x="2" y="1"/>
                    <a:pt x="2" y="1"/>
                  </a:cubicBezTo>
                  <a:cubicBezTo>
                    <a:pt x="1" y="1"/>
                    <a:pt x="1" y="1"/>
                    <a:pt x="1" y="1"/>
                  </a:cubicBezTo>
                  <a:cubicBezTo>
                    <a:pt x="1" y="1"/>
                    <a:pt x="1" y="1"/>
                    <a:pt x="1" y="2"/>
                  </a:cubicBezTo>
                  <a:cubicBezTo>
                    <a:pt x="1" y="2"/>
                    <a:pt x="1" y="2"/>
                    <a:pt x="1" y="2"/>
                  </a:cubicBezTo>
                  <a:cubicBezTo>
                    <a:pt x="2" y="2"/>
                    <a:pt x="2" y="2"/>
                    <a:pt x="2" y="2"/>
                  </a:cubicBezTo>
                  <a:cubicBezTo>
                    <a:pt x="2" y="2"/>
                    <a:pt x="2" y="2"/>
                    <a:pt x="2" y="2"/>
                  </a:cubicBezTo>
                  <a:cubicBezTo>
                    <a:pt x="1" y="2"/>
                    <a:pt x="1" y="2"/>
                    <a:pt x="1" y="2"/>
                  </a:cubicBezTo>
                  <a:cubicBezTo>
                    <a:pt x="1" y="2"/>
                    <a:pt x="0" y="2"/>
                    <a:pt x="0" y="1"/>
                  </a:cubicBezTo>
                  <a:cubicBezTo>
                    <a:pt x="1" y="1"/>
                    <a:pt x="1" y="1"/>
                    <a:pt x="1"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1008">
              <a:extLst>
                <a:ext uri="{FF2B5EF4-FFF2-40B4-BE49-F238E27FC236}">
                  <a16:creationId xmlns="" xmlns:a16="http://schemas.microsoft.com/office/drawing/2014/main" id="{B43A487E-9D99-4633-AE49-F401121CA72C}"/>
                </a:ext>
              </a:extLst>
            </p:cNvPr>
            <p:cNvSpPr>
              <a:spLocks noEditPoints="1"/>
            </p:cNvSpPr>
            <p:nvPr/>
          </p:nvSpPr>
          <p:spPr bwMode="auto">
            <a:xfrm>
              <a:off x="5696345" y="5366584"/>
              <a:ext cx="11266" cy="15020"/>
            </a:xfrm>
            <a:custGeom>
              <a:avLst/>
              <a:gdLst>
                <a:gd name="T0" fmla="*/ 0 w 2"/>
                <a:gd name="T1" fmla="*/ 0 h 3"/>
                <a:gd name="T2" fmla="*/ 0 w 2"/>
                <a:gd name="T3" fmla="*/ 1 h 3"/>
                <a:gd name="T4" fmla="*/ 1 w 2"/>
                <a:gd name="T5" fmla="*/ 1 h 3"/>
                <a:gd name="T6" fmla="*/ 2 w 2"/>
                <a:gd name="T7" fmla="*/ 2 h 3"/>
                <a:gd name="T8" fmla="*/ 1 w 2"/>
                <a:gd name="T9" fmla="*/ 3 h 3"/>
                <a:gd name="T10" fmla="*/ 0 w 2"/>
                <a:gd name="T11" fmla="*/ 2 h 3"/>
                <a:gd name="T12" fmla="*/ 1 w 2"/>
                <a:gd name="T13" fmla="*/ 2 h 3"/>
                <a:gd name="T14" fmla="*/ 1 w 2"/>
                <a:gd name="T15" fmla="*/ 2 h 3"/>
                <a:gd name="T16" fmla="*/ 1 w 2"/>
                <a:gd name="T17" fmla="*/ 2 h 3"/>
                <a:gd name="T18" fmla="*/ 1 w 2"/>
                <a:gd name="T19" fmla="*/ 1 h 3"/>
                <a:gd name="T20" fmla="*/ 0 w 2"/>
                <a:gd name="T21" fmla="*/ 1 h 3"/>
                <a:gd name="T22" fmla="*/ 0 w 2"/>
                <a:gd name="T23" fmla="*/ 0 h 3"/>
                <a:gd name="T24" fmla="*/ 1 w 2"/>
                <a:gd name="T25" fmla="*/ 3 h 3"/>
                <a:gd name="T26" fmla="*/ 2 w 2"/>
                <a:gd name="T27" fmla="*/ 2 h 3"/>
                <a:gd name="T28" fmla="*/ 1 w 2"/>
                <a:gd name="T29" fmla="*/ 2 h 3"/>
                <a:gd name="T30" fmla="*/ 1 w 2"/>
                <a:gd name="T31" fmla="*/ 2 h 3"/>
                <a:gd name="T32" fmla="*/ 0 w 2"/>
                <a:gd name="T33" fmla="*/ 2 h 3"/>
                <a:gd name="T34" fmla="*/ 1 w 2"/>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0" y="0"/>
                  </a:moveTo>
                  <a:cubicBezTo>
                    <a:pt x="0" y="1"/>
                    <a:pt x="0" y="1"/>
                    <a:pt x="0" y="1"/>
                  </a:cubicBezTo>
                  <a:cubicBezTo>
                    <a:pt x="1" y="1"/>
                    <a:pt x="1" y="1"/>
                    <a:pt x="1" y="1"/>
                  </a:cubicBezTo>
                  <a:cubicBezTo>
                    <a:pt x="2" y="1"/>
                    <a:pt x="2" y="2"/>
                    <a:pt x="2" y="2"/>
                  </a:cubicBezTo>
                  <a:cubicBezTo>
                    <a:pt x="2" y="3"/>
                    <a:pt x="1" y="3"/>
                    <a:pt x="1" y="3"/>
                  </a:cubicBezTo>
                  <a:cubicBezTo>
                    <a:pt x="0" y="3"/>
                    <a:pt x="0" y="3"/>
                    <a:pt x="0" y="2"/>
                  </a:cubicBezTo>
                  <a:cubicBezTo>
                    <a:pt x="0" y="2"/>
                    <a:pt x="0" y="2"/>
                    <a:pt x="1" y="2"/>
                  </a:cubicBezTo>
                  <a:cubicBezTo>
                    <a:pt x="1" y="2"/>
                    <a:pt x="1" y="2"/>
                    <a:pt x="1" y="2"/>
                  </a:cubicBezTo>
                  <a:cubicBezTo>
                    <a:pt x="1" y="2"/>
                    <a:pt x="1" y="2"/>
                    <a:pt x="1" y="2"/>
                  </a:cubicBezTo>
                  <a:cubicBezTo>
                    <a:pt x="1" y="1"/>
                    <a:pt x="1" y="1"/>
                    <a:pt x="1" y="1"/>
                  </a:cubicBezTo>
                  <a:cubicBezTo>
                    <a:pt x="0" y="1"/>
                    <a:pt x="0" y="1"/>
                    <a:pt x="0" y="1"/>
                  </a:cubicBezTo>
                  <a:lnTo>
                    <a:pt x="0" y="0"/>
                  </a:lnTo>
                  <a:close/>
                  <a:moveTo>
                    <a:pt x="1" y="3"/>
                  </a:moveTo>
                  <a:cubicBezTo>
                    <a:pt x="1" y="3"/>
                    <a:pt x="1" y="3"/>
                    <a:pt x="2" y="2"/>
                  </a:cubicBezTo>
                  <a:cubicBezTo>
                    <a:pt x="1" y="2"/>
                    <a:pt x="1" y="2"/>
                    <a:pt x="1" y="2"/>
                  </a:cubicBezTo>
                  <a:cubicBezTo>
                    <a:pt x="1" y="2"/>
                    <a:pt x="1" y="2"/>
                    <a:pt x="1" y="2"/>
                  </a:cubicBezTo>
                  <a:cubicBezTo>
                    <a:pt x="1" y="2"/>
                    <a:pt x="0" y="2"/>
                    <a:pt x="0" y="2"/>
                  </a:cubicBezTo>
                  <a:cubicBezTo>
                    <a:pt x="0" y="3"/>
                    <a:pt x="1"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0" name="Freeform 1010">
              <a:extLst>
                <a:ext uri="{FF2B5EF4-FFF2-40B4-BE49-F238E27FC236}">
                  <a16:creationId xmlns="" xmlns:a16="http://schemas.microsoft.com/office/drawing/2014/main" id="{D877AA89-A106-4649-8556-682BA556D6CA}"/>
                </a:ext>
              </a:extLst>
            </p:cNvPr>
            <p:cNvSpPr>
              <a:spLocks/>
            </p:cNvSpPr>
            <p:nvPr/>
          </p:nvSpPr>
          <p:spPr bwMode="auto">
            <a:xfrm>
              <a:off x="5677572" y="5370340"/>
              <a:ext cx="11266" cy="11266"/>
            </a:xfrm>
            <a:custGeom>
              <a:avLst/>
              <a:gdLst>
                <a:gd name="T0" fmla="*/ 3 w 3"/>
                <a:gd name="T1" fmla="*/ 0 h 3"/>
                <a:gd name="T2" fmla="*/ 3 w 3"/>
                <a:gd name="T3" fmla="*/ 0 h 3"/>
                <a:gd name="T4" fmla="*/ 0 w 3"/>
                <a:gd name="T5" fmla="*/ 0 h 3"/>
                <a:gd name="T6" fmla="*/ 0 w 3"/>
                <a:gd name="T7" fmla="*/ 0 h 3"/>
                <a:gd name="T8" fmla="*/ 3 w 3"/>
                <a:gd name="T9" fmla="*/ 3 h 3"/>
                <a:gd name="T10" fmla="*/ 1 w 3"/>
                <a:gd name="T11" fmla="*/ 3 h 3"/>
                <a:gd name="T12" fmla="*/ 0 w 3"/>
                <a:gd name="T13" fmla="*/ 0 h 3"/>
                <a:gd name="T14" fmla="*/ 0 w 3"/>
                <a:gd name="T15" fmla="*/ 0 h 3"/>
                <a:gd name="T16" fmla="*/ 3 w 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3" y="0"/>
                  </a:moveTo>
                  <a:lnTo>
                    <a:pt x="3" y="0"/>
                  </a:lnTo>
                  <a:lnTo>
                    <a:pt x="0" y="0"/>
                  </a:lnTo>
                  <a:lnTo>
                    <a:pt x="0" y="0"/>
                  </a:lnTo>
                  <a:lnTo>
                    <a:pt x="3" y="3"/>
                  </a:lnTo>
                  <a:lnTo>
                    <a:pt x="1" y="3"/>
                  </a:lnTo>
                  <a:lnTo>
                    <a:pt x="0" y="0"/>
                  </a:lnTo>
                  <a:lnTo>
                    <a:pt x="0" y="0"/>
                  </a:lnTo>
                  <a:lnTo>
                    <a:pt x="3"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Freeform 1011">
              <a:extLst>
                <a:ext uri="{FF2B5EF4-FFF2-40B4-BE49-F238E27FC236}">
                  <a16:creationId xmlns="" xmlns:a16="http://schemas.microsoft.com/office/drawing/2014/main" id="{45C9BB37-0702-408B-93BA-4ED8C9E578B2}"/>
                </a:ext>
              </a:extLst>
            </p:cNvPr>
            <p:cNvSpPr>
              <a:spLocks noEditPoints="1"/>
            </p:cNvSpPr>
            <p:nvPr/>
          </p:nvSpPr>
          <p:spPr bwMode="auto">
            <a:xfrm>
              <a:off x="5658795" y="5366584"/>
              <a:ext cx="7510" cy="15020"/>
            </a:xfrm>
            <a:custGeom>
              <a:avLst/>
              <a:gdLst>
                <a:gd name="T0" fmla="*/ 1 w 2"/>
                <a:gd name="T1" fmla="*/ 3 h 3"/>
                <a:gd name="T2" fmla="*/ 0 w 2"/>
                <a:gd name="T3" fmla="*/ 3 h 3"/>
                <a:gd name="T4" fmla="*/ 0 w 2"/>
                <a:gd name="T5" fmla="*/ 2 h 3"/>
                <a:gd name="T6" fmla="*/ 0 w 2"/>
                <a:gd name="T7" fmla="*/ 2 h 3"/>
                <a:gd name="T8" fmla="*/ 0 w 2"/>
                <a:gd name="T9" fmla="*/ 1 h 3"/>
                <a:gd name="T10" fmla="*/ 1 w 2"/>
                <a:gd name="T11" fmla="*/ 0 h 3"/>
                <a:gd name="T12" fmla="*/ 2 w 2"/>
                <a:gd name="T13" fmla="*/ 1 h 3"/>
                <a:gd name="T14" fmla="*/ 1 w 2"/>
                <a:gd name="T15" fmla="*/ 2 h 3"/>
                <a:gd name="T16" fmla="*/ 1 w 2"/>
                <a:gd name="T17" fmla="*/ 2 h 3"/>
                <a:gd name="T18" fmla="*/ 2 w 2"/>
                <a:gd name="T19" fmla="*/ 3 h 3"/>
                <a:gd name="T20" fmla="*/ 1 w 2"/>
                <a:gd name="T21" fmla="*/ 3 h 3"/>
                <a:gd name="T22" fmla="*/ 1 w 2"/>
                <a:gd name="T23" fmla="*/ 3 h 3"/>
                <a:gd name="T24" fmla="*/ 1 w 2"/>
                <a:gd name="T25" fmla="*/ 3 h 3"/>
                <a:gd name="T26" fmla="*/ 1 w 2"/>
                <a:gd name="T27" fmla="*/ 2 h 3"/>
                <a:gd name="T28" fmla="*/ 0 w 2"/>
                <a:gd name="T29" fmla="*/ 3 h 3"/>
                <a:gd name="T30" fmla="*/ 1 w 2"/>
                <a:gd name="T31" fmla="*/ 3 h 3"/>
                <a:gd name="T32" fmla="*/ 1 w 2"/>
                <a:gd name="T33" fmla="*/ 1 h 3"/>
                <a:gd name="T34" fmla="*/ 0 w 2"/>
                <a:gd name="T35" fmla="*/ 1 h 3"/>
                <a:gd name="T36" fmla="*/ 1 w 2"/>
                <a:gd name="T37" fmla="*/ 2 h 3"/>
                <a:gd name="T38" fmla="*/ 1 w 2"/>
                <a:gd name="T3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3">
                  <a:moveTo>
                    <a:pt x="1" y="3"/>
                  </a:moveTo>
                  <a:cubicBezTo>
                    <a:pt x="0" y="3"/>
                    <a:pt x="0" y="3"/>
                    <a:pt x="0" y="3"/>
                  </a:cubicBezTo>
                  <a:cubicBezTo>
                    <a:pt x="0" y="2"/>
                    <a:pt x="0" y="2"/>
                    <a:pt x="0" y="2"/>
                  </a:cubicBezTo>
                  <a:cubicBezTo>
                    <a:pt x="0" y="2"/>
                    <a:pt x="0" y="2"/>
                    <a:pt x="0" y="2"/>
                  </a:cubicBezTo>
                  <a:cubicBezTo>
                    <a:pt x="0" y="1"/>
                    <a:pt x="0" y="1"/>
                    <a:pt x="0" y="1"/>
                  </a:cubicBezTo>
                  <a:cubicBezTo>
                    <a:pt x="0" y="1"/>
                    <a:pt x="0" y="0"/>
                    <a:pt x="1" y="0"/>
                  </a:cubicBezTo>
                  <a:cubicBezTo>
                    <a:pt x="1" y="0"/>
                    <a:pt x="2" y="1"/>
                    <a:pt x="2" y="1"/>
                  </a:cubicBezTo>
                  <a:cubicBezTo>
                    <a:pt x="1" y="2"/>
                    <a:pt x="1" y="2"/>
                    <a:pt x="1" y="2"/>
                  </a:cubicBezTo>
                  <a:cubicBezTo>
                    <a:pt x="1" y="2"/>
                    <a:pt x="1" y="2"/>
                    <a:pt x="1" y="2"/>
                  </a:cubicBezTo>
                  <a:cubicBezTo>
                    <a:pt x="2" y="3"/>
                    <a:pt x="2" y="3"/>
                    <a:pt x="2" y="3"/>
                  </a:cubicBezTo>
                  <a:cubicBezTo>
                    <a:pt x="2" y="3"/>
                    <a:pt x="1" y="3"/>
                    <a:pt x="1" y="3"/>
                  </a:cubicBezTo>
                  <a:close/>
                  <a:moveTo>
                    <a:pt x="1" y="3"/>
                  </a:moveTo>
                  <a:cubicBezTo>
                    <a:pt x="1" y="3"/>
                    <a:pt x="1" y="3"/>
                    <a:pt x="1" y="3"/>
                  </a:cubicBezTo>
                  <a:cubicBezTo>
                    <a:pt x="1" y="2"/>
                    <a:pt x="1" y="2"/>
                    <a:pt x="1" y="2"/>
                  </a:cubicBezTo>
                  <a:cubicBezTo>
                    <a:pt x="0" y="2"/>
                    <a:pt x="0" y="2"/>
                    <a:pt x="0" y="3"/>
                  </a:cubicBezTo>
                  <a:lnTo>
                    <a:pt x="1" y="3"/>
                  </a:lnTo>
                  <a:close/>
                  <a:moveTo>
                    <a:pt x="1" y="1"/>
                  </a:moveTo>
                  <a:cubicBezTo>
                    <a:pt x="0" y="1"/>
                    <a:pt x="0" y="1"/>
                    <a:pt x="0" y="1"/>
                  </a:cubicBezTo>
                  <a:cubicBezTo>
                    <a:pt x="1" y="2"/>
                    <a:pt x="1" y="2"/>
                    <a:pt x="1" y="2"/>
                  </a:cubicBezTo>
                  <a:cubicBezTo>
                    <a:pt x="1"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Freeform 1012">
              <a:extLst>
                <a:ext uri="{FF2B5EF4-FFF2-40B4-BE49-F238E27FC236}">
                  <a16:creationId xmlns="" xmlns:a16="http://schemas.microsoft.com/office/drawing/2014/main" id="{EB7244D5-73A7-4D23-9988-DA5461DFCA39}"/>
                </a:ext>
              </a:extLst>
            </p:cNvPr>
            <p:cNvSpPr>
              <a:spLocks noEditPoints="1"/>
            </p:cNvSpPr>
            <p:nvPr/>
          </p:nvSpPr>
          <p:spPr bwMode="auto">
            <a:xfrm>
              <a:off x="5632512" y="5366584"/>
              <a:ext cx="11266" cy="15020"/>
            </a:xfrm>
            <a:custGeom>
              <a:avLst/>
              <a:gdLst>
                <a:gd name="T0" fmla="*/ 1 w 2"/>
                <a:gd name="T1" fmla="*/ 3 h 3"/>
                <a:gd name="T2" fmla="*/ 1 w 2"/>
                <a:gd name="T3" fmla="*/ 3 h 3"/>
                <a:gd name="T4" fmla="*/ 0 w 2"/>
                <a:gd name="T5" fmla="*/ 3 h 3"/>
                <a:gd name="T6" fmla="*/ 0 w 2"/>
                <a:gd name="T7" fmla="*/ 2 h 3"/>
                <a:gd name="T8" fmla="*/ 1 w 2"/>
                <a:gd name="T9" fmla="*/ 0 h 3"/>
                <a:gd name="T10" fmla="*/ 2 w 2"/>
                <a:gd name="T11" fmla="*/ 2 h 3"/>
                <a:gd name="T12" fmla="*/ 1 w 2"/>
                <a:gd name="T13" fmla="*/ 2 h 3"/>
                <a:gd name="T14" fmla="*/ 0 w 2"/>
                <a:gd name="T15" fmla="*/ 2 h 3"/>
                <a:gd name="T16" fmla="*/ 0 w 2"/>
                <a:gd name="T17" fmla="*/ 2 h 3"/>
                <a:gd name="T18" fmla="*/ 0 w 2"/>
                <a:gd name="T19" fmla="*/ 3 h 3"/>
                <a:gd name="T20" fmla="*/ 1 w 2"/>
                <a:gd name="T21" fmla="*/ 3 h 3"/>
                <a:gd name="T22" fmla="*/ 1 w 2"/>
                <a:gd name="T23" fmla="*/ 3 h 3"/>
                <a:gd name="T24" fmla="*/ 1 w 2"/>
                <a:gd name="T25" fmla="*/ 1 h 3"/>
                <a:gd name="T26" fmla="*/ 0 w 2"/>
                <a:gd name="T27" fmla="*/ 2 h 3"/>
                <a:gd name="T28" fmla="*/ 0 w 2"/>
                <a:gd name="T29" fmla="*/ 2 h 3"/>
                <a:gd name="T30" fmla="*/ 1 w 2"/>
                <a:gd name="T31" fmla="*/ 2 h 3"/>
                <a:gd name="T32" fmla="*/ 1 w 2"/>
                <a:gd name="T33" fmla="*/ 1 h 3"/>
                <a:gd name="T34" fmla="*/ 1 w 2"/>
                <a:gd name="T35"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1" y="3"/>
                  </a:moveTo>
                  <a:cubicBezTo>
                    <a:pt x="1" y="3"/>
                    <a:pt x="1" y="3"/>
                    <a:pt x="1" y="3"/>
                  </a:cubicBezTo>
                  <a:cubicBezTo>
                    <a:pt x="0" y="3"/>
                    <a:pt x="0" y="3"/>
                    <a:pt x="0" y="3"/>
                  </a:cubicBezTo>
                  <a:cubicBezTo>
                    <a:pt x="0" y="3"/>
                    <a:pt x="0" y="2"/>
                    <a:pt x="0" y="2"/>
                  </a:cubicBezTo>
                  <a:cubicBezTo>
                    <a:pt x="0" y="1"/>
                    <a:pt x="0" y="0"/>
                    <a:pt x="1" y="0"/>
                  </a:cubicBezTo>
                  <a:cubicBezTo>
                    <a:pt x="1" y="0"/>
                    <a:pt x="2" y="1"/>
                    <a:pt x="2" y="2"/>
                  </a:cubicBezTo>
                  <a:cubicBezTo>
                    <a:pt x="2" y="2"/>
                    <a:pt x="1" y="2"/>
                    <a:pt x="1" y="2"/>
                  </a:cubicBezTo>
                  <a:cubicBezTo>
                    <a:pt x="0" y="2"/>
                    <a:pt x="0" y="2"/>
                    <a:pt x="0" y="2"/>
                  </a:cubicBezTo>
                  <a:cubicBezTo>
                    <a:pt x="0" y="2"/>
                    <a:pt x="0" y="2"/>
                    <a:pt x="0" y="2"/>
                  </a:cubicBezTo>
                  <a:cubicBezTo>
                    <a:pt x="0" y="3"/>
                    <a:pt x="0" y="3"/>
                    <a:pt x="0" y="3"/>
                  </a:cubicBezTo>
                  <a:cubicBezTo>
                    <a:pt x="1" y="3"/>
                    <a:pt x="1" y="3"/>
                    <a:pt x="1" y="3"/>
                  </a:cubicBezTo>
                  <a:cubicBezTo>
                    <a:pt x="1" y="3"/>
                    <a:pt x="1" y="3"/>
                    <a:pt x="1" y="3"/>
                  </a:cubicBezTo>
                  <a:close/>
                  <a:moveTo>
                    <a:pt x="1" y="1"/>
                  </a:moveTo>
                  <a:cubicBezTo>
                    <a:pt x="0" y="1"/>
                    <a:pt x="0" y="1"/>
                    <a:pt x="0" y="2"/>
                  </a:cubicBezTo>
                  <a:cubicBezTo>
                    <a:pt x="0" y="2"/>
                    <a:pt x="0" y="2"/>
                    <a:pt x="0" y="2"/>
                  </a:cubicBezTo>
                  <a:cubicBezTo>
                    <a:pt x="1" y="2"/>
                    <a:pt x="1" y="2"/>
                    <a:pt x="1" y="2"/>
                  </a:cubicBezTo>
                  <a:cubicBezTo>
                    <a:pt x="1" y="1"/>
                    <a:pt x="1" y="1"/>
                    <a:pt x="1" y="1"/>
                  </a:cubicBezTo>
                  <a:cubicBezTo>
                    <a:pt x="1"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Freeform 1013">
              <a:extLst>
                <a:ext uri="{FF2B5EF4-FFF2-40B4-BE49-F238E27FC236}">
                  <a16:creationId xmlns="" xmlns:a16="http://schemas.microsoft.com/office/drawing/2014/main" id="{0DE52120-1FA4-41B6-839F-1489D9B6ABDD}"/>
                </a:ext>
              </a:extLst>
            </p:cNvPr>
            <p:cNvSpPr>
              <a:spLocks noEditPoints="1"/>
            </p:cNvSpPr>
            <p:nvPr/>
          </p:nvSpPr>
          <p:spPr bwMode="auto">
            <a:xfrm>
              <a:off x="5606225" y="5366584"/>
              <a:ext cx="11266" cy="15020"/>
            </a:xfrm>
            <a:custGeom>
              <a:avLst/>
              <a:gdLst>
                <a:gd name="T0" fmla="*/ 1 w 2"/>
                <a:gd name="T1" fmla="*/ 0 h 3"/>
                <a:gd name="T2" fmla="*/ 2 w 2"/>
                <a:gd name="T3" fmla="*/ 2 h 3"/>
                <a:gd name="T4" fmla="*/ 1 w 2"/>
                <a:gd name="T5" fmla="*/ 3 h 3"/>
                <a:gd name="T6" fmla="*/ 0 w 2"/>
                <a:gd name="T7" fmla="*/ 2 h 3"/>
                <a:gd name="T8" fmla="*/ 1 w 2"/>
                <a:gd name="T9" fmla="*/ 0 h 3"/>
                <a:gd name="T10" fmla="*/ 1 w 2"/>
                <a:gd name="T11" fmla="*/ 1 h 3"/>
                <a:gd name="T12" fmla="*/ 0 w 2"/>
                <a:gd name="T13" fmla="*/ 2 h 3"/>
                <a:gd name="T14" fmla="*/ 1 w 2"/>
                <a:gd name="T15" fmla="*/ 3 h 3"/>
                <a:gd name="T16" fmla="*/ 1 w 2"/>
                <a:gd name="T17" fmla="*/ 2 h 3"/>
                <a:gd name="T18" fmla="*/ 1 w 2"/>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1" y="0"/>
                    <a:pt x="2" y="1"/>
                    <a:pt x="2" y="2"/>
                  </a:cubicBezTo>
                  <a:cubicBezTo>
                    <a:pt x="2" y="3"/>
                    <a:pt x="1" y="3"/>
                    <a:pt x="1" y="3"/>
                  </a:cubicBezTo>
                  <a:cubicBezTo>
                    <a:pt x="0" y="3"/>
                    <a:pt x="0" y="3"/>
                    <a:pt x="0" y="2"/>
                  </a:cubicBezTo>
                  <a:cubicBezTo>
                    <a:pt x="0" y="1"/>
                    <a:pt x="0" y="0"/>
                    <a:pt x="1" y="0"/>
                  </a:cubicBezTo>
                  <a:close/>
                  <a:moveTo>
                    <a:pt x="1" y="1"/>
                  </a:moveTo>
                  <a:cubicBezTo>
                    <a:pt x="0" y="1"/>
                    <a:pt x="0" y="1"/>
                    <a:pt x="0" y="2"/>
                  </a:cubicBezTo>
                  <a:cubicBezTo>
                    <a:pt x="0" y="3"/>
                    <a:pt x="0" y="3"/>
                    <a:pt x="1" y="3"/>
                  </a:cubicBezTo>
                  <a:cubicBezTo>
                    <a:pt x="1" y="3"/>
                    <a:pt x="1" y="3"/>
                    <a:pt x="1" y="2"/>
                  </a:cubicBezTo>
                  <a:cubicBezTo>
                    <a:pt x="1"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Rectangle 1014">
              <a:extLst>
                <a:ext uri="{FF2B5EF4-FFF2-40B4-BE49-F238E27FC236}">
                  <a16:creationId xmlns="" xmlns:a16="http://schemas.microsoft.com/office/drawing/2014/main" id="{3F475E72-F388-4C50-B69A-5237B26107E8}"/>
                </a:ext>
              </a:extLst>
            </p:cNvPr>
            <p:cNvSpPr>
              <a:spLocks noChangeArrowheads="1"/>
            </p:cNvSpPr>
            <p:nvPr/>
          </p:nvSpPr>
          <p:spPr bwMode="auto">
            <a:xfrm>
              <a:off x="6237066" y="4822109"/>
              <a:ext cx="649617"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Rectangle 1015">
              <a:extLst>
                <a:ext uri="{FF2B5EF4-FFF2-40B4-BE49-F238E27FC236}">
                  <a16:creationId xmlns="" xmlns:a16="http://schemas.microsoft.com/office/drawing/2014/main" id="{AC055944-CDD2-47D7-8DE2-9E86AE5C989A}"/>
                </a:ext>
              </a:extLst>
            </p:cNvPr>
            <p:cNvSpPr>
              <a:spLocks noChangeArrowheads="1"/>
            </p:cNvSpPr>
            <p:nvPr/>
          </p:nvSpPr>
          <p:spPr bwMode="auto">
            <a:xfrm>
              <a:off x="6657627" y="4889699"/>
              <a:ext cx="142690" cy="7885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6" name="Freeform 1016">
              <a:extLst>
                <a:ext uri="{FF2B5EF4-FFF2-40B4-BE49-F238E27FC236}">
                  <a16:creationId xmlns="" xmlns:a16="http://schemas.microsoft.com/office/drawing/2014/main" id="{748C2EF9-3363-4FE2-9377-E59C13E6FB3D}"/>
                </a:ext>
              </a:extLst>
            </p:cNvPr>
            <p:cNvSpPr>
              <a:spLocks/>
            </p:cNvSpPr>
            <p:nvPr/>
          </p:nvSpPr>
          <p:spPr bwMode="auto">
            <a:xfrm>
              <a:off x="6402287" y="5298993"/>
              <a:ext cx="26286" cy="116406"/>
            </a:xfrm>
            <a:custGeom>
              <a:avLst/>
              <a:gdLst>
                <a:gd name="T0" fmla="*/ 5 w 5"/>
                <a:gd name="T1" fmla="*/ 0 h 23"/>
                <a:gd name="T2" fmla="*/ 5 w 5"/>
                <a:gd name="T3" fmla="*/ 23 h 23"/>
                <a:gd name="T4" fmla="*/ 0 w 5"/>
                <a:gd name="T5" fmla="*/ 23 h 23"/>
                <a:gd name="T6" fmla="*/ 0 w 5"/>
                <a:gd name="T7" fmla="*/ 0 h 23"/>
                <a:gd name="T8" fmla="*/ 5 w 5"/>
                <a:gd name="T9" fmla="*/ 0 h 23"/>
              </a:gdLst>
              <a:ahLst/>
              <a:cxnLst>
                <a:cxn ang="0">
                  <a:pos x="T0" y="T1"/>
                </a:cxn>
                <a:cxn ang="0">
                  <a:pos x="T2" y="T3"/>
                </a:cxn>
                <a:cxn ang="0">
                  <a:pos x="T4" y="T5"/>
                </a:cxn>
                <a:cxn ang="0">
                  <a:pos x="T6" y="T7"/>
                </a:cxn>
                <a:cxn ang="0">
                  <a:pos x="T8" y="T9"/>
                </a:cxn>
              </a:cxnLst>
              <a:rect l="0" t="0" r="r" b="b"/>
              <a:pathLst>
                <a:path w="5" h="23">
                  <a:moveTo>
                    <a:pt x="5" y="0"/>
                  </a:moveTo>
                  <a:cubicBezTo>
                    <a:pt x="5" y="23"/>
                    <a:pt x="5" y="23"/>
                    <a:pt x="5" y="23"/>
                  </a:cubicBezTo>
                  <a:cubicBezTo>
                    <a:pt x="0" y="23"/>
                    <a:pt x="0" y="23"/>
                    <a:pt x="0" y="23"/>
                  </a:cubicBezTo>
                  <a:cubicBezTo>
                    <a:pt x="0" y="16"/>
                    <a:pt x="0" y="5"/>
                    <a:pt x="0" y="0"/>
                  </a:cubicBezTo>
                  <a:lnTo>
                    <a:pt x="5"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7" name="Rectangle 1017">
              <a:extLst>
                <a:ext uri="{FF2B5EF4-FFF2-40B4-BE49-F238E27FC236}">
                  <a16:creationId xmlns="" xmlns:a16="http://schemas.microsoft.com/office/drawing/2014/main" id="{55F6397E-B18C-49D7-8AA7-CA632A6123A1}"/>
                </a:ext>
              </a:extLst>
            </p:cNvPr>
            <p:cNvSpPr>
              <a:spLocks noChangeArrowheads="1"/>
            </p:cNvSpPr>
            <p:nvPr/>
          </p:nvSpPr>
          <p:spPr bwMode="auto">
            <a:xfrm>
              <a:off x="6387267" y="5298993"/>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8" name="Rectangle 1018">
              <a:extLst>
                <a:ext uri="{FF2B5EF4-FFF2-40B4-BE49-F238E27FC236}">
                  <a16:creationId xmlns="" xmlns:a16="http://schemas.microsoft.com/office/drawing/2014/main" id="{16E47900-D19D-4E87-BDF0-E5DEAE356F15}"/>
                </a:ext>
              </a:extLst>
            </p:cNvPr>
            <p:cNvSpPr>
              <a:spLocks noChangeArrowheads="1"/>
            </p:cNvSpPr>
            <p:nvPr/>
          </p:nvSpPr>
          <p:spPr bwMode="auto">
            <a:xfrm>
              <a:off x="6458613" y="5298993"/>
              <a:ext cx="3004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9" name="Rectangle 1019">
              <a:extLst>
                <a:ext uri="{FF2B5EF4-FFF2-40B4-BE49-F238E27FC236}">
                  <a16:creationId xmlns="" xmlns:a16="http://schemas.microsoft.com/office/drawing/2014/main" id="{810C45AD-3E0D-412A-AA96-060DBD2BA866}"/>
                </a:ext>
              </a:extLst>
            </p:cNvPr>
            <p:cNvSpPr>
              <a:spLocks noChangeArrowheads="1"/>
            </p:cNvSpPr>
            <p:nvPr/>
          </p:nvSpPr>
          <p:spPr bwMode="auto">
            <a:xfrm>
              <a:off x="6439837" y="5298993"/>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0" name="Rectangle 1020">
              <a:extLst>
                <a:ext uri="{FF2B5EF4-FFF2-40B4-BE49-F238E27FC236}">
                  <a16:creationId xmlns="" xmlns:a16="http://schemas.microsoft.com/office/drawing/2014/main" id="{A8427BC6-AA68-467E-8F68-7557B54A67CD}"/>
                </a:ext>
              </a:extLst>
            </p:cNvPr>
            <p:cNvSpPr>
              <a:spLocks noChangeArrowheads="1"/>
            </p:cNvSpPr>
            <p:nvPr/>
          </p:nvSpPr>
          <p:spPr bwMode="auto">
            <a:xfrm>
              <a:off x="6345963" y="5298993"/>
              <a:ext cx="2628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1021">
              <a:extLst>
                <a:ext uri="{FF2B5EF4-FFF2-40B4-BE49-F238E27FC236}">
                  <a16:creationId xmlns="" xmlns:a16="http://schemas.microsoft.com/office/drawing/2014/main" id="{8F72EF95-9674-452D-992C-64E8342D895A}"/>
                </a:ext>
              </a:extLst>
            </p:cNvPr>
            <p:cNvSpPr>
              <a:spLocks/>
            </p:cNvSpPr>
            <p:nvPr/>
          </p:nvSpPr>
          <p:spPr bwMode="auto">
            <a:xfrm>
              <a:off x="6282126" y="5298993"/>
              <a:ext cx="3756" cy="116406"/>
            </a:xfrm>
            <a:custGeom>
              <a:avLst/>
              <a:gdLst>
                <a:gd name="T0" fmla="*/ 0 w 1"/>
                <a:gd name="T1" fmla="*/ 0 h 23"/>
                <a:gd name="T2" fmla="*/ 1 w 1"/>
                <a:gd name="T3" fmla="*/ 0 h 23"/>
                <a:gd name="T4" fmla="*/ 1 w 1"/>
                <a:gd name="T5" fmla="*/ 23 h 23"/>
                <a:gd name="T6" fmla="*/ 0 w 1"/>
                <a:gd name="T7" fmla="*/ 23 h 23"/>
                <a:gd name="T8" fmla="*/ 0 w 1"/>
                <a:gd name="T9" fmla="*/ 0 h 23"/>
              </a:gdLst>
              <a:ahLst/>
              <a:cxnLst>
                <a:cxn ang="0">
                  <a:pos x="T0" y="T1"/>
                </a:cxn>
                <a:cxn ang="0">
                  <a:pos x="T2" y="T3"/>
                </a:cxn>
                <a:cxn ang="0">
                  <a:pos x="T4" y="T5"/>
                </a:cxn>
                <a:cxn ang="0">
                  <a:pos x="T6" y="T7"/>
                </a:cxn>
                <a:cxn ang="0">
                  <a:pos x="T8" y="T9"/>
                </a:cxn>
              </a:cxnLst>
              <a:rect l="0" t="0" r="r" b="b"/>
              <a:pathLst>
                <a:path w="1" h="23">
                  <a:moveTo>
                    <a:pt x="0" y="0"/>
                  </a:moveTo>
                  <a:cubicBezTo>
                    <a:pt x="1" y="0"/>
                    <a:pt x="1" y="0"/>
                    <a:pt x="1" y="0"/>
                  </a:cubicBezTo>
                  <a:cubicBezTo>
                    <a:pt x="1" y="5"/>
                    <a:pt x="1" y="17"/>
                    <a:pt x="1"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Rectangle 1022">
              <a:extLst>
                <a:ext uri="{FF2B5EF4-FFF2-40B4-BE49-F238E27FC236}">
                  <a16:creationId xmlns="" xmlns:a16="http://schemas.microsoft.com/office/drawing/2014/main" id="{3C8EC427-4683-4F38-8619-AD5C6378E5DE}"/>
                </a:ext>
              </a:extLst>
            </p:cNvPr>
            <p:cNvSpPr>
              <a:spLocks noChangeArrowheads="1"/>
            </p:cNvSpPr>
            <p:nvPr/>
          </p:nvSpPr>
          <p:spPr bwMode="auto">
            <a:xfrm>
              <a:off x="6297146" y="5298993"/>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3" name="Rectangle 1023">
              <a:extLst>
                <a:ext uri="{FF2B5EF4-FFF2-40B4-BE49-F238E27FC236}">
                  <a16:creationId xmlns="" xmlns:a16="http://schemas.microsoft.com/office/drawing/2014/main" id="{94CD1988-2EF2-498F-B84D-B90D3AB577A2}"/>
                </a:ext>
              </a:extLst>
            </p:cNvPr>
            <p:cNvSpPr>
              <a:spLocks noChangeArrowheads="1"/>
            </p:cNvSpPr>
            <p:nvPr/>
          </p:nvSpPr>
          <p:spPr bwMode="auto">
            <a:xfrm>
              <a:off x="6308413" y="5298993"/>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4" name="Rectangle 1024">
              <a:extLst>
                <a:ext uri="{FF2B5EF4-FFF2-40B4-BE49-F238E27FC236}">
                  <a16:creationId xmlns="" xmlns:a16="http://schemas.microsoft.com/office/drawing/2014/main" id="{7C46CA68-5A72-4839-9623-55FA60D1531D}"/>
                </a:ext>
              </a:extLst>
            </p:cNvPr>
            <p:cNvSpPr>
              <a:spLocks noChangeArrowheads="1"/>
            </p:cNvSpPr>
            <p:nvPr/>
          </p:nvSpPr>
          <p:spPr bwMode="auto">
            <a:xfrm>
              <a:off x="6323433" y="5298993"/>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1025">
              <a:extLst>
                <a:ext uri="{FF2B5EF4-FFF2-40B4-BE49-F238E27FC236}">
                  <a16:creationId xmlns="" xmlns:a16="http://schemas.microsoft.com/office/drawing/2014/main" id="{3A1B6325-243D-4692-9F39-5E8D9580FF51}"/>
                </a:ext>
              </a:extLst>
            </p:cNvPr>
            <p:cNvSpPr>
              <a:spLocks/>
            </p:cNvSpPr>
            <p:nvPr/>
          </p:nvSpPr>
          <p:spPr bwMode="auto">
            <a:xfrm>
              <a:off x="6481143" y="5422910"/>
              <a:ext cx="3756" cy="15020"/>
            </a:xfrm>
            <a:custGeom>
              <a:avLst/>
              <a:gdLst>
                <a:gd name="T0" fmla="*/ 1 w 1"/>
                <a:gd name="T1" fmla="*/ 4 h 4"/>
                <a:gd name="T2" fmla="*/ 0 w 1"/>
                <a:gd name="T3" fmla="*/ 4 h 4"/>
                <a:gd name="T4" fmla="*/ 0 w 1"/>
                <a:gd name="T5" fmla="*/ 0 h 4"/>
                <a:gd name="T6" fmla="*/ 1 w 1"/>
                <a:gd name="T7" fmla="*/ 0 h 4"/>
                <a:gd name="T8" fmla="*/ 1 w 1"/>
                <a:gd name="T9" fmla="*/ 1 h 4"/>
                <a:gd name="T10" fmla="*/ 1 w 1"/>
                <a:gd name="T11" fmla="*/ 1 h 4"/>
                <a:gd name="T12" fmla="*/ 1 w 1"/>
                <a:gd name="T13" fmla="*/ 1 h 4"/>
                <a:gd name="T14" fmla="*/ 1 w 1"/>
                <a:gd name="T15" fmla="*/ 1 h 4"/>
                <a:gd name="T16" fmla="*/ 1 w 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4"/>
                  </a:moveTo>
                  <a:lnTo>
                    <a:pt x="0" y="4"/>
                  </a:lnTo>
                  <a:lnTo>
                    <a:pt x="0" y="0"/>
                  </a:lnTo>
                  <a:lnTo>
                    <a:pt x="1" y="0"/>
                  </a:lnTo>
                  <a:lnTo>
                    <a:pt x="1" y="1"/>
                  </a:lnTo>
                  <a:lnTo>
                    <a:pt x="1" y="1"/>
                  </a:lnTo>
                  <a:lnTo>
                    <a:pt x="1" y="1"/>
                  </a:lnTo>
                  <a:lnTo>
                    <a:pt x="1" y="1"/>
                  </a:lnTo>
                  <a:lnTo>
                    <a:pt x="1"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1026">
              <a:extLst>
                <a:ext uri="{FF2B5EF4-FFF2-40B4-BE49-F238E27FC236}">
                  <a16:creationId xmlns="" xmlns:a16="http://schemas.microsoft.com/office/drawing/2014/main" id="{645EF40E-E423-40C9-B6B7-B10FD4685DC1}"/>
                </a:ext>
              </a:extLst>
            </p:cNvPr>
            <p:cNvSpPr>
              <a:spLocks/>
            </p:cNvSpPr>
            <p:nvPr/>
          </p:nvSpPr>
          <p:spPr bwMode="auto">
            <a:xfrm>
              <a:off x="6458613" y="5422910"/>
              <a:ext cx="3756" cy="15020"/>
            </a:xfrm>
            <a:custGeom>
              <a:avLst/>
              <a:gdLst>
                <a:gd name="T0" fmla="*/ 0 w 1"/>
                <a:gd name="T1" fmla="*/ 3 h 3"/>
                <a:gd name="T2" fmla="*/ 0 w 1"/>
                <a:gd name="T3" fmla="*/ 3 h 3"/>
                <a:gd name="T4" fmla="*/ 1 w 1"/>
                <a:gd name="T5" fmla="*/ 3 h 3"/>
                <a:gd name="T6" fmla="*/ 1 w 1"/>
                <a:gd name="T7" fmla="*/ 3 h 3"/>
                <a:gd name="T8" fmla="*/ 1 w 1"/>
                <a:gd name="T9" fmla="*/ 3 h 3"/>
                <a:gd name="T10" fmla="*/ 0 w 1"/>
                <a:gd name="T11" fmla="*/ 1 h 3"/>
                <a:gd name="T12" fmla="*/ 1 w 1"/>
                <a:gd name="T13" fmla="*/ 0 h 3"/>
                <a:gd name="T14" fmla="*/ 1 w 1"/>
                <a:gd name="T15" fmla="*/ 1 h 3"/>
                <a:gd name="T16" fmla="*/ 1 w 1"/>
                <a:gd name="T17" fmla="*/ 1 h 3"/>
                <a:gd name="T18" fmla="*/ 1 w 1"/>
                <a:gd name="T19" fmla="*/ 1 h 3"/>
                <a:gd name="T20" fmla="*/ 0 w 1"/>
                <a:gd name="T21" fmla="*/ 1 h 3"/>
                <a:gd name="T22" fmla="*/ 1 w 1"/>
                <a:gd name="T23" fmla="*/ 3 h 3"/>
                <a:gd name="T24" fmla="*/ 1 w 1"/>
                <a:gd name="T25" fmla="*/ 3 h 3"/>
                <a:gd name="T26" fmla="*/ 1 w 1"/>
                <a:gd name="T27" fmla="*/ 3 h 3"/>
                <a:gd name="T28" fmla="*/ 0 w 1"/>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3">
                  <a:moveTo>
                    <a:pt x="0" y="3"/>
                  </a:moveTo>
                  <a:cubicBezTo>
                    <a:pt x="0" y="3"/>
                    <a:pt x="0" y="3"/>
                    <a:pt x="0" y="3"/>
                  </a:cubicBezTo>
                  <a:cubicBezTo>
                    <a:pt x="1" y="3"/>
                    <a:pt x="1" y="3"/>
                    <a:pt x="1" y="3"/>
                  </a:cubicBezTo>
                  <a:cubicBezTo>
                    <a:pt x="1" y="3"/>
                    <a:pt x="1" y="3"/>
                    <a:pt x="1" y="3"/>
                  </a:cubicBezTo>
                  <a:cubicBezTo>
                    <a:pt x="1" y="3"/>
                    <a:pt x="1" y="3"/>
                    <a:pt x="1" y="3"/>
                  </a:cubicBezTo>
                  <a:cubicBezTo>
                    <a:pt x="0" y="2"/>
                    <a:pt x="0" y="2"/>
                    <a:pt x="0" y="1"/>
                  </a:cubicBezTo>
                  <a:cubicBezTo>
                    <a:pt x="0" y="1"/>
                    <a:pt x="0" y="0"/>
                    <a:pt x="1" y="0"/>
                  </a:cubicBezTo>
                  <a:cubicBezTo>
                    <a:pt x="1" y="1"/>
                    <a:pt x="1" y="1"/>
                    <a:pt x="1" y="1"/>
                  </a:cubicBezTo>
                  <a:cubicBezTo>
                    <a:pt x="1" y="1"/>
                    <a:pt x="1" y="1"/>
                    <a:pt x="1" y="1"/>
                  </a:cubicBezTo>
                  <a:cubicBezTo>
                    <a:pt x="1" y="1"/>
                    <a:pt x="1" y="1"/>
                    <a:pt x="1" y="1"/>
                  </a:cubicBezTo>
                  <a:cubicBezTo>
                    <a:pt x="0" y="1"/>
                    <a:pt x="0" y="1"/>
                    <a:pt x="0" y="1"/>
                  </a:cubicBezTo>
                  <a:cubicBezTo>
                    <a:pt x="0" y="2"/>
                    <a:pt x="0" y="2"/>
                    <a:pt x="1" y="3"/>
                  </a:cubicBezTo>
                  <a:cubicBezTo>
                    <a:pt x="1" y="3"/>
                    <a:pt x="1" y="3"/>
                    <a:pt x="1" y="3"/>
                  </a:cubicBezTo>
                  <a:cubicBezTo>
                    <a:pt x="1" y="3"/>
                    <a:pt x="1" y="3"/>
                    <a:pt x="1"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7" name="Freeform 1027">
              <a:extLst>
                <a:ext uri="{FF2B5EF4-FFF2-40B4-BE49-F238E27FC236}">
                  <a16:creationId xmlns="" xmlns:a16="http://schemas.microsoft.com/office/drawing/2014/main" id="{E8E53C73-2A25-4A41-BD33-BDD572E6B02E}"/>
                </a:ext>
              </a:extLst>
            </p:cNvPr>
            <p:cNvSpPr>
              <a:spLocks/>
            </p:cNvSpPr>
            <p:nvPr/>
          </p:nvSpPr>
          <p:spPr bwMode="auto">
            <a:xfrm>
              <a:off x="6439837" y="5422910"/>
              <a:ext cx="3756" cy="15020"/>
            </a:xfrm>
            <a:custGeom>
              <a:avLst/>
              <a:gdLst>
                <a:gd name="T0" fmla="*/ 1 w 1"/>
                <a:gd name="T1" fmla="*/ 3 h 3"/>
                <a:gd name="T2" fmla="*/ 1 w 1"/>
                <a:gd name="T3" fmla="*/ 3 h 3"/>
                <a:gd name="T4" fmla="*/ 0 w 1"/>
                <a:gd name="T5" fmla="*/ 2 h 3"/>
                <a:gd name="T6" fmla="*/ 0 w 1"/>
                <a:gd name="T7" fmla="*/ 2 h 3"/>
                <a:gd name="T8" fmla="*/ 0 w 1"/>
                <a:gd name="T9" fmla="*/ 2 h 3"/>
                <a:gd name="T10" fmla="*/ 0 w 1"/>
                <a:gd name="T11" fmla="*/ 1 h 3"/>
                <a:gd name="T12" fmla="*/ 1 w 1"/>
                <a:gd name="T13" fmla="*/ 0 h 3"/>
                <a:gd name="T14" fmla="*/ 1 w 1"/>
                <a:gd name="T15" fmla="*/ 1 h 3"/>
                <a:gd name="T16" fmla="*/ 1 w 1"/>
                <a:gd name="T17" fmla="*/ 1 h 3"/>
                <a:gd name="T18" fmla="*/ 1 w 1"/>
                <a:gd name="T19" fmla="*/ 1 h 3"/>
                <a:gd name="T20" fmla="*/ 0 w 1"/>
                <a:gd name="T21" fmla="*/ 1 h 3"/>
                <a:gd name="T22" fmla="*/ 1 w 1"/>
                <a:gd name="T23" fmla="*/ 2 h 3"/>
                <a:gd name="T24" fmla="*/ 1 w 1"/>
                <a:gd name="T25" fmla="*/ 2 h 3"/>
                <a:gd name="T26" fmla="*/ 1 w 1"/>
                <a:gd name="T27" fmla="*/ 2 h 3"/>
                <a:gd name="T28" fmla="*/ 1 w 1"/>
                <a:gd name="T29" fmla="*/ 2 h 3"/>
                <a:gd name="T30" fmla="*/ 0 w 1"/>
                <a:gd name="T31" fmla="*/ 2 h 3"/>
                <a:gd name="T32" fmla="*/ 1 w 1"/>
                <a:gd name="T33" fmla="*/ 3 h 3"/>
                <a:gd name="T34" fmla="*/ 1 w 1"/>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 h="3">
                  <a:moveTo>
                    <a:pt x="1" y="3"/>
                  </a:moveTo>
                  <a:cubicBezTo>
                    <a:pt x="1" y="3"/>
                    <a:pt x="1" y="3"/>
                    <a:pt x="1" y="3"/>
                  </a:cubicBezTo>
                  <a:cubicBezTo>
                    <a:pt x="0" y="3"/>
                    <a:pt x="0" y="3"/>
                    <a:pt x="0" y="2"/>
                  </a:cubicBezTo>
                  <a:cubicBezTo>
                    <a:pt x="0" y="2"/>
                    <a:pt x="0" y="2"/>
                    <a:pt x="0" y="2"/>
                  </a:cubicBezTo>
                  <a:cubicBezTo>
                    <a:pt x="0" y="2"/>
                    <a:pt x="0" y="2"/>
                    <a:pt x="0" y="2"/>
                  </a:cubicBezTo>
                  <a:cubicBezTo>
                    <a:pt x="0" y="1"/>
                    <a:pt x="0" y="1"/>
                    <a:pt x="0" y="1"/>
                  </a:cubicBezTo>
                  <a:cubicBezTo>
                    <a:pt x="0" y="1"/>
                    <a:pt x="0" y="0"/>
                    <a:pt x="1" y="0"/>
                  </a:cubicBezTo>
                  <a:cubicBezTo>
                    <a:pt x="1" y="1"/>
                    <a:pt x="1" y="1"/>
                    <a:pt x="1" y="1"/>
                  </a:cubicBezTo>
                  <a:cubicBezTo>
                    <a:pt x="1" y="1"/>
                    <a:pt x="1" y="1"/>
                    <a:pt x="1" y="1"/>
                  </a:cubicBezTo>
                  <a:cubicBezTo>
                    <a:pt x="1" y="1"/>
                    <a:pt x="1" y="1"/>
                    <a:pt x="1" y="1"/>
                  </a:cubicBezTo>
                  <a:cubicBezTo>
                    <a:pt x="0" y="1"/>
                    <a:pt x="0" y="1"/>
                    <a:pt x="0" y="1"/>
                  </a:cubicBezTo>
                  <a:cubicBezTo>
                    <a:pt x="1" y="2"/>
                    <a:pt x="1" y="2"/>
                    <a:pt x="1" y="2"/>
                  </a:cubicBezTo>
                  <a:cubicBezTo>
                    <a:pt x="1" y="2"/>
                    <a:pt x="1" y="2"/>
                    <a:pt x="1" y="2"/>
                  </a:cubicBezTo>
                  <a:cubicBezTo>
                    <a:pt x="1" y="2"/>
                    <a:pt x="1" y="2"/>
                    <a:pt x="1" y="2"/>
                  </a:cubicBezTo>
                  <a:cubicBezTo>
                    <a:pt x="1" y="2"/>
                    <a:pt x="1" y="2"/>
                    <a:pt x="1" y="2"/>
                  </a:cubicBezTo>
                  <a:cubicBezTo>
                    <a:pt x="0" y="2"/>
                    <a:pt x="0" y="2"/>
                    <a:pt x="0" y="2"/>
                  </a:cubicBezTo>
                  <a:cubicBezTo>
                    <a:pt x="0" y="3"/>
                    <a:pt x="0" y="3"/>
                    <a:pt x="1" y="3"/>
                  </a:cubicBezTo>
                  <a:cubicBezTo>
                    <a:pt x="1" y="3"/>
                    <a:pt x="1"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8" name="Freeform 1028">
              <a:extLst>
                <a:ext uri="{FF2B5EF4-FFF2-40B4-BE49-F238E27FC236}">
                  <a16:creationId xmlns="" xmlns:a16="http://schemas.microsoft.com/office/drawing/2014/main" id="{003108C1-87D3-4F2C-B487-8FA31311D319}"/>
                </a:ext>
              </a:extLst>
            </p:cNvPr>
            <p:cNvSpPr>
              <a:spLocks noEditPoints="1"/>
            </p:cNvSpPr>
            <p:nvPr/>
          </p:nvSpPr>
          <p:spPr bwMode="auto">
            <a:xfrm>
              <a:off x="6413553" y="5422910"/>
              <a:ext cx="11266" cy="15020"/>
            </a:xfrm>
            <a:custGeom>
              <a:avLst/>
              <a:gdLst>
                <a:gd name="T0" fmla="*/ 1 w 3"/>
                <a:gd name="T1" fmla="*/ 4 h 4"/>
                <a:gd name="T2" fmla="*/ 1 w 3"/>
                <a:gd name="T3" fmla="*/ 2 h 4"/>
                <a:gd name="T4" fmla="*/ 0 w 3"/>
                <a:gd name="T5" fmla="*/ 2 h 4"/>
                <a:gd name="T6" fmla="*/ 0 w 3"/>
                <a:gd name="T7" fmla="*/ 2 h 4"/>
                <a:gd name="T8" fmla="*/ 1 w 3"/>
                <a:gd name="T9" fmla="*/ 2 h 4"/>
                <a:gd name="T10" fmla="*/ 1 w 3"/>
                <a:gd name="T11" fmla="*/ 0 h 4"/>
                <a:gd name="T12" fmla="*/ 1 w 3"/>
                <a:gd name="T13" fmla="*/ 0 h 4"/>
                <a:gd name="T14" fmla="*/ 3 w 3"/>
                <a:gd name="T15" fmla="*/ 2 h 4"/>
                <a:gd name="T16" fmla="*/ 3 w 3"/>
                <a:gd name="T17" fmla="*/ 2 h 4"/>
                <a:gd name="T18" fmla="*/ 1 w 3"/>
                <a:gd name="T19" fmla="*/ 2 h 4"/>
                <a:gd name="T20" fmla="*/ 1 w 3"/>
                <a:gd name="T21" fmla="*/ 4 h 4"/>
                <a:gd name="T22" fmla="*/ 1 w 3"/>
                <a:gd name="T23" fmla="*/ 4 h 4"/>
                <a:gd name="T24" fmla="*/ 3 w 3"/>
                <a:gd name="T25" fmla="*/ 2 h 4"/>
                <a:gd name="T26" fmla="*/ 3 w 3"/>
                <a:gd name="T27" fmla="*/ 2 h 4"/>
                <a:gd name="T28" fmla="*/ 1 w 3"/>
                <a:gd name="T29" fmla="*/ 1 h 4"/>
                <a:gd name="T30" fmla="*/ 1 w 3"/>
                <a:gd name="T31" fmla="*/ 1 h 4"/>
                <a:gd name="T32" fmla="*/ 1 w 3"/>
                <a:gd name="T33" fmla="*/ 1 h 4"/>
                <a:gd name="T34" fmla="*/ 1 w 3"/>
                <a:gd name="T35" fmla="*/ 1 h 4"/>
                <a:gd name="T36" fmla="*/ 1 w 3"/>
                <a:gd name="T37" fmla="*/ 2 h 4"/>
                <a:gd name="T38" fmla="*/ 3 w 3"/>
                <a:gd name="T3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4">
                  <a:moveTo>
                    <a:pt x="1" y="4"/>
                  </a:moveTo>
                  <a:lnTo>
                    <a:pt x="1" y="2"/>
                  </a:lnTo>
                  <a:lnTo>
                    <a:pt x="0" y="2"/>
                  </a:lnTo>
                  <a:lnTo>
                    <a:pt x="0" y="2"/>
                  </a:lnTo>
                  <a:lnTo>
                    <a:pt x="1" y="2"/>
                  </a:lnTo>
                  <a:lnTo>
                    <a:pt x="1" y="0"/>
                  </a:lnTo>
                  <a:lnTo>
                    <a:pt x="1" y="0"/>
                  </a:lnTo>
                  <a:lnTo>
                    <a:pt x="3" y="2"/>
                  </a:lnTo>
                  <a:lnTo>
                    <a:pt x="3" y="2"/>
                  </a:lnTo>
                  <a:lnTo>
                    <a:pt x="1" y="2"/>
                  </a:lnTo>
                  <a:lnTo>
                    <a:pt x="1" y="4"/>
                  </a:lnTo>
                  <a:lnTo>
                    <a:pt x="1" y="4"/>
                  </a:lnTo>
                  <a:close/>
                  <a:moveTo>
                    <a:pt x="3" y="2"/>
                  </a:moveTo>
                  <a:lnTo>
                    <a:pt x="3" y="2"/>
                  </a:lnTo>
                  <a:lnTo>
                    <a:pt x="1" y="1"/>
                  </a:lnTo>
                  <a:lnTo>
                    <a:pt x="1" y="1"/>
                  </a:lnTo>
                  <a:lnTo>
                    <a:pt x="1" y="1"/>
                  </a:lnTo>
                  <a:lnTo>
                    <a:pt x="1" y="1"/>
                  </a:lnTo>
                  <a:lnTo>
                    <a:pt x="1" y="2"/>
                  </a:lnTo>
                  <a:lnTo>
                    <a:pt x="3" y="2"/>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1029">
              <a:extLst>
                <a:ext uri="{FF2B5EF4-FFF2-40B4-BE49-F238E27FC236}">
                  <a16:creationId xmlns="" xmlns:a16="http://schemas.microsoft.com/office/drawing/2014/main" id="{0A853D54-DE7D-4475-85F3-1EC36D6C8F1F}"/>
                </a:ext>
              </a:extLst>
            </p:cNvPr>
            <p:cNvSpPr>
              <a:spLocks/>
            </p:cNvSpPr>
            <p:nvPr/>
          </p:nvSpPr>
          <p:spPr bwMode="auto">
            <a:xfrm>
              <a:off x="6394777" y="5422910"/>
              <a:ext cx="7510" cy="15020"/>
            </a:xfrm>
            <a:custGeom>
              <a:avLst/>
              <a:gdLst>
                <a:gd name="T0" fmla="*/ 0 w 2"/>
                <a:gd name="T1" fmla="*/ 0 h 3"/>
                <a:gd name="T2" fmla="*/ 2 w 2"/>
                <a:gd name="T3" fmla="*/ 0 h 3"/>
                <a:gd name="T4" fmla="*/ 2 w 2"/>
                <a:gd name="T5" fmla="*/ 2 h 3"/>
                <a:gd name="T6" fmla="*/ 2 w 2"/>
                <a:gd name="T7" fmla="*/ 2 h 3"/>
                <a:gd name="T8" fmla="*/ 1 w 2"/>
                <a:gd name="T9" fmla="*/ 2 h 3"/>
                <a:gd name="T10" fmla="*/ 1 w 2"/>
                <a:gd name="T11" fmla="*/ 3 h 3"/>
                <a:gd name="T12" fmla="*/ 2 w 2"/>
                <a:gd name="T13" fmla="*/ 3 h 3"/>
                <a:gd name="T14" fmla="*/ 2 w 2"/>
                <a:gd name="T15" fmla="*/ 3 h 3"/>
                <a:gd name="T16" fmla="*/ 1 w 2"/>
                <a:gd name="T17" fmla="*/ 3 h 3"/>
                <a:gd name="T18" fmla="*/ 0 w 2"/>
                <a:gd name="T19" fmla="*/ 2 h 3"/>
                <a:gd name="T20" fmla="*/ 1 w 2"/>
                <a:gd name="T21" fmla="*/ 2 h 3"/>
                <a:gd name="T22" fmla="*/ 1 w 2"/>
                <a:gd name="T23" fmla="*/ 1 h 3"/>
                <a:gd name="T24" fmla="*/ 2 w 2"/>
                <a:gd name="T25" fmla="*/ 1 h 3"/>
                <a:gd name="T26" fmla="*/ 2 w 2"/>
                <a:gd name="T27" fmla="*/ 1 h 3"/>
                <a:gd name="T28" fmla="*/ 0 w 2"/>
                <a:gd name="T29" fmla="*/ 1 h 3"/>
                <a:gd name="T30" fmla="*/ 0 w 2"/>
                <a:gd name="T3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3">
                  <a:moveTo>
                    <a:pt x="0" y="0"/>
                  </a:moveTo>
                  <a:cubicBezTo>
                    <a:pt x="2" y="0"/>
                    <a:pt x="2" y="0"/>
                    <a:pt x="2" y="0"/>
                  </a:cubicBezTo>
                  <a:cubicBezTo>
                    <a:pt x="2" y="2"/>
                    <a:pt x="2" y="2"/>
                    <a:pt x="2" y="2"/>
                  </a:cubicBezTo>
                  <a:cubicBezTo>
                    <a:pt x="2" y="2"/>
                    <a:pt x="2" y="2"/>
                    <a:pt x="2" y="2"/>
                  </a:cubicBezTo>
                  <a:cubicBezTo>
                    <a:pt x="1" y="2"/>
                    <a:pt x="1" y="2"/>
                    <a:pt x="1" y="2"/>
                  </a:cubicBezTo>
                  <a:cubicBezTo>
                    <a:pt x="1" y="3"/>
                    <a:pt x="1" y="3"/>
                    <a:pt x="1" y="3"/>
                  </a:cubicBezTo>
                  <a:cubicBezTo>
                    <a:pt x="2" y="3"/>
                    <a:pt x="2" y="3"/>
                    <a:pt x="2" y="3"/>
                  </a:cubicBezTo>
                  <a:cubicBezTo>
                    <a:pt x="2" y="3"/>
                    <a:pt x="2" y="3"/>
                    <a:pt x="2" y="3"/>
                  </a:cubicBezTo>
                  <a:cubicBezTo>
                    <a:pt x="1" y="3"/>
                    <a:pt x="1" y="3"/>
                    <a:pt x="1" y="3"/>
                  </a:cubicBezTo>
                  <a:cubicBezTo>
                    <a:pt x="1" y="3"/>
                    <a:pt x="0" y="3"/>
                    <a:pt x="0" y="2"/>
                  </a:cubicBezTo>
                  <a:cubicBezTo>
                    <a:pt x="0" y="2"/>
                    <a:pt x="1" y="2"/>
                    <a:pt x="1" y="2"/>
                  </a:cubicBezTo>
                  <a:cubicBezTo>
                    <a:pt x="1" y="1"/>
                    <a:pt x="1" y="1"/>
                    <a:pt x="1" y="1"/>
                  </a:cubicBezTo>
                  <a:cubicBezTo>
                    <a:pt x="2" y="1"/>
                    <a:pt x="2" y="1"/>
                    <a:pt x="2" y="1"/>
                  </a:cubicBezTo>
                  <a:cubicBezTo>
                    <a:pt x="2" y="1"/>
                    <a:pt x="2" y="1"/>
                    <a:pt x="2" y="1"/>
                  </a:cubicBezTo>
                  <a:cubicBezTo>
                    <a:pt x="0" y="1"/>
                    <a:pt x="0" y="1"/>
                    <a:pt x="0" y="1"/>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1030">
              <a:extLst>
                <a:ext uri="{FF2B5EF4-FFF2-40B4-BE49-F238E27FC236}">
                  <a16:creationId xmlns="" xmlns:a16="http://schemas.microsoft.com/office/drawing/2014/main" id="{AFB1C8DB-E4F2-48ED-A5BC-EE48E0C4E550}"/>
                </a:ext>
              </a:extLst>
            </p:cNvPr>
            <p:cNvSpPr>
              <a:spLocks noEditPoints="1"/>
            </p:cNvSpPr>
            <p:nvPr/>
          </p:nvSpPr>
          <p:spPr bwMode="auto">
            <a:xfrm>
              <a:off x="6372247" y="5422910"/>
              <a:ext cx="11266" cy="15020"/>
            </a:xfrm>
            <a:custGeom>
              <a:avLst/>
              <a:gdLst>
                <a:gd name="T0" fmla="*/ 0 w 2"/>
                <a:gd name="T1" fmla="*/ 0 h 3"/>
                <a:gd name="T2" fmla="*/ 1 w 2"/>
                <a:gd name="T3" fmla="*/ 0 h 3"/>
                <a:gd name="T4" fmla="*/ 2 w 2"/>
                <a:gd name="T5" fmla="*/ 1 h 3"/>
                <a:gd name="T6" fmla="*/ 2 w 2"/>
                <a:gd name="T7" fmla="*/ 2 h 3"/>
                <a:gd name="T8" fmla="*/ 1 w 2"/>
                <a:gd name="T9" fmla="*/ 3 h 3"/>
                <a:gd name="T10" fmla="*/ 0 w 2"/>
                <a:gd name="T11" fmla="*/ 2 h 3"/>
                <a:gd name="T12" fmla="*/ 1 w 2"/>
                <a:gd name="T13" fmla="*/ 1 h 3"/>
                <a:gd name="T14" fmla="*/ 2 w 2"/>
                <a:gd name="T15" fmla="*/ 2 h 3"/>
                <a:gd name="T16" fmla="*/ 2 w 2"/>
                <a:gd name="T17" fmla="*/ 2 h 3"/>
                <a:gd name="T18" fmla="*/ 1 w 2"/>
                <a:gd name="T19" fmla="*/ 1 h 3"/>
                <a:gd name="T20" fmla="*/ 0 w 2"/>
                <a:gd name="T21" fmla="*/ 1 h 3"/>
                <a:gd name="T22" fmla="*/ 0 w 2"/>
                <a:gd name="T23" fmla="*/ 0 h 3"/>
                <a:gd name="T24" fmla="*/ 1 w 2"/>
                <a:gd name="T25" fmla="*/ 3 h 3"/>
                <a:gd name="T26" fmla="*/ 2 w 2"/>
                <a:gd name="T27" fmla="*/ 2 h 3"/>
                <a:gd name="T28" fmla="*/ 2 w 2"/>
                <a:gd name="T29" fmla="*/ 2 h 3"/>
                <a:gd name="T30" fmla="*/ 1 w 2"/>
                <a:gd name="T31" fmla="*/ 2 h 3"/>
                <a:gd name="T32" fmla="*/ 1 w 2"/>
                <a:gd name="T33" fmla="*/ 2 h 3"/>
                <a:gd name="T34" fmla="*/ 1 w 2"/>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0" y="0"/>
                  </a:moveTo>
                  <a:cubicBezTo>
                    <a:pt x="1" y="0"/>
                    <a:pt x="1" y="0"/>
                    <a:pt x="1" y="0"/>
                  </a:cubicBezTo>
                  <a:cubicBezTo>
                    <a:pt x="1" y="0"/>
                    <a:pt x="1" y="1"/>
                    <a:pt x="2" y="1"/>
                  </a:cubicBezTo>
                  <a:cubicBezTo>
                    <a:pt x="2" y="1"/>
                    <a:pt x="2" y="1"/>
                    <a:pt x="2" y="2"/>
                  </a:cubicBezTo>
                  <a:cubicBezTo>
                    <a:pt x="2" y="3"/>
                    <a:pt x="2" y="3"/>
                    <a:pt x="1" y="3"/>
                  </a:cubicBezTo>
                  <a:cubicBezTo>
                    <a:pt x="0" y="3"/>
                    <a:pt x="0" y="3"/>
                    <a:pt x="0" y="2"/>
                  </a:cubicBezTo>
                  <a:cubicBezTo>
                    <a:pt x="0" y="2"/>
                    <a:pt x="0" y="1"/>
                    <a:pt x="1" y="1"/>
                  </a:cubicBezTo>
                  <a:cubicBezTo>
                    <a:pt x="2" y="2"/>
                    <a:pt x="2" y="2"/>
                    <a:pt x="2" y="2"/>
                  </a:cubicBezTo>
                  <a:cubicBezTo>
                    <a:pt x="2" y="2"/>
                    <a:pt x="2" y="2"/>
                    <a:pt x="2" y="2"/>
                  </a:cubicBezTo>
                  <a:cubicBezTo>
                    <a:pt x="2" y="1"/>
                    <a:pt x="1" y="1"/>
                    <a:pt x="1" y="1"/>
                  </a:cubicBezTo>
                  <a:cubicBezTo>
                    <a:pt x="0" y="1"/>
                    <a:pt x="0" y="1"/>
                    <a:pt x="0" y="1"/>
                  </a:cubicBezTo>
                  <a:lnTo>
                    <a:pt x="0" y="0"/>
                  </a:lnTo>
                  <a:close/>
                  <a:moveTo>
                    <a:pt x="1" y="3"/>
                  </a:moveTo>
                  <a:cubicBezTo>
                    <a:pt x="1" y="3"/>
                    <a:pt x="2" y="3"/>
                    <a:pt x="2" y="2"/>
                  </a:cubicBezTo>
                  <a:cubicBezTo>
                    <a:pt x="2" y="2"/>
                    <a:pt x="2" y="2"/>
                    <a:pt x="2" y="2"/>
                  </a:cubicBezTo>
                  <a:cubicBezTo>
                    <a:pt x="1" y="2"/>
                    <a:pt x="1" y="2"/>
                    <a:pt x="1" y="2"/>
                  </a:cubicBezTo>
                  <a:cubicBezTo>
                    <a:pt x="1" y="2"/>
                    <a:pt x="1" y="2"/>
                    <a:pt x="1" y="2"/>
                  </a:cubicBezTo>
                  <a:cubicBezTo>
                    <a:pt x="1" y="3"/>
                    <a:pt x="1"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1" name="Freeform 1031">
              <a:extLst>
                <a:ext uri="{FF2B5EF4-FFF2-40B4-BE49-F238E27FC236}">
                  <a16:creationId xmlns="" xmlns:a16="http://schemas.microsoft.com/office/drawing/2014/main" id="{3E4F76A2-E798-495A-A8FC-7F9B35185519}"/>
                </a:ext>
              </a:extLst>
            </p:cNvPr>
            <p:cNvSpPr>
              <a:spLocks/>
            </p:cNvSpPr>
            <p:nvPr/>
          </p:nvSpPr>
          <p:spPr bwMode="auto">
            <a:xfrm>
              <a:off x="6353473" y="5422910"/>
              <a:ext cx="7510" cy="15020"/>
            </a:xfrm>
            <a:custGeom>
              <a:avLst/>
              <a:gdLst>
                <a:gd name="T0" fmla="*/ 2 w 2"/>
                <a:gd name="T1" fmla="*/ 0 h 4"/>
                <a:gd name="T2" fmla="*/ 2 w 2"/>
                <a:gd name="T3" fmla="*/ 1 h 4"/>
                <a:gd name="T4" fmla="*/ 0 w 2"/>
                <a:gd name="T5" fmla="*/ 1 h 4"/>
                <a:gd name="T6" fmla="*/ 0 w 2"/>
                <a:gd name="T7" fmla="*/ 1 h 4"/>
                <a:gd name="T8" fmla="*/ 2 w 2"/>
                <a:gd name="T9" fmla="*/ 4 h 4"/>
                <a:gd name="T10" fmla="*/ 1 w 2"/>
                <a:gd name="T11" fmla="*/ 4 h 4"/>
                <a:gd name="T12" fmla="*/ 0 w 2"/>
                <a:gd name="T13" fmla="*/ 1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1"/>
                  </a:lnTo>
                  <a:lnTo>
                    <a:pt x="0" y="1"/>
                  </a:lnTo>
                  <a:lnTo>
                    <a:pt x="0" y="1"/>
                  </a:lnTo>
                  <a:lnTo>
                    <a:pt x="2" y="4"/>
                  </a:lnTo>
                  <a:lnTo>
                    <a:pt x="1" y="4"/>
                  </a:lnTo>
                  <a:lnTo>
                    <a:pt x="0" y="1"/>
                  </a:lnTo>
                  <a:lnTo>
                    <a:pt x="0" y="0"/>
                  </a:lnTo>
                  <a:lnTo>
                    <a:pt x="2"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2" name="Freeform 1032">
              <a:extLst>
                <a:ext uri="{FF2B5EF4-FFF2-40B4-BE49-F238E27FC236}">
                  <a16:creationId xmlns="" xmlns:a16="http://schemas.microsoft.com/office/drawing/2014/main" id="{2C73DC8D-CDB9-45B8-9689-162F1FDE015D}"/>
                </a:ext>
              </a:extLst>
            </p:cNvPr>
            <p:cNvSpPr>
              <a:spLocks noEditPoints="1"/>
            </p:cNvSpPr>
            <p:nvPr/>
          </p:nvSpPr>
          <p:spPr bwMode="auto">
            <a:xfrm>
              <a:off x="6330943" y="5422910"/>
              <a:ext cx="11266" cy="15020"/>
            </a:xfrm>
            <a:custGeom>
              <a:avLst/>
              <a:gdLst>
                <a:gd name="T0" fmla="*/ 1 w 2"/>
                <a:gd name="T1" fmla="*/ 3 h 3"/>
                <a:gd name="T2" fmla="*/ 0 w 2"/>
                <a:gd name="T3" fmla="*/ 2 h 3"/>
                <a:gd name="T4" fmla="*/ 0 w 2"/>
                <a:gd name="T5" fmla="*/ 2 h 3"/>
                <a:gd name="T6" fmla="*/ 0 w 2"/>
                <a:gd name="T7" fmla="*/ 2 h 3"/>
                <a:gd name="T8" fmla="*/ 0 w 2"/>
                <a:gd name="T9" fmla="*/ 1 h 3"/>
                <a:gd name="T10" fmla="*/ 1 w 2"/>
                <a:gd name="T11" fmla="*/ 0 h 3"/>
                <a:gd name="T12" fmla="*/ 2 w 2"/>
                <a:gd name="T13" fmla="*/ 1 h 3"/>
                <a:gd name="T14" fmla="*/ 1 w 2"/>
                <a:gd name="T15" fmla="*/ 2 h 3"/>
                <a:gd name="T16" fmla="*/ 1 w 2"/>
                <a:gd name="T17" fmla="*/ 2 h 3"/>
                <a:gd name="T18" fmla="*/ 2 w 2"/>
                <a:gd name="T19" fmla="*/ 2 h 3"/>
                <a:gd name="T20" fmla="*/ 1 w 2"/>
                <a:gd name="T21" fmla="*/ 3 h 3"/>
                <a:gd name="T22" fmla="*/ 1 w 2"/>
                <a:gd name="T23" fmla="*/ 3 h 3"/>
                <a:gd name="T24" fmla="*/ 1 w 2"/>
                <a:gd name="T25" fmla="*/ 2 h 3"/>
                <a:gd name="T26" fmla="*/ 1 w 2"/>
                <a:gd name="T27" fmla="*/ 2 h 3"/>
                <a:gd name="T28" fmla="*/ 0 w 2"/>
                <a:gd name="T29" fmla="*/ 2 h 3"/>
                <a:gd name="T30" fmla="*/ 1 w 2"/>
                <a:gd name="T31" fmla="*/ 3 h 3"/>
                <a:gd name="T32" fmla="*/ 1 w 2"/>
                <a:gd name="T33" fmla="*/ 1 h 3"/>
                <a:gd name="T34" fmla="*/ 0 w 2"/>
                <a:gd name="T35" fmla="*/ 1 h 3"/>
                <a:gd name="T36" fmla="*/ 1 w 2"/>
                <a:gd name="T37" fmla="*/ 2 h 3"/>
                <a:gd name="T38" fmla="*/ 1 w 2"/>
                <a:gd name="T3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3">
                  <a:moveTo>
                    <a:pt x="1" y="3"/>
                  </a:moveTo>
                  <a:cubicBezTo>
                    <a:pt x="0" y="3"/>
                    <a:pt x="0" y="3"/>
                    <a:pt x="0" y="2"/>
                  </a:cubicBezTo>
                  <a:cubicBezTo>
                    <a:pt x="0" y="2"/>
                    <a:pt x="0" y="2"/>
                    <a:pt x="0" y="2"/>
                  </a:cubicBezTo>
                  <a:cubicBezTo>
                    <a:pt x="0" y="2"/>
                    <a:pt x="0" y="2"/>
                    <a:pt x="0" y="2"/>
                  </a:cubicBezTo>
                  <a:cubicBezTo>
                    <a:pt x="0" y="1"/>
                    <a:pt x="0" y="1"/>
                    <a:pt x="0" y="1"/>
                  </a:cubicBezTo>
                  <a:cubicBezTo>
                    <a:pt x="0" y="1"/>
                    <a:pt x="0" y="0"/>
                    <a:pt x="1" y="0"/>
                  </a:cubicBezTo>
                  <a:cubicBezTo>
                    <a:pt x="1" y="0"/>
                    <a:pt x="2" y="1"/>
                    <a:pt x="2" y="1"/>
                  </a:cubicBezTo>
                  <a:cubicBezTo>
                    <a:pt x="1" y="2"/>
                    <a:pt x="1" y="2"/>
                    <a:pt x="1" y="2"/>
                  </a:cubicBezTo>
                  <a:cubicBezTo>
                    <a:pt x="1" y="2"/>
                    <a:pt x="1" y="2"/>
                    <a:pt x="1" y="2"/>
                  </a:cubicBezTo>
                  <a:cubicBezTo>
                    <a:pt x="2" y="2"/>
                    <a:pt x="2" y="2"/>
                    <a:pt x="2" y="2"/>
                  </a:cubicBezTo>
                  <a:cubicBezTo>
                    <a:pt x="2" y="3"/>
                    <a:pt x="1" y="3"/>
                    <a:pt x="1" y="3"/>
                  </a:cubicBezTo>
                  <a:close/>
                  <a:moveTo>
                    <a:pt x="1" y="3"/>
                  </a:moveTo>
                  <a:cubicBezTo>
                    <a:pt x="1" y="3"/>
                    <a:pt x="1" y="3"/>
                    <a:pt x="1" y="2"/>
                  </a:cubicBezTo>
                  <a:cubicBezTo>
                    <a:pt x="1" y="2"/>
                    <a:pt x="1" y="2"/>
                    <a:pt x="1" y="2"/>
                  </a:cubicBezTo>
                  <a:cubicBezTo>
                    <a:pt x="1" y="2"/>
                    <a:pt x="0" y="2"/>
                    <a:pt x="0" y="2"/>
                  </a:cubicBezTo>
                  <a:lnTo>
                    <a:pt x="1" y="3"/>
                  </a:lnTo>
                  <a:close/>
                  <a:moveTo>
                    <a:pt x="1" y="1"/>
                  </a:moveTo>
                  <a:cubicBezTo>
                    <a:pt x="0" y="1"/>
                    <a:pt x="0" y="1"/>
                    <a:pt x="0" y="1"/>
                  </a:cubicBezTo>
                  <a:cubicBezTo>
                    <a:pt x="1" y="2"/>
                    <a:pt x="1" y="2"/>
                    <a:pt x="1" y="2"/>
                  </a:cubicBezTo>
                  <a:cubicBezTo>
                    <a:pt x="1"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3" name="Freeform 1033">
              <a:extLst>
                <a:ext uri="{FF2B5EF4-FFF2-40B4-BE49-F238E27FC236}">
                  <a16:creationId xmlns="" xmlns:a16="http://schemas.microsoft.com/office/drawing/2014/main" id="{DBD8834D-ECBE-4C08-8926-23D1B82412CA}"/>
                </a:ext>
              </a:extLst>
            </p:cNvPr>
            <p:cNvSpPr>
              <a:spLocks noEditPoints="1"/>
            </p:cNvSpPr>
            <p:nvPr/>
          </p:nvSpPr>
          <p:spPr bwMode="auto">
            <a:xfrm>
              <a:off x="6308413" y="5422910"/>
              <a:ext cx="7510" cy="15020"/>
            </a:xfrm>
            <a:custGeom>
              <a:avLst/>
              <a:gdLst>
                <a:gd name="T0" fmla="*/ 2 w 2"/>
                <a:gd name="T1" fmla="*/ 3 h 3"/>
                <a:gd name="T2" fmla="*/ 1 w 2"/>
                <a:gd name="T3" fmla="*/ 3 h 3"/>
                <a:gd name="T4" fmla="*/ 0 w 2"/>
                <a:gd name="T5" fmla="*/ 3 h 3"/>
                <a:gd name="T6" fmla="*/ 0 w 2"/>
                <a:gd name="T7" fmla="*/ 2 h 3"/>
                <a:gd name="T8" fmla="*/ 1 w 2"/>
                <a:gd name="T9" fmla="*/ 0 h 3"/>
                <a:gd name="T10" fmla="*/ 2 w 2"/>
                <a:gd name="T11" fmla="*/ 1 h 3"/>
                <a:gd name="T12" fmla="*/ 1 w 2"/>
                <a:gd name="T13" fmla="*/ 2 h 3"/>
                <a:gd name="T14" fmla="*/ 0 w 2"/>
                <a:gd name="T15" fmla="*/ 2 h 3"/>
                <a:gd name="T16" fmla="*/ 0 w 2"/>
                <a:gd name="T17" fmla="*/ 2 h 3"/>
                <a:gd name="T18" fmla="*/ 1 w 2"/>
                <a:gd name="T19" fmla="*/ 3 h 3"/>
                <a:gd name="T20" fmla="*/ 1 w 2"/>
                <a:gd name="T21" fmla="*/ 3 h 3"/>
                <a:gd name="T22" fmla="*/ 2 w 2"/>
                <a:gd name="T23" fmla="*/ 3 h 3"/>
                <a:gd name="T24" fmla="*/ 1 w 2"/>
                <a:gd name="T25" fmla="*/ 1 h 3"/>
                <a:gd name="T26" fmla="*/ 0 w 2"/>
                <a:gd name="T27" fmla="*/ 1 h 3"/>
                <a:gd name="T28" fmla="*/ 0 w 2"/>
                <a:gd name="T29" fmla="*/ 2 h 3"/>
                <a:gd name="T30" fmla="*/ 1 w 2"/>
                <a:gd name="T31" fmla="*/ 2 h 3"/>
                <a:gd name="T32" fmla="*/ 1 w 2"/>
                <a:gd name="T33" fmla="*/ 1 h 3"/>
                <a:gd name="T34" fmla="*/ 1 w 2"/>
                <a:gd name="T35"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1" y="3"/>
                    <a:pt x="1" y="3"/>
                    <a:pt x="1" y="3"/>
                  </a:cubicBezTo>
                  <a:cubicBezTo>
                    <a:pt x="0" y="3"/>
                    <a:pt x="0" y="3"/>
                    <a:pt x="0" y="3"/>
                  </a:cubicBezTo>
                  <a:cubicBezTo>
                    <a:pt x="0" y="3"/>
                    <a:pt x="0" y="2"/>
                    <a:pt x="0" y="2"/>
                  </a:cubicBezTo>
                  <a:cubicBezTo>
                    <a:pt x="0" y="1"/>
                    <a:pt x="0" y="0"/>
                    <a:pt x="1" y="0"/>
                  </a:cubicBezTo>
                  <a:cubicBezTo>
                    <a:pt x="1" y="0"/>
                    <a:pt x="2" y="1"/>
                    <a:pt x="2" y="1"/>
                  </a:cubicBezTo>
                  <a:cubicBezTo>
                    <a:pt x="2" y="2"/>
                    <a:pt x="1" y="2"/>
                    <a:pt x="1" y="2"/>
                  </a:cubicBezTo>
                  <a:cubicBezTo>
                    <a:pt x="0" y="2"/>
                    <a:pt x="0" y="2"/>
                    <a:pt x="0" y="2"/>
                  </a:cubicBezTo>
                  <a:cubicBezTo>
                    <a:pt x="0" y="2"/>
                    <a:pt x="0" y="2"/>
                    <a:pt x="0" y="2"/>
                  </a:cubicBezTo>
                  <a:cubicBezTo>
                    <a:pt x="1" y="3"/>
                    <a:pt x="1" y="3"/>
                    <a:pt x="1" y="3"/>
                  </a:cubicBezTo>
                  <a:cubicBezTo>
                    <a:pt x="1" y="3"/>
                    <a:pt x="1" y="3"/>
                    <a:pt x="1" y="3"/>
                  </a:cubicBezTo>
                  <a:cubicBezTo>
                    <a:pt x="2" y="3"/>
                    <a:pt x="2" y="3"/>
                    <a:pt x="2" y="3"/>
                  </a:cubicBezTo>
                  <a:close/>
                  <a:moveTo>
                    <a:pt x="1" y="1"/>
                  </a:moveTo>
                  <a:cubicBezTo>
                    <a:pt x="0" y="1"/>
                    <a:pt x="0" y="1"/>
                    <a:pt x="0" y="1"/>
                  </a:cubicBezTo>
                  <a:cubicBezTo>
                    <a:pt x="0" y="2"/>
                    <a:pt x="0" y="2"/>
                    <a:pt x="0" y="2"/>
                  </a:cubicBezTo>
                  <a:cubicBezTo>
                    <a:pt x="1" y="2"/>
                    <a:pt x="1" y="2"/>
                    <a:pt x="1" y="2"/>
                  </a:cubicBezTo>
                  <a:cubicBezTo>
                    <a:pt x="1" y="1"/>
                    <a:pt x="1" y="1"/>
                    <a:pt x="1" y="1"/>
                  </a:cubicBezTo>
                  <a:cubicBezTo>
                    <a:pt x="1"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4" name="Freeform 1034">
              <a:extLst>
                <a:ext uri="{FF2B5EF4-FFF2-40B4-BE49-F238E27FC236}">
                  <a16:creationId xmlns="" xmlns:a16="http://schemas.microsoft.com/office/drawing/2014/main" id="{2C8DBA85-8040-4152-99BE-A91FFA92280D}"/>
                </a:ext>
              </a:extLst>
            </p:cNvPr>
            <p:cNvSpPr>
              <a:spLocks noEditPoints="1"/>
            </p:cNvSpPr>
            <p:nvPr/>
          </p:nvSpPr>
          <p:spPr bwMode="auto">
            <a:xfrm>
              <a:off x="6282126" y="5422910"/>
              <a:ext cx="11266" cy="15020"/>
            </a:xfrm>
            <a:custGeom>
              <a:avLst/>
              <a:gdLst>
                <a:gd name="T0" fmla="*/ 1 w 2"/>
                <a:gd name="T1" fmla="*/ 0 h 3"/>
                <a:gd name="T2" fmla="*/ 2 w 2"/>
                <a:gd name="T3" fmla="*/ 2 h 3"/>
                <a:gd name="T4" fmla="*/ 1 w 2"/>
                <a:gd name="T5" fmla="*/ 3 h 3"/>
                <a:gd name="T6" fmla="*/ 0 w 2"/>
                <a:gd name="T7" fmla="*/ 2 h 3"/>
                <a:gd name="T8" fmla="*/ 1 w 2"/>
                <a:gd name="T9" fmla="*/ 0 h 3"/>
                <a:gd name="T10" fmla="*/ 1 w 2"/>
                <a:gd name="T11" fmla="*/ 1 h 3"/>
                <a:gd name="T12" fmla="*/ 0 w 2"/>
                <a:gd name="T13" fmla="*/ 2 h 3"/>
                <a:gd name="T14" fmla="*/ 1 w 2"/>
                <a:gd name="T15" fmla="*/ 3 h 3"/>
                <a:gd name="T16" fmla="*/ 1 w 2"/>
                <a:gd name="T17" fmla="*/ 2 h 3"/>
                <a:gd name="T18" fmla="*/ 1 w 2"/>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1" y="0"/>
                    <a:pt x="2" y="1"/>
                    <a:pt x="2" y="2"/>
                  </a:cubicBezTo>
                  <a:cubicBezTo>
                    <a:pt x="2" y="3"/>
                    <a:pt x="1" y="3"/>
                    <a:pt x="1" y="3"/>
                  </a:cubicBezTo>
                  <a:cubicBezTo>
                    <a:pt x="0" y="3"/>
                    <a:pt x="0" y="3"/>
                    <a:pt x="0" y="2"/>
                  </a:cubicBezTo>
                  <a:cubicBezTo>
                    <a:pt x="0" y="1"/>
                    <a:pt x="0" y="0"/>
                    <a:pt x="1" y="0"/>
                  </a:cubicBezTo>
                  <a:close/>
                  <a:moveTo>
                    <a:pt x="1" y="1"/>
                  </a:moveTo>
                  <a:cubicBezTo>
                    <a:pt x="0" y="1"/>
                    <a:pt x="0" y="1"/>
                    <a:pt x="0" y="2"/>
                  </a:cubicBezTo>
                  <a:cubicBezTo>
                    <a:pt x="0" y="2"/>
                    <a:pt x="0" y="3"/>
                    <a:pt x="1" y="3"/>
                  </a:cubicBezTo>
                  <a:cubicBezTo>
                    <a:pt x="1" y="3"/>
                    <a:pt x="1" y="3"/>
                    <a:pt x="1" y="2"/>
                  </a:cubicBezTo>
                  <a:cubicBezTo>
                    <a:pt x="1"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5" name="Rectangle 1035">
              <a:extLst>
                <a:ext uri="{FF2B5EF4-FFF2-40B4-BE49-F238E27FC236}">
                  <a16:creationId xmlns="" xmlns:a16="http://schemas.microsoft.com/office/drawing/2014/main" id="{527E3381-B77B-40B6-BD76-8FC412448CA0}"/>
                </a:ext>
              </a:extLst>
            </p:cNvPr>
            <p:cNvSpPr>
              <a:spLocks noChangeArrowheads="1"/>
            </p:cNvSpPr>
            <p:nvPr/>
          </p:nvSpPr>
          <p:spPr bwMode="auto">
            <a:xfrm>
              <a:off x="5835282" y="4104901"/>
              <a:ext cx="649617"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Rectangle 1036">
              <a:extLst>
                <a:ext uri="{FF2B5EF4-FFF2-40B4-BE49-F238E27FC236}">
                  <a16:creationId xmlns="" xmlns:a16="http://schemas.microsoft.com/office/drawing/2014/main" id="{D2F4816E-8E3C-45F5-8B72-CE4F8BF19A3B}"/>
                </a:ext>
              </a:extLst>
            </p:cNvPr>
            <p:cNvSpPr>
              <a:spLocks noChangeArrowheads="1"/>
            </p:cNvSpPr>
            <p:nvPr/>
          </p:nvSpPr>
          <p:spPr bwMode="auto">
            <a:xfrm>
              <a:off x="6255843" y="4168738"/>
              <a:ext cx="146446" cy="8261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7" name="Freeform 1037">
              <a:extLst>
                <a:ext uri="{FF2B5EF4-FFF2-40B4-BE49-F238E27FC236}">
                  <a16:creationId xmlns="" xmlns:a16="http://schemas.microsoft.com/office/drawing/2014/main" id="{AE78F00D-A5A4-4904-8137-09854FCF664A}"/>
                </a:ext>
              </a:extLst>
            </p:cNvPr>
            <p:cNvSpPr>
              <a:spLocks/>
            </p:cNvSpPr>
            <p:nvPr/>
          </p:nvSpPr>
          <p:spPr bwMode="auto">
            <a:xfrm>
              <a:off x="6008012" y="4578032"/>
              <a:ext cx="18776" cy="120160"/>
            </a:xfrm>
            <a:custGeom>
              <a:avLst/>
              <a:gdLst>
                <a:gd name="T0" fmla="*/ 4 w 4"/>
                <a:gd name="T1" fmla="*/ 0 h 23"/>
                <a:gd name="T2" fmla="*/ 4 w 4"/>
                <a:gd name="T3" fmla="*/ 23 h 23"/>
                <a:gd name="T4" fmla="*/ 0 w 4"/>
                <a:gd name="T5" fmla="*/ 23 h 23"/>
                <a:gd name="T6" fmla="*/ 0 w 4"/>
                <a:gd name="T7" fmla="*/ 0 h 23"/>
                <a:gd name="T8" fmla="*/ 4 w 4"/>
                <a:gd name="T9" fmla="*/ 0 h 23"/>
              </a:gdLst>
              <a:ahLst/>
              <a:cxnLst>
                <a:cxn ang="0">
                  <a:pos x="T0" y="T1"/>
                </a:cxn>
                <a:cxn ang="0">
                  <a:pos x="T2" y="T3"/>
                </a:cxn>
                <a:cxn ang="0">
                  <a:pos x="T4" y="T5"/>
                </a:cxn>
                <a:cxn ang="0">
                  <a:pos x="T6" y="T7"/>
                </a:cxn>
                <a:cxn ang="0">
                  <a:pos x="T8" y="T9"/>
                </a:cxn>
              </a:cxnLst>
              <a:rect l="0" t="0" r="r" b="b"/>
              <a:pathLst>
                <a:path w="4" h="23">
                  <a:moveTo>
                    <a:pt x="4" y="0"/>
                  </a:moveTo>
                  <a:cubicBezTo>
                    <a:pt x="4" y="23"/>
                    <a:pt x="4" y="23"/>
                    <a:pt x="4" y="23"/>
                  </a:cubicBezTo>
                  <a:cubicBezTo>
                    <a:pt x="0" y="23"/>
                    <a:pt x="0" y="23"/>
                    <a:pt x="0" y="23"/>
                  </a:cubicBezTo>
                  <a:cubicBezTo>
                    <a:pt x="0" y="16"/>
                    <a:pt x="0" y="6"/>
                    <a:pt x="0" y="0"/>
                  </a:cubicBezTo>
                  <a:lnTo>
                    <a:pt x="4"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8" name="Rectangle 1038">
              <a:extLst>
                <a:ext uri="{FF2B5EF4-FFF2-40B4-BE49-F238E27FC236}">
                  <a16:creationId xmlns="" xmlns:a16="http://schemas.microsoft.com/office/drawing/2014/main" id="{C7BD0B86-5082-4C28-A56D-661EC49E5694}"/>
                </a:ext>
              </a:extLst>
            </p:cNvPr>
            <p:cNvSpPr>
              <a:spLocks noChangeArrowheads="1"/>
            </p:cNvSpPr>
            <p:nvPr/>
          </p:nvSpPr>
          <p:spPr bwMode="auto">
            <a:xfrm>
              <a:off x="5992992" y="4578032"/>
              <a:ext cx="3756"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9" name="Rectangle 1039">
              <a:extLst>
                <a:ext uri="{FF2B5EF4-FFF2-40B4-BE49-F238E27FC236}">
                  <a16:creationId xmlns="" xmlns:a16="http://schemas.microsoft.com/office/drawing/2014/main" id="{8D17263D-A0C8-43D3-A8E4-ADF4CABE5A62}"/>
                </a:ext>
              </a:extLst>
            </p:cNvPr>
            <p:cNvSpPr>
              <a:spLocks noChangeArrowheads="1"/>
            </p:cNvSpPr>
            <p:nvPr/>
          </p:nvSpPr>
          <p:spPr bwMode="auto">
            <a:xfrm>
              <a:off x="6056826" y="4578032"/>
              <a:ext cx="33796"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0" name="Rectangle 1040">
              <a:extLst>
                <a:ext uri="{FF2B5EF4-FFF2-40B4-BE49-F238E27FC236}">
                  <a16:creationId xmlns="" xmlns:a16="http://schemas.microsoft.com/office/drawing/2014/main" id="{7E857A13-A3C2-4374-A683-37EAA9F448F2}"/>
                </a:ext>
              </a:extLst>
            </p:cNvPr>
            <p:cNvSpPr>
              <a:spLocks noChangeArrowheads="1"/>
            </p:cNvSpPr>
            <p:nvPr/>
          </p:nvSpPr>
          <p:spPr bwMode="auto">
            <a:xfrm>
              <a:off x="6038052" y="4578032"/>
              <a:ext cx="15020"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1" name="Rectangle 1041">
              <a:extLst>
                <a:ext uri="{FF2B5EF4-FFF2-40B4-BE49-F238E27FC236}">
                  <a16:creationId xmlns="" xmlns:a16="http://schemas.microsoft.com/office/drawing/2014/main" id="{53BA2E9A-6BA0-4DBA-A297-DB56A260CA73}"/>
                </a:ext>
              </a:extLst>
            </p:cNvPr>
            <p:cNvSpPr>
              <a:spLocks noChangeArrowheads="1"/>
            </p:cNvSpPr>
            <p:nvPr/>
          </p:nvSpPr>
          <p:spPr bwMode="auto">
            <a:xfrm>
              <a:off x="5947932" y="4578032"/>
              <a:ext cx="22530"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2" name="Freeform 1042">
              <a:extLst>
                <a:ext uri="{FF2B5EF4-FFF2-40B4-BE49-F238E27FC236}">
                  <a16:creationId xmlns="" xmlns:a16="http://schemas.microsoft.com/office/drawing/2014/main" id="{843208AE-D7B2-4E2D-902B-7764FB95179A}"/>
                </a:ext>
              </a:extLst>
            </p:cNvPr>
            <p:cNvSpPr>
              <a:spLocks/>
            </p:cNvSpPr>
            <p:nvPr/>
          </p:nvSpPr>
          <p:spPr bwMode="auto">
            <a:xfrm>
              <a:off x="5884096" y="4578032"/>
              <a:ext cx="0" cy="120160"/>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7"/>
                    <a:pt x="0"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3" name="Rectangle 1043">
              <a:extLst>
                <a:ext uri="{FF2B5EF4-FFF2-40B4-BE49-F238E27FC236}">
                  <a16:creationId xmlns="" xmlns:a16="http://schemas.microsoft.com/office/drawing/2014/main" id="{C4B5F81D-B0B0-41AD-9E59-338676254F6B}"/>
                </a:ext>
              </a:extLst>
            </p:cNvPr>
            <p:cNvSpPr>
              <a:spLocks noChangeArrowheads="1"/>
            </p:cNvSpPr>
            <p:nvPr/>
          </p:nvSpPr>
          <p:spPr bwMode="auto">
            <a:xfrm>
              <a:off x="5902872" y="4578032"/>
              <a:ext cx="3756"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4" name="Rectangle 1044">
              <a:extLst>
                <a:ext uri="{FF2B5EF4-FFF2-40B4-BE49-F238E27FC236}">
                  <a16:creationId xmlns="" xmlns:a16="http://schemas.microsoft.com/office/drawing/2014/main" id="{5215F76F-2522-46EE-B64A-8BEFD4EEFEC7}"/>
                </a:ext>
              </a:extLst>
            </p:cNvPr>
            <p:cNvSpPr>
              <a:spLocks noChangeArrowheads="1"/>
            </p:cNvSpPr>
            <p:nvPr/>
          </p:nvSpPr>
          <p:spPr bwMode="auto">
            <a:xfrm>
              <a:off x="5906626" y="4578032"/>
              <a:ext cx="3756"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5" name="Rectangle 1045">
              <a:extLst>
                <a:ext uri="{FF2B5EF4-FFF2-40B4-BE49-F238E27FC236}">
                  <a16:creationId xmlns="" xmlns:a16="http://schemas.microsoft.com/office/drawing/2014/main" id="{085E37F0-04B2-49E7-B4D1-1EAFBFF004BA}"/>
                </a:ext>
              </a:extLst>
            </p:cNvPr>
            <p:cNvSpPr>
              <a:spLocks noChangeArrowheads="1"/>
            </p:cNvSpPr>
            <p:nvPr/>
          </p:nvSpPr>
          <p:spPr bwMode="auto">
            <a:xfrm>
              <a:off x="5921646" y="4578032"/>
              <a:ext cx="3756"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6" name="Freeform 1046">
              <a:extLst>
                <a:ext uri="{FF2B5EF4-FFF2-40B4-BE49-F238E27FC236}">
                  <a16:creationId xmlns="" xmlns:a16="http://schemas.microsoft.com/office/drawing/2014/main" id="{BB6B73A6-1D11-4020-A8CB-88CAA385B663}"/>
                </a:ext>
              </a:extLst>
            </p:cNvPr>
            <p:cNvSpPr>
              <a:spLocks/>
            </p:cNvSpPr>
            <p:nvPr/>
          </p:nvSpPr>
          <p:spPr bwMode="auto">
            <a:xfrm>
              <a:off x="6083112" y="4701949"/>
              <a:ext cx="7510" cy="15020"/>
            </a:xfrm>
            <a:custGeom>
              <a:avLst/>
              <a:gdLst>
                <a:gd name="T0" fmla="*/ 0 w 2"/>
                <a:gd name="T1" fmla="*/ 4 h 4"/>
                <a:gd name="T2" fmla="*/ 0 w 2"/>
                <a:gd name="T3" fmla="*/ 4 h 4"/>
                <a:gd name="T4" fmla="*/ 0 w 2"/>
                <a:gd name="T5" fmla="*/ 0 h 4"/>
                <a:gd name="T6" fmla="*/ 0 w 2"/>
                <a:gd name="T7" fmla="*/ 0 h 4"/>
                <a:gd name="T8" fmla="*/ 2 w 2"/>
                <a:gd name="T9" fmla="*/ 1 h 4"/>
                <a:gd name="T10" fmla="*/ 2 w 2"/>
                <a:gd name="T11" fmla="*/ 1 h 4"/>
                <a:gd name="T12" fmla="*/ 0 w 2"/>
                <a:gd name="T13" fmla="*/ 1 h 4"/>
                <a:gd name="T14" fmla="*/ 0 w 2"/>
                <a:gd name="T15" fmla="*/ 1 h 4"/>
                <a:gd name="T16" fmla="*/ 0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0" y="4"/>
                  </a:moveTo>
                  <a:lnTo>
                    <a:pt x="0" y="4"/>
                  </a:lnTo>
                  <a:lnTo>
                    <a:pt x="0" y="0"/>
                  </a:lnTo>
                  <a:lnTo>
                    <a:pt x="0" y="0"/>
                  </a:lnTo>
                  <a:lnTo>
                    <a:pt x="2" y="1"/>
                  </a:lnTo>
                  <a:lnTo>
                    <a:pt x="2" y="1"/>
                  </a:lnTo>
                  <a:lnTo>
                    <a:pt x="0" y="1"/>
                  </a:lnTo>
                  <a:lnTo>
                    <a:pt x="0" y="1"/>
                  </a:lnTo>
                  <a:lnTo>
                    <a:pt x="0"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7" name="Freeform 1047">
              <a:extLst>
                <a:ext uri="{FF2B5EF4-FFF2-40B4-BE49-F238E27FC236}">
                  <a16:creationId xmlns="" xmlns:a16="http://schemas.microsoft.com/office/drawing/2014/main" id="{7AA461ED-0A40-4EE3-93FF-100EF77658F1}"/>
                </a:ext>
              </a:extLst>
            </p:cNvPr>
            <p:cNvSpPr>
              <a:spLocks/>
            </p:cNvSpPr>
            <p:nvPr/>
          </p:nvSpPr>
          <p:spPr bwMode="auto">
            <a:xfrm>
              <a:off x="6056826" y="4701949"/>
              <a:ext cx="11266" cy="15020"/>
            </a:xfrm>
            <a:custGeom>
              <a:avLst/>
              <a:gdLst>
                <a:gd name="T0" fmla="*/ 0 w 2"/>
                <a:gd name="T1" fmla="*/ 3 h 3"/>
                <a:gd name="T2" fmla="*/ 0 w 2"/>
                <a:gd name="T3" fmla="*/ 3 h 3"/>
                <a:gd name="T4" fmla="*/ 1 w 2"/>
                <a:gd name="T5" fmla="*/ 3 h 3"/>
                <a:gd name="T6" fmla="*/ 1 w 2"/>
                <a:gd name="T7" fmla="*/ 3 h 3"/>
                <a:gd name="T8" fmla="*/ 1 w 2"/>
                <a:gd name="T9" fmla="*/ 3 h 3"/>
                <a:gd name="T10" fmla="*/ 0 w 2"/>
                <a:gd name="T11" fmla="*/ 1 h 3"/>
                <a:gd name="T12" fmla="*/ 1 w 2"/>
                <a:gd name="T13" fmla="*/ 0 h 3"/>
                <a:gd name="T14" fmla="*/ 2 w 2"/>
                <a:gd name="T15" fmla="*/ 1 h 3"/>
                <a:gd name="T16" fmla="*/ 2 w 2"/>
                <a:gd name="T17" fmla="*/ 1 h 3"/>
                <a:gd name="T18" fmla="*/ 1 w 2"/>
                <a:gd name="T19" fmla="*/ 1 h 3"/>
                <a:gd name="T20" fmla="*/ 1 w 2"/>
                <a:gd name="T21" fmla="*/ 1 h 3"/>
                <a:gd name="T22" fmla="*/ 2 w 2"/>
                <a:gd name="T23" fmla="*/ 3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1" y="3"/>
                    <a:pt x="1" y="3"/>
                    <a:pt x="1" y="3"/>
                  </a:cubicBezTo>
                  <a:cubicBezTo>
                    <a:pt x="1" y="3"/>
                    <a:pt x="1" y="3"/>
                    <a:pt x="1" y="3"/>
                  </a:cubicBezTo>
                  <a:cubicBezTo>
                    <a:pt x="1" y="3"/>
                    <a:pt x="1" y="3"/>
                    <a:pt x="1" y="3"/>
                  </a:cubicBezTo>
                  <a:cubicBezTo>
                    <a:pt x="1" y="2"/>
                    <a:pt x="0" y="2"/>
                    <a:pt x="0" y="1"/>
                  </a:cubicBezTo>
                  <a:cubicBezTo>
                    <a:pt x="0" y="1"/>
                    <a:pt x="0" y="0"/>
                    <a:pt x="1" y="0"/>
                  </a:cubicBezTo>
                  <a:cubicBezTo>
                    <a:pt x="2" y="1"/>
                    <a:pt x="2" y="1"/>
                    <a:pt x="2" y="1"/>
                  </a:cubicBezTo>
                  <a:cubicBezTo>
                    <a:pt x="2" y="1"/>
                    <a:pt x="2" y="1"/>
                    <a:pt x="2" y="1"/>
                  </a:cubicBezTo>
                  <a:cubicBezTo>
                    <a:pt x="1" y="1"/>
                    <a:pt x="1" y="1"/>
                    <a:pt x="1" y="1"/>
                  </a:cubicBezTo>
                  <a:cubicBezTo>
                    <a:pt x="1" y="1"/>
                    <a:pt x="1" y="1"/>
                    <a:pt x="1" y="1"/>
                  </a:cubicBezTo>
                  <a:cubicBezTo>
                    <a:pt x="1" y="2"/>
                    <a:pt x="1" y="2"/>
                    <a:pt x="2" y="3"/>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8" name="Freeform 1048">
              <a:extLst>
                <a:ext uri="{FF2B5EF4-FFF2-40B4-BE49-F238E27FC236}">
                  <a16:creationId xmlns="" xmlns:a16="http://schemas.microsoft.com/office/drawing/2014/main" id="{3B7ABBB0-51A7-4D8D-B864-5BE33F5483E5}"/>
                </a:ext>
              </a:extLst>
            </p:cNvPr>
            <p:cNvSpPr>
              <a:spLocks/>
            </p:cNvSpPr>
            <p:nvPr/>
          </p:nvSpPr>
          <p:spPr bwMode="auto">
            <a:xfrm>
              <a:off x="6038052" y="4701949"/>
              <a:ext cx="11266" cy="15020"/>
            </a:xfrm>
            <a:custGeom>
              <a:avLst/>
              <a:gdLst>
                <a:gd name="T0" fmla="*/ 2 w 2"/>
                <a:gd name="T1" fmla="*/ 3 h 3"/>
                <a:gd name="T2" fmla="*/ 1 w 2"/>
                <a:gd name="T3" fmla="*/ 3 h 3"/>
                <a:gd name="T4" fmla="*/ 0 w 2"/>
                <a:gd name="T5" fmla="*/ 3 h 3"/>
                <a:gd name="T6" fmla="*/ 1 w 2"/>
                <a:gd name="T7" fmla="*/ 2 h 3"/>
                <a:gd name="T8" fmla="*/ 1 w 2"/>
                <a:gd name="T9" fmla="*/ 2 h 3"/>
                <a:gd name="T10" fmla="*/ 0 w 2"/>
                <a:gd name="T11" fmla="*/ 1 h 3"/>
                <a:gd name="T12" fmla="*/ 1 w 2"/>
                <a:gd name="T13" fmla="*/ 0 h 3"/>
                <a:gd name="T14" fmla="*/ 2 w 2"/>
                <a:gd name="T15" fmla="*/ 1 h 3"/>
                <a:gd name="T16" fmla="*/ 2 w 2"/>
                <a:gd name="T17" fmla="*/ 1 h 3"/>
                <a:gd name="T18" fmla="*/ 1 w 2"/>
                <a:gd name="T19" fmla="*/ 1 h 3"/>
                <a:gd name="T20" fmla="*/ 1 w 2"/>
                <a:gd name="T21" fmla="*/ 1 h 3"/>
                <a:gd name="T22" fmla="*/ 1 w 2"/>
                <a:gd name="T23" fmla="*/ 2 h 3"/>
                <a:gd name="T24" fmla="*/ 1 w 2"/>
                <a:gd name="T25" fmla="*/ 2 h 3"/>
                <a:gd name="T26" fmla="*/ 1 w 2"/>
                <a:gd name="T27" fmla="*/ 2 h 3"/>
                <a:gd name="T28" fmla="*/ 1 w 2"/>
                <a:gd name="T29" fmla="*/ 2 h 3"/>
                <a:gd name="T30" fmla="*/ 0 w 2"/>
                <a:gd name="T31" fmla="*/ 3 h 3"/>
                <a:gd name="T32" fmla="*/ 1 w 2"/>
                <a:gd name="T33" fmla="*/ 3 h 3"/>
                <a:gd name="T34" fmla="*/ 2 w 2"/>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1" y="3"/>
                    <a:pt x="1" y="3"/>
                    <a:pt x="1" y="3"/>
                  </a:cubicBezTo>
                  <a:cubicBezTo>
                    <a:pt x="0" y="3"/>
                    <a:pt x="0" y="3"/>
                    <a:pt x="0" y="3"/>
                  </a:cubicBezTo>
                  <a:cubicBezTo>
                    <a:pt x="0" y="2"/>
                    <a:pt x="0" y="2"/>
                    <a:pt x="1" y="2"/>
                  </a:cubicBezTo>
                  <a:cubicBezTo>
                    <a:pt x="1" y="2"/>
                    <a:pt x="1" y="2"/>
                    <a:pt x="1" y="2"/>
                  </a:cubicBezTo>
                  <a:cubicBezTo>
                    <a:pt x="0" y="1"/>
                    <a:pt x="0" y="1"/>
                    <a:pt x="0" y="1"/>
                  </a:cubicBezTo>
                  <a:cubicBezTo>
                    <a:pt x="0" y="1"/>
                    <a:pt x="0" y="0"/>
                    <a:pt x="1" y="0"/>
                  </a:cubicBezTo>
                  <a:cubicBezTo>
                    <a:pt x="2" y="1"/>
                    <a:pt x="2" y="1"/>
                    <a:pt x="2" y="1"/>
                  </a:cubicBezTo>
                  <a:cubicBezTo>
                    <a:pt x="2" y="1"/>
                    <a:pt x="2" y="1"/>
                    <a:pt x="2" y="1"/>
                  </a:cubicBezTo>
                  <a:cubicBezTo>
                    <a:pt x="1" y="1"/>
                    <a:pt x="1" y="1"/>
                    <a:pt x="1" y="1"/>
                  </a:cubicBezTo>
                  <a:cubicBezTo>
                    <a:pt x="1" y="1"/>
                    <a:pt x="1" y="1"/>
                    <a:pt x="1" y="1"/>
                  </a:cubicBezTo>
                  <a:cubicBezTo>
                    <a:pt x="1" y="2"/>
                    <a:pt x="1" y="2"/>
                    <a:pt x="1" y="2"/>
                  </a:cubicBezTo>
                  <a:cubicBezTo>
                    <a:pt x="1" y="2"/>
                    <a:pt x="1" y="2"/>
                    <a:pt x="1" y="2"/>
                  </a:cubicBezTo>
                  <a:cubicBezTo>
                    <a:pt x="1" y="2"/>
                    <a:pt x="1" y="2"/>
                    <a:pt x="1" y="2"/>
                  </a:cubicBezTo>
                  <a:cubicBezTo>
                    <a:pt x="1" y="2"/>
                    <a:pt x="1" y="2"/>
                    <a:pt x="1" y="2"/>
                  </a:cubicBezTo>
                  <a:cubicBezTo>
                    <a:pt x="1" y="2"/>
                    <a:pt x="0" y="2"/>
                    <a:pt x="0" y="3"/>
                  </a:cubicBezTo>
                  <a:cubicBezTo>
                    <a:pt x="0" y="3"/>
                    <a:pt x="1" y="3"/>
                    <a:pt x="1" y="3"/>
                  </a:cubicBezTo>
                  <a:cubicBezTo>
                    <a:pt x="2" y="3"/>
                    <a:pt x="2" y="3"/>
                    <a:pt x="2"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9" name="Freeform 1049">
              <a:extLst>
                <a:ext uri="{FF2B5EF4-FFF2-40B4-BE49-F238E27FC236}">
                  <a16:creationId xmlns="" xmlns:a16="http://schemas.microsoft.com/office/drawing/2014/main" id="{03D0676C-D401-4746-AB64-9812186501BF}"/>
                </a:ext>
              </a:extLst>
            </p:cNvPr>
            <p:cNvSpPr>
              <a:spLocks noEditPoints="1"/>
            </p:cNvSpPr>
            <p:nvPr/>
          </p:nvSpPr>
          <p:spPr bwMode="auto">
            <a:xfrm>
              <a:off x="6019276" y="4701949"/>
              <a:ext cx="7510" cy="15020"/>
            </a:xfrm>
            <a:custGeom>
              <a:avLst/>
              <a:gdLst>
                <a:gd name="T0" fmla="*/ 0 w 2"/>
                <a:gd name="T1" fmla="*/ 4 h 4"/>
                <a:gd name="T2" fmla="*/ 0 w 2"/>
                <a:gd name="T3" fmla="*/ 4 h 4"/>
                <a:gd name="T4" fmla="*/ 0 w 2"/>
                <a:gd name="T5" fmla="*/ 4 h 4"/>
                <a:gd name="T6" fmla="*/ 0 w 2"/>
                <a:gd name="T7" fmla="*/ 3 h 4"/>
                <a:gd name="T8" fmla="*/ 0 w 2"/>
                <a:gd name="T9" fmla="*/ 3 h 4"/>
                <a:gd name="T10" fmla="*/ 0 w 2"/>
                <a:gd name="T11" fmla="*/ 0 h 4"/>
                <a:gd name="T12" fmla="*/ 1 w 2"/>
                <a:gd name="T13" fmla="*/ 0 h 4"/>
                <a:gd name="T14" fmla="*/ 2 w 2"/>
                <a:gd name="T15" fmla="*/ 3 h 4"/>
                <a:gd name="T16" fmla="*/ 2 w 2"/>
                <a:gd name="T17" fmla="*/ 4 h 4"/>
                <a:gd name="T18" fmla="*/ 1 w 2"/>
                <a:gd name="T19" fmla="*/ 4 h 4"/>
                <a:gd name="T20" fmla="*/ 1 w 2"/>
                <a:gd name="T21" fmla="*/ 4 h 4"/>
                <a:gd name="T22" fmla="*/ 0 w 2"/>
                <a:gd name="T23" fmla="*/ 4 h 4"/>
                <a:gd name="T24" fmla="*/ 1 w 2"/>
                <a:gd name="T25" fmla="*/ 3 h 4"/>
                <a:gd name="T26" fmla="*/ 1 w 2"/>
                <a:gd name="T27" fmla="*/ 3 h 4"/>
                <a:gd name="T28" fmla="*/ 1 w 2"/>
                <a:gd name="T29" fmla="*/ 1 h 4"/>
                <a:gd name="T30" fmla="*/ 1 w 2"/>
                <a:gd name="T31" fmla="*/ 1 h 4"/>
                <a:gd name="T32" fmla="*/ 0 w 2"/>
                <a:gd name="T33" fmla="*/ 1 h 4"/>
                <a:gd name="T34" fmla="*/ 1 w 2"/>
                <a:gd name="T35" fmla="*/ 1 h 4"/>
                <a:gd name="T36" fmla="*/ 1 w 2"/>
                <a:gd name="T37" fmla="*/ 3 h 4"/>
                <a:gd name="T38" fmla="*/ 1 w 2"/>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4">
                  <a:moveTo>
                    <a:pt x="0" y="4"/>
                  </a:moveTo>
                  <a:lnTo>
                    <a:pt x="0" y="4"/>
                  </a:lnTo>
                  <a:lnTo>
                    <a:pt x="0" y="4"/>
                  </a:lnTo>
                  <a:lnTo>
                    <a:pt x="0" y="3"/>
                  </a:lnTo>
                  <a:lnTo>
                    <a:pt x="0" y="3"/>
                  </a:lnTo>
                  <a:lnTo>
                    <a:pt x="0" y="0"/>
                  </a:lnTo>
                  <a:lnTo>
                    <a:pt x="1" y="0"/>
                  </a:lnTo>
                  <a:lnTo>
                    <a:pt x="2" y="3"/>
                  </a:lnTo>
                  <a:lnTo>
                    <a:pt x="2" y="4"/>
                  </a:lnTo>
                  <a:lnTo>
                    <a:pt x="1" y="4"/>
                  </a:lnTo>
                  <a:lnTo>
                    <a:pt x="1" y="4"/>
                  </a:lnTo>
                  <a:lnTo>
                    <a:pt x="0" y="4"/>
                  </a:lnTo>
                  <a:close/>
                  <a:moveTo>
                    <a:pt x="1" y="3"/>
                  </a:moveTo>
                  <a:lnTo>
                    <a:pt x="1" y="3"/>
                  </a:lnTo>
                  <a:lnTo>
                    <a:pt x="1" y="1"/>
                  </a:lnTo>
                  <a:lnTo>
                    <a:pt x="1" y="1"/>
                  </a:lnTo>
                  <a:lnTo>
                    <a:pt x="0" y="1"/>
                  </a:lnTo>
                  <a:lnTo>
                    <a:pt x="1" y="1"/>
                  </a:lnTo>
                  <a:lnTo>
                    <a:pt x="1" y="3"/>
                  </a:lnTo>
                  <a:lnTo>
                    <a:pt x="1"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0" name="Freeform 1050">
              <a:extLst>
                <a:ext uri="{FF2B5EF4-FFF2-40B4-BE49-F238E27FC236}">
                  <a16:creationId xmlns="" xmlns:a16="http://schemas.microsoft.com/office/drawing/2014/main" id="{5DF20FCB-B8E8-412F-AAA5-D94D6D5EA752}"/>
                </a:ext>
              </a:extLst>
            </p:cNvPr>
            <p:cNvSpPr>
              <a:spLocks/>
            </p:cNvSpPr>
            <p:nvPr/>
          </p:nvSpPr>
          <p:spPr bwMode="auto">
            <a:xfrm>
              <a:off x="5996746" y="4701949"/>
              <a:ext cx="11266" cy="15020"/>
            </a:xfrm>
            <a:custGeom>
              <a:avLst/>
              <a:gdLst>
                <a:gd name="T0" fmla="*/ 0 w 2"/>
                <a:gd name="T1" fmla="*/ 0 h 3"/>
                <a:gd name="T2" fmla="*/ 1 w 2"/>
                <a:gd name="T3" fmla="*/ 0 h 3"/>
                <a:gd name="T4" fmla="*/ 1 w 2"/>
                <a:gd name="T5" fmla="*/ 2 h 3"/>
                <a:gd name="T6" fmla="*/ 1 w 2"/>
                <a:gd name="T7" fmla="*/ 2 h 3"/>
                <a:gd name="T8" fmla="*/ 0 w 2"/>
                <a:gd name="T9" fmla="*/ 2 h 3"/>
                <a:gd name="T10" fmla="*/ 1 w 2"/>
                <a:gd name="T11" fmla="*/ 3 h 3"/>
                <a:gd name="T12" fmla="*/ 2 w 2"/>
                <a:gd name="T13" fmla="*/ 3 h 3"/>
                <a:gd name="T14" fmla="*/ 2 w 2"/>
                <a:gd name="T15" fmla="*/ 3 h 3"/>
                <a:gd name="T16" fmla="*/ 1 w 2"/>
                <a:gd name="T17" fmla="*/ 3 h 3"/>
                <a:gd name="T18" fmla="*/ 0 w 2"/>
                <a:gd name="T19" fmla="*/ 2 h 3"/>
                <a:gd name="T20" fmla="*/ 0 w 2"/>
                <a:gd name="T21" fmla="*/ 2 h 3"/>
                <a:gd name="T22" fmla="*/ 1 w 2"/>
                <a:gd name="T23" fmla="*/ 2 h 3"/>
                <a:gd name="T24" fmla="*/ 1 w 2"/>
                <a:gd name="T25" fmla="*/ 2 h 3"/>
                <a:gd name="T26" fmla="*/ 1 w 2"/>
                <a:gd name="T27" fmla="*/ 1 h 3"/>
                <a:gd name="T28" fmla="*/ 0 w 2"/>
                <a:gd name="T29" fmla="*/ 1 h 3"/>
                <a:gd name="T30" fmla="*/ 0 w 2"/>
                <a:gd name="T3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3">
                  <a:moveTo>
                    <a:pt x="0" y="0"/>
                  </a:moveTo>
                  <a:cubicBezTo>
                    <a:pt x="1" y="0"/>
                    <a:pt x="1" y="0"/>
                    <a:pt x="1" y="0"/>
                  </a:cubicBezTo>
                  <a:cubicBezTo>
                    <a:pt x="1" y="2"/>
                    <a:pt x="1" y="2"/>
                    <a:pt x="1" y="2"/>
                  </a:cubicBezTo>
                  <a:cubicBezTo>
                    <a:pt x="1" y="2"/>
                    <a:pt x="1" y="2"/>
                    <a:pt x="1" y="2"/>
                  </a:cubicBezTo>
                  <a:cubicBezTo>
                    <a:pt x="0" y="2"/>
                    <a:pt x="0" y="2"/>
                    <a:pt x="0" y="2"/>
                  </a:cubicBezTo>
                  <a:cubicBezTo>
                    <a:pt x="0" y="3"/>
                    <a:pt x="1" y="3"/>
                    <a:pt x="1" y="3"/>
                  </a:cubicBezTo>
                  <a:cubicBezTo>
                    <a:pt x="2" y="3"/>
                    <a:pt x="2" y="3"/>
                    <a:pt x="2" y="3"/>
                  </a:cubicBezTo>
                  <a:cubicBezTo>
                    <a:pt x="2" y="3"/>
                    <a:pt x="2" y="3"/>
                    <a:pt x="2" y="3"/>
                  </a:cubicBezTo>
                  <a:cubicBezTo>
                    <a:pt x="1" y="3"/>
                    <a:pt x="1" y="3"/>
                    <a:pt x="1" y="3"/>
                  </a:cubicBezTo>
                  <a:cubicBezTo>
                    <a:pt x="0" y="3"/>
                    <a:pt x="0" y="3"/>
                    <a:pt x="0" y="2"/>
                  </a:cubicBezTo>
                  <a:cubicBezTo>
                    <a:pt x="0" y="2"/>
                    <a:pt x="0" y="2"/>
                    <a:pt x="0" y="2"/>
                  </a:cubicBezTo>
                  <a:cubicBezTo>
                    <a:pt x="1" y="2"/>
                    <a:pt x="1" y="2"/>
                    <a:pt x="1" y="2"/>
                  </a:cubicBezTo>
                  <a:cubicBezTo>
                    <a:pt x="1" y="2"/>
                    <a:pt x="1" y="2"/>
                    <a:pt x="1" y="2"/>
                  </a:cubicBezTo>
                  <a:cubicBezTo>
                    <a:pt x="1" y="1"/>
                    <a:pt x="1" y="1"/>
                    <a:pt x="1" y="1"/>
                  </a:cubicBezTo>
                  <a:cubicBezTo>
                    <a:pt x="0" y="1"/>
                    <a:pt x="0" y="1"/>
                    <a:pt x="0" y="1"/>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1" name="Freeform 1051">
              <a:extLst>
                <a:ext uri="{FF2B5EF4-FFF2-40B4-BE49-F238E27FC236}">
                  <a16:creationId xmlns="" xmlns:a16="http://schemas.microsoft.com/office/drawing/2014/main" id="{971EB430-85BF-4BDC-B2F8-A026B8713ED4}"/>
                </a:ext>
              </a:extLst>
            </p:cNvPr>
            <p:cNvSpPr>
              <a:spLocks noEditPoints="1"/>
            </p:cNvSpPr>
            <p:nvPr/>
          </p:nvSpPr>
          <p:spPr bwMode="auto">
            <a:xfrm>
              <a:off x="5977972" y="4701949"/>
              <a:ext cx="7510" cy="15020"/>
            </a:xfrm>
            <a:custGeom>
              <a:avLst/>
              <a:gdLst>
                <a:gd name="T0" fmla="*/ 0 w 2"/>
                <a:gd name="T1" fmla="*/ 0 h 3"/>
                <a:gd name="T2" fmla="*/ 0 w 2"/>
                <a:gd name="T3" fmla="*/ 0 h 3"/>
                <a:gd name="T4" fmla="*/ 1 w 2"/>
                <a:gd name="T5" fmla="*/ 1 h 3"/>
                <a:gd name="T6" fmla="*/ 2 w 2"/>
                <a:gd name="T7" fmla="*/ 2 h 3"/>
                <a:gd name="T8" fmla="*/ 1 w 2"/>
                <a:gd name="T9" fmla="*/ 3 h 3"/>
                <a:gd name="T10" fmla="*/ 0 w 2"/>
                <a:gd name="T11" fmla="*/ 2 h 3"/>
                <a:gd name="T12" fmla="*/ 0 w 2"/>
                <a:gd name="T13" fmla="*/ 1 h 3"/>
                <a:gd name="T14" fmla="*/ 1 w 2"/>
                <a:gd name="T15" fmla="*/ 2 h 3"/>
                <a:gd name="T16" fmla="*/ 1 w 2"/>
                <a:gd name="T17" fmla="*/ 2 h 3"/>
                <a:gd name="T18" fmla="*/ 0 w 2"/>
                <a:gd name="T19" fmla="*/ 1 h 3"/>
                <a:gd name="T20" fmla="*/ 0 w 2"/>
                <a:gd name="T21" fmla="*/ 1 h 3"/>
                <a:gd name="T22" fmla="*/ 0 w 2"/>
                <a:gd name="T23" fmla="*/ 0 h 3"/>
                <a:gd name="T24" fmla="*/ 1 w 2"/>
                <a:gd name="T25" fmla="*/ 3 h 3"/>
                <a:gd name="T26" fmla="*/ 1 w 2"/>
                <a:gd name="T27" fmla="*/ 2 h 3"/>
                <a:gd name="T28" fmla="*/ 1 w 2"/>
                <a:gd name="T29" fmla="*/ 2 h 3"/>
                <a:gd name="T30" fmla="*/ 1 w 2"/>
                <a:gd name="T31" fmla="*/ 2 h 3"/>
                <a:gd name="T32" fmla="*/ 0 w 2"/>
                <a:gd name="T33" fmla="*/ 2 h 3"/>
                <a:gd name="T34" fmla="*/ 1 w 2"/>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0" y="0"/>
                  </a:moveTo>
                  <a:cubicBezTo>
                    <a:pt x="0" y="0"/>
                    <a:pt x="0" y="0"/>
                    <a:pt x="0" y="0"/>
                  </a:cubicBezTo>
                  <a:cubicBezTo>
                    <a:pt x="1" y="1"/>
                    <a:pt x="1" y="1"/>
                    <a:pt x="1" y="1"/>
                  </a:cubicBezTo>
                  <a:cubicBezTo>
                    <a:pt x="1" y="1"/>
                    <a:pt x="2" y="2"/>
                    <a:pt x="2" y="2"/>
                  </a:cubicBezTo>
                  <a:cubicBezTo>
                    <a:pt x="2" y="3"/>
                    <a:pt x="1" y="3"/>
                    <a:pt x="1" y="3"/>
                  </a:cubicBezTo>
                  <a:cubicBezTo>
                    <a:pt x="0" y="3"/>
                    <a:pt x="0" y="3"/>
                    <a:pt x="0" y="2"/>
                  </a:cubicBezTo>
                  <a:cubicBezTo>
                    <a:pt x="0" y="2"/>
                    <a:pt x="0" y="1"/>
                    <a:pt x="0" y="1"/>
                  </a:cubicBezTo>
                  <a:cubicBezTo>
                    <a:pt x="1" y="2"/>
                    <a:pt x="1" y="2"/>
                    <a:pt x="1" y="2"/>
                  </a:cubicBezTo>
                  <a:cubicBezTo>
                    <a:pt x="1" y="2"/>
                    <a:pt x="1" y="2"/>
                    <a:pt x="1" y="2"/>
                  </a:cubicBezTo>
                  <a:cubicBezTo>
                    <a:pt x="1" y="1"/>
                    <a:pt x="1" y="1"/>
                    <a:pt x="0" y="1"/>
                  </a:cubicBezTo>
                  <a:cubicBezTo>
                    <a:pt x="0" y="1"/>
                    <a:pt x="0" y="1"/>
                    <a:pt x="0" y="1"/>
                  </a:cubicBezTo>
                  <a:lnTo>
                    <a:pt x="0" y="0"/>
                  </a:lnTo>
                  <a:close/>
                  <a:moveTo>
                    <a:pt x="1" y="3"/>
                  </a:moveTo>
                  <a:cubicBezTo>
                    <a:pt x="1" y="3"/>
                    <a:pt x="1" y="3"/>
                    <a:pt x="1" y="2"/>
                  </a:cubicBezTo>
                  <a:cubicBezTo>
                    <a:pt x="1" y="2"/>
                    <a:pt x="1" y="2"/>
                    <a:pt x="1" y="2"/>
                  </a:cubicBezTo>
                  <a:cubicBezTo>
                    <a:pt x="1" y="2"/>
                    <a:pt x="1" y="2"/>
                    <a:pt x="1" y="2"/>
                  </a:cubicBezTo>
                  <a:cubicBezTo>
                    <a:pt x="0" y="2"/>
                    <a:pt x="0" y="2"/>
                    <a:pt x="0" y="2"/>
                  </a:cubicBezTo>
                  <a:cubicBezTo>
                    <a:pt x="0" y="3"/>
                    <a:pt x="0"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2" name="Freeform 1052">
              <a:extLst>
                <a:ext uri="{FF2B5EF4-FFF2-40B4-BE49-F238E27FC236}">
                  <a16:creationId xmlns="" xmlns:a16="http://schemas.microsoft.com/office/drawing/2014/main" id="{5B373FC2-32B0-43EB-BBCE-1CEB8A748350}"/>
                </a:ext>
              </a:extLst>
            </p:cNvPr>
            <p:cNvSpPr>
              <a:spLocks/>
            </p:cNvSpPr>
            <p:nvPr/>
          </p:nvSpPr>
          <p:spPr bwMode="auto">
            <a:xfrm>
              <a:off x="5955442" y="4701949"/>
              <a:ext cx="7510" cy="15020"/>
            </a:xfrm>
            <a:custGeom>
              <a:avLst/>
              <a:gdLst>
                <a:gd name="T0" fmla="*/ 2 w 2"/>
                <a:gd name="T1" fmla="*/ 0 h 4"/>
                <a:gd name="T2" fmla="*/ 2 w 2"/>
                <a:gd name="T3" fmla="*/ 1 h 4"/>
                <a:gd name="T4" fmla="*/ 0 w 2"/>
                <a:gd name="T5" fmla="*/ 1 h 4"/>
                <a:gd name="T6" fmla="*/ 0 w 2"/>
                <a:gd name="T7" fmla="*/ 1 h 4"/>
                <a:gd name="T8" fmla="*/ 2 w 2"/>
                <a:gd name="T9" fmla="*/ 4 h 4"/>
                <a:gd name="T10" fmla="*/ 2 w 2"/>
                <a:gd name="T11" fmla="*/ 4 h 4"/>
                <a:gd name="T12" fmla="*/ 0 w 2"/>
                <a:gd name="T13" fmla="*/ 1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1"/>
                  </a:lnTo>
                  <a:lnTo>
                    <a:pt x="0" y="1"/>
                  </a:lnTo>
                  <a:lnTo>
                    <a:pt x="0" y="1"/>
                  </a:lnTo>
                  <a:lnTo>
                    <a:pt x="2" y="4"/>
                  </a:lnTo>
                  <a:lnTo>
                    <a:pt x="2" y="4"/>
                  </a:lnTo>
                  <a:lnTo>
                    <a:pt x="0" y="1"/>
                  </a:lnTo>
                  <a:lnTo>
                    <a:pt x="0" y="0"/>
                  </a:lnTo>
                  <a:lnTo>
                    <a:pt x="2"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3" name="Freeform 1053">
              <a:extLst>
                <a:ext uri="{FF2B5EF4-FFF2-40B4-BE49-F238E27FC236}">
                  <a16:creationId xmlns="" xmlns:a16="http://schemas.microsoft.com/office/drawing/2014/main" id="{D10AE9E6-9A24-4360-A2BA-E5A8E6999705}"/>
                </a:ext>
              </a:extLst>
            </p:cNvPr>
            <p:cNvSpPr>
              <a:spLocks noEditPoints="1"/>
            </p:cNvSpPr>
            <p:nvPr/>
          </p:nvSpPr>
          <p:spPr bwMode="auto">
            <a:xfrm>
              <a:off x="5932912" y="4701949"/>
              <a:ext cx="7510" cy="15020"/>
            </a:xfrm>
            <a:custGeom>
              <a:avLst/>
              <a:gdLst>
                <a:gd name="T0" fmla="*/ 1 w 2"/>
                <a:gd name="T1" fmla="*/ 3 h 3"/>
                <a:gd name="T2" fmla="*/ 0 w 2"/>
                <a:gd name="T3" fmla="*/ 3 h 3"/>
                <a:gd name="T4" fmla="*/ 1 w 2"/>
                <a:gd name="T5" fmla="*/ 2 h 3"/>
                <a:gd name="T6" fmla="*/ 1 w 2"/>
                <a:gd name="T7" fmla="*/ 2 h 3"/>
                <a:gd name="T8" fmla="*/ 0 w 2"/>
                <a:gd name="T9" fmla="*/ 1 h 3"/>
                <a:gd name="T10" fmla="*/ 1 w 2"/>
                <a:gd name="T11" fmla="*/ 0 h 3"/>
                <a:gd name="T12" fmla="*/ 2 w 2"/>
                <a:gd name="T13" fmla="*/ 1 h 3"/>
                <a:gd name="T14" fmla="*/ 2 w 2"/>
                <a:gd name="T15" fmla="*/ 2 h 3"/>
                <a:gd name="T16" fmla="*/ 2 w 2"/>
                <a:gd name="T17" fmla="*/ 2 h 3"/>
                <a:gd name="T18" fmla="*/ 2 w 2"/>
                <a:gd name="T19" fmla="*/ 3 h 3"/>
                <a:gd name="T20" fmla="*/ 1 w 2"/>
                <a:gd name="T21" fmla="*/ 3 h 3"/>
                <a:gd name="T22" fmla="*/ 1 w 2"/>
                <a:gd name="T23" fmla="*/ 3 h 3"/>
                <a:gd name="T24" fmla="*/ 2 w 2"/>
                <a:gd name="T25" fmla="*/ 3 h 3"/>
                <a:gd name="T26" fmla="*/ 1 w 2"/>
                <a:gd name="T27" fmla="*/ 2 h 3"/>
                <a:gd name="T28" fmla="*/ 1 w 2"/>
                <a:gd name="T29" fmla="*/ 3 h 3"/>
                <a:gd name="T30" fmla="*/ 1 w 2"/>
                <a:gd name="T31" fmla="*/ 1 h 3"/>
                <a:gd name="T32" fmla="*/ 1 w 2"/>
                <a:gd name="T33" fmla="*/ 1 h 3"/>
                <a:gd name="T34" fmla="*/ 1 w 2"/>
                <a:gd name="T35" fmla="*/ 2 h 3"/>
                <a:gd name="T36" fmla="*/ 2 w 2"/>
                <a:gd name="T37" fmla="*/ 1 h 3"/>
                <a:gd name="T38" fmla="*/ 1 w 2"/>
                <a:gd name="T3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3">
                  <a:moveTo>
                    <a:pt x="1" y="3"/>
                  </a:moveTo>
                  <a:cubicBezTo>
                    <a:pt x="1" y="3"/>
                    <a:pt x="0" y="3"/>
                    <a:pt x="0" y="3"/>
                  </a:cubicBezTo>
                  <a:cubicBezTo>
                    <a:pt x="1" y="2"/>
                    <a:pt x="1" y="2"/>
                    <a:pt x="1" y="2"/>
                  </a:cubicBezTo>
                  <a:cubicBezTo>
                    <a:pt x="1" y="2"/>
                    <a:pt x="1" y="2"/>
                    <a:pt x="1" y="2"/>
                  </a:cubicBezTo>
                  <a:cubicBezTo>
                    <a:pt x="0" y="1"/>
                    <a:pt x="0" y="1"/>
                    <a:pt x="0" y="1"/>
                  </a:cubicBezTo>
                  <a:cubicBezTo>
                    <a:pt x="0" y="1"/>
                    <a:pt x="1" y="0"/>
                    <a:pt x="1" y="0"/>
                  </a:cubicBezTo>
                  <a:cubicBezTo>
                    <a:pt x="2" y="0"/>
                    <a:pt x="2" y="1"/>
                    <a:pt x="2" y="1"/>
                  </a:cubicBezTo>
                  <a:cubicBezTo>
                    <a:pt x="2" y="2"/>
                    <a:pt x="2" y="2"/>
                    <a:pt x="2" y="2"/>
                  </a:cubicBezTo>
                  <a:cubicBezTo>
                    <a:pt x="2" y="2"/>
                    <a:pt x="2" y="2"/>
                    <a:pt x="2" y="2"/>
                  </a:cubicBezTo>
                  <a:cubicBezTo>
                    <a:pt x="2" y="3"/>
                    <a:pt x="2" y="3"/>
                    <a:pt x="2" y="3"/>
                  </a:cubicBezTo>
                  <a:cubicBezTo>
                    <a:pt x="2" y="3"/>
                    <a:pt x="2" y="3"/>
                    <a:pt x="1" y="3"/>
                  </a:cubicBezTo>
                  <a:close/>
                  <a:moveTo>
                    <a:pt x="1" y="3"/>
                  </a:moveTo>
                  <a:cubicBezTo>
                    <a:pt x="2" y="3"/>
                    <a:pt x="2" y="3"/>
                    <a:pt x="2" y="3"/>
                  </a:cubicBezTo>
                  <a:cubicBezTo>
                    <a:pt x="1" y="2"/>
                    <a:pt x="1" y="2"/>
                    <a:pt x="1" y="2"/>
                  </a:cubicBezTo>
                  <a:cubicBezTo>
                    <a:pt x="1" y="2"/>
                    <a:pt x="1" y="2"/>
                    <a:pt x="1" y="3"/>
                  </a:cubicBezTo>
                  <a:close/>
                  <a:moveTo>
                    <a:pt x="1" y="1"/>
                  </a:moveTo>
                  <a:cubicBezTo>
                    <a:pt x="1" y="1"/>
                    <a:pt x="1" y="1"/>
                    <a:pt x="1" y="1"/>
                  </a:cubicBezTo>
                  <a:cubicBezTo>
                    <a:pt x="1" y="2"/>
                    <a:pt x="1" y="2"/>
                    <a:pt x="1" y="2"/>
                  </a:cubicBezTo>
                  <a:cubicBezTo>
                    <a:pt x="2" y="1"/>
                    <a:pt x="2" y="1"/>
                    <a:pt x="2" y="1"/>
                  </a:cubicBezTo>
                  <a:lnTo>
                    <a:pt x="1" y="1"/>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4" name="Freeform 1054">
              <a:extLst>
                <a:ext uri="{FF2B5EF4-FFF2-40B4-BE49-F238E27FC236}">
                  <a16:creationId xmlns="" xmlns:a16="http://schemas.microsoft.com/office/drawing/2014/main" id="{1C578035-E778-432D-86AC-3152AD0FE856}"/>
                </a:ext>
              </a:extLst>
            </p:cNvPr>
            <p:cNvSpPr>
              <a:spLocks noEditPoints="1"/>
            </p:cNvSpPr>
            <p:nvPr/>
          </p:nvSpPr>
          <p:spPr bwMode="auto">
            <a:xfrm>
              <a:off x="5906626" y="4701949"/>
              <a:ext cx="11266" cy="15020"/>
            </a:xfrm>
            <a:custGeom>
              <a:avLst/>
              <a:gdLst>
                <a:gd name="T0" fmla="*/ 2 w 2"/>
                <a:gd name="T1" fmla="*/ 3 h 3"/>
                <a:gd name="T2" fmla="*/ 2 w 2"/>
                <a:gd name="T3" fmla="*/ 3 h 3"/>
                <a:gd name="T4" fmla="*/ 1 w 2"/>
                <a:gd name="T5" fmla="*/ 3 h 3"/>
                <a:gd name="T6" fmla="*/ 0 w 2"/>
                <a:gd name="T7" fmla="*/ 2 h 3"/>
                <a:gd name="T8" fmla="*/ 1 w 2"/>
                <a:gd name="T9" fmla="*/ 0 h 3"/>
                <a:gd name="T10" fmla="*/ 2 w 2"/>
                <a:gd name="T11" fmla="*/ 1 h 3"/>
                <a:gd name="T12" fmla="*/ 1 w 2"/>
                <a:gd name="T13" fmla="*/ 2 h 3"/>
                <a:gd name="T14" fmla="*/ 1 w 2"/>
                <a:gd name="T15" fmla="*/ 2 h 3"/>
                <a:gd name="T16" fmla="*/ 1 w 2"/>
                <a:gd name="T17" fmla="*/ 2 h 3"/>
                <a:gd name="T18" fmla="*/ 1 w 2"/>
                <a:gd name="T19" fmla="*/ 3 h 3"/>
                <a:gd name="T20" fmla="*/ 2 w 2"/>
                <a:gd name="T21" fmla="*/ 3 h 3"/>
                <a:gd name="T22" fmla="*/ 2 w 2"/>
                <a:gd name="T23" fmla="*/ 3 h 3"/>
                <a:gd name="T24" fmla="*/ 1 w 2"/>
                <a:gd name="T25" fmla="*/ 1 h 3"/>
                <a:gd name="T26" fmla="*/ 1 w 2"/>
                <a:gd name="T27" fmla="*/ 2 h 3"/>
                <a:gd name="T28" fmla="*/ 1 w 2"/>
                <a:gd name="T29" fmla="*/ 2 h 3"/>
                <a:gd name="T30" fmla="*/ 1 w 2"/>
                <a:gd name="T31" fmla="*/ 2 h 3"/>
                <a:gd name="T32" fmla="*/ 2 w 2"/>
                <a:gd name="T33" fmla="*/ 1 h 3"/>
                <a:gd name="T34" fmla="*/ 1 w 2"/>
                <a:gd name="T35"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2" y="3"/>
                    <a:pt x="2" y="3"/>
                    <a:pt x="2" y="3"/>
                  </a:cubicBezTo>
                  <a:cubicBezTo>
                    <a:pt x="1" y="3"/>
                    <a:pt x="1" y="3"/>
                    <a:pt x="1" y="3"/>
                  </a:cubicBezTo>
                  <a:cubicBezTo>
                    <a:pt x="1" y="3"/>
                    <a:pt x="0" y="2"/>
                    <a:pt x="0" y="2"/>
                  </a:cubicBezTo>
                  <a:cubicBezTo>
                    <a:pt x="0" y="1"/>
                    <a:pt x="1" y="0"/>
                    <a:pt x="1" y="0"/>
                  </a:cubicBezTo>
                  <a:cubicBezTo>
                    <a:pt x="2" y="0"/>
                    <a:pt x="2" y="1"/>
                    <a:pt x="2" y="1"/>
                  </a:cubicBezTo>
                  <a:cubicBezTo>
                    <a:pt x="2" y="2"/>
                    <a:pt x="2" y="2"/>
                    <a:pt x="1" y="2"/>
                  </a:cubicBezTo>
                  <a:cubicBezTo>
                    <a:pt x="1" y="2"/>
                    <a:pt x="1" y="2"/>
                    <a:pt x="1" y="2"/>
                  </a:cubicBezTo>
                  <a:cubicBezTo>
                    <a:pt x="1" y="2"/>
                    <a:pt x="1" y="2"/>
                    <a:pt x="1" y="2"/>
                  </a:cubicBezTo>
                  <a:cubicBezTo>
                    <a:pt x="1" y="3"/>
                    <a:pt x="1" y="3"/>
                    <a:pt x="1" y="3"/>
                  </a:cubicBezTo>
                  <a:cubicBezTo>
                    <a:pt x="2" y="3"/>
                    <a:pt x="2" y="3"/>
                    <a:pt x="2" y="3"/>
                  </a:cubicBezTo>
                  <a:cubicBezTo>
                    <a:pt x="2" y="3"/>
                    <a:pt x="2" y="3"/>
                    <a:pt x="2" y="3"/>
                  </a:cubicBezTo>
                  <a:close/>
                  <a:moveTo>
                    <a:pt x="1" y="1"/>
                  </a:moveTo>
                  <a:cubicBezTo>
                    <a:pt x="1" y="1"/>
                    <a:pt x="1" y="1"/>
                    <a:pt x="1" y="2"/>
                  </a:cubicBezTo>
                  <a:cubicBezTo>
                    <a:pt x="1" y="2"/>
                    <a:pt x="1" y="2"/>
                    <a:pt x="1" y="2"/>
                  </a:cubicBezTo>
                  <a:cubicBezTo>
                    <a:pt x="1" y="2"/>
                    <a:pt x="1" y="2"/>
                    <a:pt x="1" y="2"/>
                  </a:cubicBezTo>
                  <a:cubicBezTo>
                    <a:pt x="2" y="1"/>
                    <a:pt x="2" y="1"/>
                    <a:pt x="2" y="1"/>
                  </a:cubicBezTo>
                  <a:cubicBezTo>
                    <a:pt x="2" y="1"/>
                    <a:pt x="2"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5" name="Freeform 1055">
              <a:extLst>
                <a:ext uri="{FF2B5EF4-FFF2-40B4-BE49-F238E27FC236}">
                  <a16:creationId xmlns="" xmlns:a16="http://schemas.microsoft.com/office/drawing/2014/main" id="{D104714C-9BDF-4846-98F7-E024B4F7306E}"/>
                </a:ext>
              </a:extLst>
            </p:cNvPr>
            <p:cNvSpPr>
              <a:spLocks noEditPoints="1"/>
            </p:cNvSpPr>
            <p:nvPr/>
          </p:nvSpPr>
          <p:spPr bwMode="auto">
            <a:xfrm>
              <a:off x="5880342" y="4701949"/>
              <a:ext cx="11266" cy="15020"/>
            </a:xfrm>
            <a:custGeom>
              <a:avLst/>
              <a:gdLst>
                <a:gd name="T0" fmla="*/ 1 w 2"/>
                <a:gd name="T1" fmla="*/ 0 h 3"/>
                <a:gd name="T2" fmla="*/ 2 w 2"/>
                <a:gd name="T3" fmla="*/ 2 h 3"/>
                <a:gd name="T4" fmla="*/ 1 w 2"/>
                <a:gd name="T5" fmla="*/ 3 h 3"/>
                <a:gd name="T6" fmla="*/ 0 w 2"/>
                <a:gd name="T7" fmla="*/ 2 h 3"/>
                <a:gd name="T8" fmla="*/ 1 w 2"/>
                <a:gd name="T9" fmla="*/ 0 h 3"/>
                <a:gd name="T10" fmla="*/ 1 w 2"/>
                <a:gd name="T11" fmla="*/ 1 h 3"/>
                <a:gd name="T12" fmla="*/ 1 w 2"/>
                <a:gd name="T13" fmla="*/ 2 h 3"/>
                <a:gd name="T14" fmla="*/ 1 w 2"/>
                <a:gd name="T15" fmla="*/ 3 h 3"/>
                <a:gd name="T16" fmla="*/ 2 w 2"/>
                <a:gd name="T17" fmla="*/ 2 h 3"/>
                <a:gd name="T18" fmla="*/ 1 w 2"/>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1"/>
                    <a:pt x="2" y="2"/>
                  </a:cubicBezTo>
                  <a:cubicBezTo>
                    <a:pt x="2" y="3"/>
                    <a:pt x="2" y="3"/>
                    <a:pt x="1" y="3"/>
                  </a:cubicBezTo>
                  <a:cubicBezTo>
                    <a:pt x="1" y="3"/>
                    <a:pt x="0" y="3"/>
                    <a:pt x="0" y="2"/>
                  </a:cubicBezTo>
                  <a:cubicBezTo>
                    <a:pt x="0" y="1"/>
                    <a:pt x="1" y="0"/>
                    <a:pt x="1" y="0"/>
                  </a:cubicBezTo>
                  <a:close/>
                  <a:moveTo>
                    <a:pt x="1" y="1"/>
                  </a:moveTo>
                  <a:cubicBezTo>
                    <a:pt x="1" y="1"/>
                    <a:pt x="1" y="1"/>
                    <a:pt x="1" y="2"/>
                  </a:cubicBezTo>
                  <a:cubicBezTo>
                    <a:pt x="1" y="3"/>
                    <a:pt x="1" y="3"/>
                    <a:pt x="1" y="3"/>
                  </a:cubicBezTo>
                  <a:cubicBezTo>
                    <a:pt x="2" y="3"/>
                    <a:pt x="2" y="3"/>
                    <a:pt x="2" y="2"/>
                  </a:cubicBezTo>
                  <a:cubicBezTo>
                    <a:pt x="2" y="1"/>
                    <a:pt x="2"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6" name="Rectangle 1056">
              <a:extLst>
                <a:ext uri="{FF2B5EF4-FFF2-40B4-BE49-F238E27FC236}">
                  <a16:creationId xmlns="" xmlns:a16="http://schemas.microsoft.com/office/drawing/2014/main" id="{657700E3-4E07-45F4-9FBE-C106E0642C46}"/>
                </a:ext>
              </a:extLst>
            </p:cNvPr>
            <p:cNvSpPr>
              <a:spLocks noChangeArrowheads="1"/>
            </p:cNvSpPr>
            <p:nvPr/>
          </p:nvSpPr>
          <p:spPr bwMode="auto">
            <a:xfrm>
              <a:off x="9620328" y="5614414"/>
              <a:ext cx="649617"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Rectangle 1057">
              <a:extLst>
                <a:ext uri="{FF2B5EF4-FFF2-40B4-BE49-F238E27FC236}">
                  <a16:creationId xmlns="" xmlns:a16="http://schemas.microsoft.com/office/drawing/2014/main" id="{5F4BA286-400B-40A6-87A5-B4742DC5F215}"/>
                </a:ext>
              </a:extLst>
            </p:cNvPr>
            <p:cNvSpPr>
              <a:spLocks noChangeArrowheads="1"/>
            </p:cNvSpPr>
            <p:nvPr/>
          </p:nvSpPr>
          <p:spPr bwMode="auto">
            <a:xfrm>
              <a:off x="10040889" y="5678250"/>
              <a:ext cx="142690" cy="8261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8" name="Freeform 1058">
              <a:extLst>
                <a:ext uri="{FF2B5EF4-FFF2-40B4-BE49-F238E27FC236}">
                  <a16:creationId xmlns="" xmlns:a16="http://schemas.microsoft.com/office/drawing/2014/main" id="{8A54646D-6EA1-4D07-A7BE-8D3CFE3B1AEE}"/>
                </a:ext>
              </a:extLst>
            </p:cNvPr>
            <p:cNvSpPr>
              <a:spLocks/>
            </p:cNvSpPr>
            <p:nvPr/>
          </p:nvSpPr>
          <p:spPr bwMode="auto">
            <a:xfrm>
              <a:off x="9793058" y="6091301"/>
              <a:ext cx="18776" cy="116406"/>
            </a:xfrm>
            <a:custGeom>
              <a:avLst/>
              <a:gdLst>
                <a:gd name="T0" fmla="*/ 4 w 4"/>
                <a:gd name="T1" fmla="*/ 0 h 23"/>
                <a:gd name="T2" fmla="*/ 4 w 4"/>
                <a:gd name="T3" fmla="*/ 23 h 23"/>
                <a:gd name="T4" fmla="*/ 0 w 4"/>
                <a:gd name="T5" fmla="*/ 23 h 23"/>
                <a:gd name="T6" fmla="*/ 0 w 4"/>
                <a:gd name="T7" fmla="*/ 0 h 23"/>
                <a:gd name="T8" fmla="*/ 4 w 4"/>
                <a:gd name="T9" fmla="*/ 0 h 23"/>
              </a:gdLst>
              <a:ahLst/>
              <a:cxnLst>
                <a:cxn ang="0">
                  <a:pos x="T0" y="T1"/>
                </a:cxn>
                <a:cxn ang="0">
                  <a:pos x="T2" y="T3"/>
                </a:cxn>
                <a:cxn ang="0">
                  <a:pos x="T4" y="T5"/>
                </a:cxn>
                <a:cxn ang="0">
                  <a:pos x="T6" y="T7"/>
                </a:cxn>
                <a:cxn ang="0">
                  <a:pos x="T8" y="T9"/>
                </a:cxn>
              </a:cxnLst>
              <a:rect l="0" t="0" r="r" b="b"/>
              <a:pathLst>
                <a:path w="4" h="23">
                  <a:moveTo>
                    <a:pt x="4" y="0"/>
                  </a:moveTo>
                  <a:cubicBezTo>
                    <a:pt x="4" y="23"/>
                    <a:pt x="4" y="23"/>
                    <a:pt x="4" y="23"/>
                  </a:cubicBezTo>
                  <a:cubicBezTo>
                    <a:pt x="0" y="23"/>
                    <a:pt x="0" y="23"/>
                    <a:pt x="0" y="23"/>
                  </a:cubicBezTo>
                  <a:cubicBezTo>
                    <a:pt x="0" y="16"/>
                    <a:pt x="0" y="5"/>
                    <a:pt x="0" y="0"/>
                  </a:cubicBezTo>
                  <a:lnTo>
                    <a:pt x="4"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9" name="Rectangle 1059">
              <a:extLst>
                <a:ext uri="{FF2B5EF4-FFF2-40B4-BE49-F238E27FC236}">
                  <a16:creationId xmlns="" xmlns:a16="http://schemas.microsoft.com/office/drawing/2014/main" id="{FE620DCC-CD19-4172-8426-DDCCD248B9AF}"/>
                </a:ext>
              </a:extLst>
            </p:cNvPr>
            <p:cNvSpPr>
              <a:spLocks noChangeArrowheads="1"/>
            </p:cNvSpPr>
            <p:nvPr/>
          </p:nvSpPr>
          <p:spPr bwMode="auto">
            <a:xfrm>
              <a:off x="9778038"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Rectangle 1060">
              <a:extLst>
                <a:ext uri="{FF2B5EF4-FFF2-40B4-BE49-F238E27FC236}">
                  <a16:creationId xmlns="" xmlns:a16="http://schemas.microsoft.com/office/drawing/2014/main" id="{BC87D2ED-A0FF-4985-B00A-8D16CE3368CA}"/>
                </a:ext>
              </a:extLst>
            </p:cNvPr>
            <p:cNvSpPr>
              <a:spLocks noChangeArrowheads="1"/>
            </p:cNvSpPr>
            <p:nvPr/>
          </p:nvSpPr>
          <p:spPr bwMode="auto">
            <a:xfrm>
              <a:off x="9841872" y="6091301"/>
              <a:ext cx="3379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1" name="Rectangle 1061">
              <a:extLst>
                <a:ext uri="{FF2B5EF4-FFF2-40B4-BE49-F238E27FC236}">
                  <a16:creationId xmlns="" xmlns:a16="http://schemas.microsoft.com/office/drawing/2014/main" id="{BBCBCA9B-7C45-454A-A881-DE2697AA70F3}"/>
                </a:ext>
              </a:extLst>
            </p:cNvPr>
            <p:cNvSpPr>
              <a:spLocks noChangeArrowheads="1"/>
            </p:cNvSpPr>
            <p:nvPr/>
          </p:nvSpPr>
          <p:spPr bwMode="auto">
            <a:xfrm>
              <a:off x="9823098" y="6091301"/>
              <a:ext cx="1502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2" name="Rectangle 1062">
              <a:extLst>
                <a:ext uri="{FF2B5EF4-FFF2-40B4-BE49-F238E27FC236}">
                  <a16:creationId xmlns="" xmlns:a16="http://schemas.microsoft.com/office/drawing/2014/main" id="{654471E4-F48C-4F4B-AEB1-95304CAAB5EA}"/>
                </a:ext>
              </a:extLst>
            </p:cNvPr>
            <p:cNvSpPr>
              <a:spLocks noChangeArrowheads="1"/>
            </p:cNvSpPr>
            <p:nvPr/>
          </p:nvSpPr>
          <p:spPr bwMode="auto">
            <a:xfrm>
              <a:off x="9732978" y="6091301"/>
              <a:ext cx="2253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3" name="Freeform 1063">
              <a:extLst>
                <a:ext uri="{FF2B5EF4-FFF2-40B4-BE49-F238E27FC236}">
                  <a16:creationId xmlns="" xmlns:a16="http://schemas.microsoft.com/office/drawing/2014/main" id="{BA13DB5F-0D61-41DD-AE0A-7E9156C86A16}"/>
                </a:ext>
              </a:extLst>
            </p:cNvPr>
            <p:cNvSpPr>
              <a:spLocks/>
            </p:cNvSpPr>
            <p:nvPr/>
          </p:nvSpPr>
          <p:spPr bwMode="auto">
            <a:xfrm>
              <a:off x="9669142" y="6091301"/>
              <a:ext cx="0" cy="116406"/>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7"/>
                    <a:pt x="0"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4" name="Rectangle 1064">
              <a:extLst>
                <a:ext uri="{FF2B5EF4-FFF2-40B4-BE49-F238E27FC236}">
                  <a16:creationId xmlns="" xmlns:a16="http://schemas.microsoft.com/office/drawing/2014/main" id="{39E92C09-3F00-412C-93F5-1ED32A5DFF2A}"/>
                </a:ext>
              </a:extLst>
            </p:cNvPr>
            <p:cNvSpPr>
              <a:spLocks noChangeArrowheads="1"/>
            </p:cNvSpPr>
            <p:nvPr/>
          </p:nvSpPr>
          <p:spPr bwMode="auto">
            <a:xfrm>
              <a:off x="9687918"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5" name="Rectangle 1065">
              <a:extLst>
                <a:ext uri="{FF2B5EF4-FFF2-40B4-BE49-F238E27FC236}">
                  <a16:creationId xmlns="" xmlns:a16="http://schemas.microsoft.com/office/drawing/2014/main" id="{EA111F83-DF77-4F66-8735-985426F2352C}"/>
                </a:ext>
              </a:extLst>
            </p:cNvPr>
            <p:cNvSpPr>
              <a:spLocks noChangeArrowheads="1"/>
            </p:cNvSpPr>
            <p:nvPr/>
          </p:nvSpPr>
          <p:spPr bwMode="auto">
            <a:xfrm>
              <a:off x="9691672"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6" name="Rectangle 1066">
              <a:extLst>
                <a:ext uri="{FF2B5EF4-FFF2-40B4-BE49-F238E27FC236}">
                  <a16:creationId xmlns="" xmlns:a16="http://schemas.microsoft.com/office/drawing/2014/main" id="{EA33821D-5007-4821-A00F-89934F3BB934}"/>
                </a:ext>
              </a:extLst>
            </p:cNvPr>
            <p:cNvSpPr>
              <a:spLocks noChangeArrowheads="1"/>
            </p:cNvSpPr>
            <p:nvPr/>
          </p:nvSpPr>
          <p:spPr bwMode="auto">
            <a:xfrm>
              <a:off x="9706692"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7" name="Freeform 1067">
              <a:extLst>
                <a:ext uri="{FF2B5EF4-FFF2-40B4-BE49-F238E27FC236}">
                  <a16:creationId xmlns="" xmlns:a16="http://schemas.microsoft.com/office/drawing/2014/main" id="{068B01E9-29F2-4061-9673-E1777E27FF4C}"/>
                </a:ext>
              </a:extLst>
            </p:cNvPr>
            <p:cNvSpPr>
              <a:spLocks/>
            </p:cNvSpPr>
            <p:nvPr/>
          </p:nvSpPr>
          <p:spPr bwMode="auto">
            <a:xfrm>
              <a:off x="9868158" y="6211461"/>
              <a:ext cx="7510" cy="15020"/>
            </a:xfrm>
            <a:custGeom>
              <a:avLst/>
              <a:gdLst>
                <a:gd name="T0" fmla="*/ 0 w 2"/>
                <a:gd name="T1" fmla="*/ 4 h 4"/>
                <a:gd name="T2" fmla="*/ 0 w 2"/>
                <a:gd name="T3" fmla="*/ 4 h 4"/>
                <a:gd name="T4" fmla="*/ 0 w 2"/>
                <a:gd name="T5" fmla="*/ 0 h 4"/>
                <a:gd name="T6" fmla="*/ 0 w 2"/>
                <a:gd name="T7" fmla="*/ 0 h 4"/>
                <a:gd name="T8" fmla="*/ 2 w 2"/>
                <a:gd name="T9" fmla="*/ 0 h 4"/>
                <a:gd name="T10" fmla="*/ 2 w 2"/>
                <a:gd name="T11" fmla="*/ 1 h 4"/>
                <a:gd name="T12" fmla="*/ 0 w 2"/>
                <a:gd name="T13" fmla="*/ 0 h 4"/>
                <a:gd name="T14" fmla="*/ 0 w 2"/>
                <a:gd name="T15" fmla="*/ 0 h 4"/>
                <a:gd name="T16" fmla="*/ 0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0" y="4"/>
                  </a:moveTo>
                  <a:lnTo>
                    <a:pt x="0" y="4"/>
                  </a:lnTo>
                  <a:lnTo>
                    <a:pt x="0" y="0"/>
                  </a:lnTo>
                  <a:lnTo>
                    <a:pt x="0" y="0"/>
                  </a:lnTo>
                  <a:lnTo>
                    <a:pt x="2" y="0"/>
                  </a:lnTo>
                  <a:lnTo>
                    <a:pt x="2" y="1"/>
                  </a:lnTo>
                  <a:lnTo>
                    <a:pt x="0" y="0"/>
                  </a:lnTo>
                  <a:lnTo>
                    <a:pt x="0" y="0"/>
                  </a:lnTo>
                  <a:lnTo>
                    <a:pt x="0"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8" name="Freeform 1068">
              <a:extLst>
                <a:ext uri="{FF2B5EF4-FFF2-40B4-BE49-F238E27FC236}">
                  <a16:creationId xmlns="" xmlns:a16="http://schemas.microsoft.com/office/drawing/2014/main" id="{1BB6B6B9-41D9-4E56-B55E-BA391C83D39C}"/>
                </a:ext>
              </a:extLst>
            </p:cNvPr>
            <p:cNvSpPr>
              <a:spLocks/>
            </p:cNvSpPr>
            <p:nvPr/>
          </p:nvSpPr>
          <p:spPr bwMode="auto">
            <a:xfrm>
              <a:off x="9841872" y="6211461"/>
              <a:ext cx="11266" cy="15020"/>
            </a:xfrm>
            <a:custGeom>
              <a:avLst/>
              <a:gdLst>
                <a:gd name="T0" fmla="*/ 0 w 2"/>
                <a:gd name="T1" fmla="*/ 3 h 3"/>
                <a:gd name="T2" fmla="*/ 0 w 2"/>
                <a:gd name="T3" fmla="*/ 3 h 3"/>
                <a:gd name="T4" fmla="*/ 1 w 2"/>
                <a:gd name="T5" fmla="*/ 3 h 3"/>
                <a:gd name="T6" fmla="*/ 1 w 2"/>
                <a:gd name="T7" fmla="*/ 3 h 3"/>
                <a:gd name="T8" fmla="*/ 1 w 2"/>
                <a:gd name="T9" fmla="*/ 2 h 3"/>
                <a:gd name="T10" fmla="*/ 0 w 2"/>
                <a:gd name="T11" fmla="*/ 1 h 3"/>
                <a:gd name="T12" fmla="*/ 1 w 2"/>
                <a:gd name="T13" fmla="*/ 0 h 3"/>
                <a:gd name="T14" fmla="*/ 2 w 2"/>
                <a:gd name="T15" fmla="*/ 0 h 3"/>
                <a:gd name="T16" fmla="*/ 2 w 2"/>
                <a:gd name="T17" fmla="*/ 1 h 3"/>
                <a:gd name="T18" fmla="*/ 1 w 2"/>
                <a:gd name="T19" fmla="*/ 0 h 3"/>
                <a:gd name="T20" fmla="*/ 0 w 2"/>
                <a:gd name="T21" fmla="*/ 1 h 3"/>
                <a:gd name="T22" fmla="*/ 2 w 2"/>
                <a:gd name="T23" fmla="*/ 2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1" y="3"/>
                    <a:pt x="1" y="3"/>
                    <a:pt x="1" y="3"/>
                  </a:cubicBezTo>
                  <a:cubicBezTo>
                    <a:pt x="1" y="3"/>
                    <a:pt x="1" y="3"/>
                    <a:pt x="1" y="3"/>
                  </a:cubicBezTo>
                  <a:cubicBezTo>
                    <a:pt x="1" y="2"/>
                    <a:pt x="1" y="2"/>
                    <a:pt x="1" y="2"/>
                  </a:cubicBezTo>
                  <a:cubicBezTo>
                    <a:pt x="0" y="2"/>
                    <a:pt x="0" y="1"/>
                    <a:pt x="0" y="1"/>
                  </a:cubicBezTo>
                  <a:cubicBezTo>
                    <a:pt x="0" y="0"/>
                    <a:pt x="0" y="0"/>
                    <a:pt x="1" y="0"/>
                  </a:cubicBezTo>
                  <a:cubicBezTo>
                    <a:pt x="2" y="0"/>
                    <a:pt x="2" y="0"/>
                    <a:pt x="2" y="0"/>
                  </a:cubicBezTo>
                  <a:cubicBezTo>
                    <a:pt x="2" y="1"/>
                    <a:pt x="2" y="1"/>
                    <a:pt x="2" y="1"/>
                  </a:cubicBezTo>
                  <a:cubicBezTo>
                    <a:pt x="1" y="0"/>
                    <a:pt x="1" y="0"/>
                    <a:pt x="1" y="0"/>
                  </a:cubicBezTo>
                  <a:cubicBezTo>
                    <a:pt x="1" y="0"/>
                    <a:pt x="0" y="1"/>
                    <a:pt x="0" y="1"/>
                  </a:cubicBezTo>
                  <a:cubicBezTo>
                    <a:pt x="0" y="1"/>
                    <a:pt x="1" y="2"/>
                    <a:pt x="2" y="2"/>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9" name="Freeform 1069">
              <a:extLst>
                <a:ext uri="{FF2B5EF4-FFF2-40B4-BE49-F238E27FC236}">
                  <a16:creationId xmlns="" xmlns:a16="http://schemas.microsoft.com/office/drawing/2014/main" id="{378044C2-37A5-49B0-814A-7A856BE103BF}"/>
                </a:ext>
              </a:extLst>
            </p:cNvPr>
            <p:cNvSpPr>
              <a:spLocks/>
            </p:cNvSpPr>
            <p:nvPr/>
          </p:nvSpPr>
          <p:spPr bwMode="auto">
            <a:xfrm>
              <a:off x="9823098" y="6211461"/>
              <a:ext cx="11266" cy="15020"/>
            </a:xfrm>
            <a:custGeom>
              <a:avLst/>
              <a:gdLst>
                <a:gd name="T0" fmla="*/ 2 w 2"/>
                <a:gd name="T1" fmla="*/ 3 h 3"/>
                <a:gd name="T2" fmla="*/ 1 w 2"/>
                <a:gd name="T3" fmla="*/ 3 h 3"/>
                <a:gd name="T4" fmla="*/ 0 w 2"/>
                <a:gd name="T5" fmla="*/ 2 h 3"/>
                <a:gd name="T6" fmla="*/ 1 w 2"/>
                <a:gd name="T7" fmla="*/ 1 h 3"/>
                <a:gd name="T8" fmla="*/ 1 w 2"/>
                <a:gd name="T9" fmla="*/ 1 h 3"/>
                <a:gd name="T10" fmla="*/ 0 w 2"/>
                <a:gd name="T11" fmla="*/ 1 h 3"/>
                <a:gd name="T12" fmla="*/ 1 w 2"/>
                <a:gd name="T13" fmla="*/ 0 h 3"/>
                <a:gd name="T14" fmla="*/ 2 w 2"/>
                <a:gd name="T15" fmla="*/ 0 h 3"/>
                <a:gd name="T16" fmla="*/ 1 w 2"/>
                <a:gd name="T17" fmla="*/ 0 h 3"/>
                <a:gd name="T18" fmla="*/ 1 w 2"/>
                <a:gd name="T19" fmla="*/ 0 h 3"/>
                <a:gd name="T20" fmla="*/ 0 w 2"/>
                <a:gd name="T21" fmla="*/ 1 h 3"/>
                <a:gd name="T22" fmla="*/ 1 w 2"/>
                <a:gd name="T23" fmla="*/ 1 h 3"/>
                <a:gd name="T24" fmla="*/ 1 w 2"/>
                <a:gd name="T25" fmla="*/ 1 h 3"/>
                <a:gd name="T26" fmla="*/ 1 w 2"/>
                <a:gd name="T27" fmla="*/ 2 h 3"/>
                <a:gd name="T28" fmla="*/ 1 w 2"/>
                <a:gd name="T29" fmla="*/ 2 h 3"/>
                <a:gd name="T30" fmla="*/ 0 w 2"/>
                <a:gd name="T31" fmla="*/ 2 h 3"/>
                <a:gd name="T32" fmla="*/ 1 w 2"/>
                <a:gd name="T33" fmla="*/ 3 h 3"/>
                <a:gd name="T34" fmla="*/ 2 w 2"/>
                <a:gd name="T35" fmla="*/ 2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3"/>
                    <a:pt x="0" y="3"/>
                    <a:pt x="0" y="2"/>
                  </a:cubicBezTo>
                  <a:cubicBezTo>
                    <a:pt x="0" y="2"/>
                    <a:pt x="0" y="1"/>
                    <a:pt x="1" y="1"/>
                  </a:cubicBezTo>
                  <a:cubicBezTo>
                    <a:pt x="1" y="1"/>
                    <a:pt x="1" y="1"/>
                    <a:pt x="1" y="1"/>
                  </a:cubicBezTo>
                  <a:cubicBezTo>
                    <a:pt x="0" y="1"/>
                    <a:pt x="0" y="1"/>
                    <a:pt x="0" y="1"/>
                  </a:cubicBezTo>
                  <a:cubicBezTo>
                    <a:pt x="0" y="0"/>
                    <a:pt x="0" y="0"/>
                    <a:pt x="1" y="0"/>
                  </a:cubicBezTo>
                  <a:cubicBezTo>
                    <a:pt x="2" y="0"/>
                    <a:pt x="2" y="0"/>
                    <a:pt x="2" y="0"/>
                  </a:cubicBezTo>
                  <a:cubicBezTo>
                    <a:pt x="1" y="0"/>
                    <a:pt x="1" y="0"/>
                    <a:pt x="1" y="0"/>
                  </a:cubicBezTo>
                  <a:cubicBezTo>
                    <a:pt x="1" y="0"/>
                    <a:pt x="1" y="0"/>
                    <a:pt x="1" y="0"/>
                  </a:cubicBezTo>
                  <a:cubicBezTo>
                    <a:pt x="0" y="1"/>
                    <a:pt x="0" y="1"/>
                    <a:pt x="0" y="1"/>
                  </a:cubicBezTo>
                  <a:cubicBezTo>
                    <a:pt x="1" y="1"/>
                    <a:pt x="1" y="1"/>
                    <a:pt x="1" y="1"/>
                  </a:cubicBezTo>
                  <a:cubicBezTo>
                    <a:pt x="1" y="1"/>
                    <a:pt x="1" y="1"/>
                    <a:pt x="1" y="1"/>
                  </a:cubicBezTo>
                  <a:cubicBezTo>
                    <a:pt x="1" y="2"/>
                    <a:pt x="1" y="2"/>
                    <a:pt x="1" y="2"/>
                  </a:cubicBezTo>
                  <a:cubicBezTo>
                    <a:pt x="1" y="2"/>
                    <a:pt x="1" y="2"/>
                    <a:pt x="1" y="2"/>
                  </a:cubicBezTo>
                  <a:cubicBezTo>
                    <a:pt x="1" y="2"/>
                    <a:pt x="0" y="2"/>
                    <a:pt x="0" y="2"/>
                  </a:cubicBezTo>
                  <a:cubicBezTo>
                    <a:pt x="0" y="2"/>
                    <a:pt x="0" y="3"/>
                    <a:pt x="1" y="3"/>
                  </a:cubicBezTo>
                  <a:cubicBezTo>
                    <a:pt x="2" y="2"/>
                    <a:pt x="2" y="2"/>
                    <a:pt x="2" y="2"/>
                  </a:cubicBez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0" name="Freeform 1070">
              <a:extLst>
                <a:ext uri="{FF2B5EF4-FFF2-40B4-BE49-F238E27FC236}">
                  <a16:creationId xmlns="" xmlns:a16="http://schemas.microsoft.com/office/drawing/2014/main" id="{39D00FA6-5746-4D21-85FA-EBE167E52F43}"/>
                </a:ext>
              </a:extLst>
            </p:cNvPr>
            <p:cNvSpPr>
              <a:spLocks noEditPoints="1"/>
            </p:cNvSpPr>
            <p:nvPr/>
          </p:nvSpPr>
          <p:spPr bwMode="auto">
            <a:xfrm>
              <a:off x="9804322" y="6211461"/>
              <a:ext cx="7510" cy="15020"/>
            </a:xfrm>
            <a:custGeom>
              <a:avLst/>
              <a:gdLst>
                <a:gd name="T0" fmla="*/ 0 w 2"/>
                <a:gd name="T1" fmla="*/ 4 h 4"/>
                <a:gd name="T2" fmla="*/ 0 w 2"/>
                <a:gd name="T3" fmla="*/ 3 h 4"/>
                <a:gd name="T4" fmla="*/ 0 w 2"/>
                <a:gd name="T5" fmla="*/ 3 h 4"/>
                <a:gd name="T6" fmla="*/ 0 w 2"/>
                <a:gd name="T7" fmla="*/ 3 h 4"/>
                <a:gd name="T8" fmla="*/ 0 w 2"/>
                <a:gd name="T9" fmla="*/ 3 h 4"/>
                <a:gd name="T10" fmla="*/ 0 w 2"/>
                <a:gd name="T11" fmla="*/ 0 h 4"/>
                <a:gd name="T12" fmla="*/ 0 w 2"/>
                <a:gd name="T13" fmla="*/ 0 h 4"/>
                <a:gd name="T14" fmla="*/ 2 w 2"/>
                <a:gd name="T15" fmla="*/ 3 h 4"/>
                <a:gd name="T16" fmla="*/ 2 w 2"/>
                <a:gd name="T17" fmla="*/ 3 h 4"/>
                <a:gd name="T18" fmla="*/ 0 w 2"/>
                <a:gd name="T19" fmla="*/ 3 h 4"/>
                <a:gd name="T20" fmla="*/ 0 w 2"/>
                <a:gd name="T21" fmla="*/ 4 h 4"/>
                <a:gd name="T22" fmla="*/ 0 w 2"/>
                <a:gd name="T23" fmla="*/ 4 h 4"/>
                <a:gd name="T24" fmla="*/ 1 w 2"/>
                <a:gd name="T25" fmla="*/ 3 h 4"/>
                <a:gd name="T26" fmla="*/ 1 w 2"/>
                <a:gd name="T27" fmla="*/ 3 h 4"/>
                <a:gd name="T28" fmla="*/ 1 w 2"/>
                <a:gd name="T29" fmla="*/ 1 h 4"/>
                <a:gd name="T30" fmla="*/ 0 w 2"/>
                <a:gd name="T31" fmla="*/ 0 h 4"/>
                <a:gd name="T32" fmla="*/ 0 w 2"/>
                <a:gd name="T33" fmla="*/ 0 h 4"/>
                <a:gd name="T34" fmla="*/ 0 w 2"/>
                <a:gd name="T35" fmla="*/ 1 h 4"/>
                <a:gd name="T36" fmla="*/ 0 w 2"/>
                <a:gd name="T37" fmla="*/ 3 h 4"/>
                <a:gd name="T38" fmla="*/ 1 w 2"/>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4">
                  <a:moveTo>
                    <a:pt x="0" y="4"/>
                  </a:moveTo>
                  <a:lnTo>
                    <a:pt x="0" y="3"/>
                  </a:lnTo>
                  <a:lnTo>
                    <a:pt x="0" y="3"/>
                  </a:lnTo>
                  <a:lnTo>
                    <a:pt x="0" y="3"/>
                  </a:lnTo>
                  <a:lnTo>
                    <a:pt x="0" y="3"/>
                  </a:lnTo>
                  <a:lnTo>
                    <a:pt x="0" y="0"/>
                  </a:lnTo>
                  <a:lnTo>
                    <a:pt x="0" y="0"/>
                  </a:lnTo>
                  <a:lnTo>
                    <a:pt x="2" y="3"/>
                  </a:lnTo>
                  <a:lnTo>
                    <a:pt x="2" y="3"/>
                  </a:lnTo>
                  <a:lnTo>
                    <a:pt x="0" y="3"/>
                  </a:lnTo>
                  <a:lnTo>
                    <a:pt x="0" y="4"/>
                  </a:lnTo>
                  <a:lnTo>
                    <a:pt x="0" y="4"/>
                  </a:lnTo>
                  <a:close/>
                  <a:moveTo>
                    <a:pt x="1" y="3"/>
                  </a:moveTo>
                  <a:lnTo>
                    <a:pt x="1" y="3"/>
                  </a:lnTo>
                  <a:lnTo>
                    <a:pt x="1" y="1"/>
                  </a:lnTo>
                  <a:lnTo>
                    <a:pt x="0" y="0"/>
                  </a:lnTo>
                  <a:lnTo>
                    <a:pt x="0" y="0"/>
                  </a:lnTo>
                  <a:lnTo>
                    <a:pt x="0" y="1"/>
                  </a:lnTo>
                  <a:lnTo>
                    <a:pt x="0" y="3"/>
                  </a:lnTo>
                  <a:lnTo>
                    <a:pt x="1"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1" name="Freeform 1071">
              <a:extLst>
                <a:ext uri="{FF2B5EF4-FFF2-40B4-BE49-F238E27FC236}">
                  <a16:creationId xmlns="" xmlns:a16="http://schemas.microsoft.com/office/drawing/2014/main" id="{9F7D8B99-6A6A-4BC8-89E7-830606CCE423}"/>
                </a:ext>
              </a:extLst>
            </p:cNvPr>
            <p:cNvSpPr>
              <a:spLocks/>
            </p:cNvSpPr>
            <p:nvPr/>
          </p:nvSpPr>
          <p:spPr bwMode="auto">
            <a:xfrm>
              <a:off x="9781792" y="6211461"/>
              <a:ext cx="7510" cy="15020"/>
            </a:xfrm>
            <a:custGeom>
              <a:avLst/>
              <a:gdLst>
                <a:gd name="T0" fmla="*/ 0 w 1"/>
                <a:gd name="T1" fmla="*/ 0 h 3"/>
                <a:gd name="T2" fmla="*/ 1 w 1"/>
                <a:gd name="T3" fmla="*/ 0 h 3"/>
                <a:gd name="T4" fmla="*/ 1 w 1"/>
                <a:gd name="T5" fmla="*/ 1 h 3"/>
                <a:gd name="T6" fmla="*/ 1 w 1"/>
                <a:gd name="T7" fmla="*/ 1 h 3"/>
                <a:gd name="T8" fmla="*/ 0 w 1"/>
                <a:gd name="T9" fmla="*/ 2 h 3"/>
                <a:gd name="T10" fmla="*/ 1 w 1"/>
                <a:gd name="T11" fmla="*/ 3 h 3"/>
                <a:gd name="T12" fmla="*/ 1 w 1"/>
                <a:gd name="T13" fmla="*/ 2 h 3"/>
                <a:gd name="T14" fmla="*/ 1 w 1"/>
                <a:gd name="T15" fmla="*/ 3 h 3"/>
                <a:gd name="T16" fmla="*/ 1 w 1"/>
                <a:gd name="T17" fmla="*/ 3 h 3"/>
                <a:gd name="T18" fmla="*/ 0 w 1"/>
                <a:gd name="T19" fmla="*/ 2 h 3"/>
                <a:gd name="T20" fmla="*/ 0 w 1"/>
                <a:gd name="T21" fmla="*/ 1 h 3"/>
                <a:gd name="T22" fmla="*/ 1 w 1"/>
                <a:gd name="T23" fmla="*/ 1 h 3"/>
                <a:gd name="T24" fmla="*/ 1 w 1"/>
                <a:gd name="T25" fmla="*/ 1 h 3"/>
                <a:gd name="T26" fmla="*/ 1 w 1"/>
                <a:gd name="T27" fmla="*/ 0 h 3"/>
                <a:gd name="T28" fmla="*/ 0 w 1"/>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3">
                  <a:moveTo>
                    <a:pt x="0" y="0"/>
                  </a:moveTo>
                  <a:cubicBezTo>
                    <a:pt x="1" y="0"/>
                    <a:pt x="1" y="0"/>
                    <a:pt x="1" y="0"/>
                  </a:cubicBezTo>
                  <a:cubicBezTo>
                    <a:pt x="1" y="1"/>
                    <a:pt x="1" y="1"/>
                    <a:pt x="1" y="1"/>
                  </a:cubicBezTo>
                  <a:cubicBezTo>
                    <a:pt x="1" y="1"/>
                    <a:pt x="1" y="1"/>
                    <a:pt x="1" y="1"/>
                  </a:cubicBezTo>
                  <a:cubicBezTo>
                    <a:pt x="0" y="1"/>
                    <a:pt x="0" y="2"/>
                    <a:pt x="0" y="2"/>
                  </a:cubicBezTo>
                  <a:cubicBezTo>
                    <a:pt x="0" y="2"/>
                    <a:pt x="0" y="3"/>
                    <a:pt x="1" y="3"/>
                  </a:cubicBezTo>
                  <a:cubicBezTo>
                    <a:pt x="1" y="2"/>
                    <a:pt x="1" y="2"/>
                    <a:pt x="1" y="2"/>
                  </a:cubicBezTo>
                  <a:cubicBezTo>
                    <a:pt x="1" y="3"/>
                    <a:pt x="1" y="3"/>
                    <a:pt x="1" y="3"/>
                  </a:cubicBezTo>
                  <a:cubicBezTo>
                    <a:pt x="1" y="3"/>
                    <a:pt x="1" y="3"/>
                    <a:pt x="1" y="3"/>
                  </a:cubicBezTo>
                  <a:cubicBezTo>
                    <a:pt x="0" y="3"/>
                    <a:pt x="0" y="3"/>
                    <a:pt x="0" y="2"/>
                  </a:cubicBezTo>
                  <a:cubicBezTo>
                    <a:pt x="0" y="1"/>
                    <a:pt x="0" y="1"/>
                    <a:pt x="0"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2" name="Freeform 1072">
              <a:extLst>
                <a:ext uri="{FF2B5EF4-FFF2-40B4-BE49-F238E27FC236}">
                  <a16:creationId xmlns="" xmlns:a16="http://schemas.microsoft.com/office/drawing/2014/main" id="{1AF5771E-1982-45E3-A22A-81032F333279}"/>
                </a:ext>
              </a:extLst>
            </p:cNvPr>
            <p:cNvSpPr>
              <a:spLocks noEditPoints="1"/>
            </p:cNvSpPr>
            <p:nvPr/>
          </p:nvSpPr>
          <p:spPr bwMode="auto">
            <a:xfrm>
              <a:off x="9755508" y="6211461"/>
              <a:ext cx="11266" cy="15020"/>
            </a:xfrm>
            <a:custGeom>
              <a:avLst/>
              <a:gdLst>
                <a:gd name="T0" fmla="*/ 1 w 2"/>
                <a:gd name="T1" fmla="*/ 0 h 3"/>
                <a:gd name="T2" fmla="*/ 1 w 2"/>
                <a:gd name="T3" fmla="*/ 0 h 3"/>
                <a:gd name="T4" fmla="*/ 2 w 2"/>
                <a:gd name="T5" fmla="*/ 0 h 3"/>
                <a:gd name="T6" fmla="*/ 2 w 2"/>
                <a:gd name="T7" fmla="*/ 2 h 3"/>
                <a:gd name="T8" fmla="*/ 1 w 2"/>
                <a:gd name="T9" fmla="*/ 3 h 3"/>
                <a:gd name="T10" fmla="*/ 0 w 2"/>
                <a:gd name="T11" fmla="*/ 2 h 3"/>
                <a:gd name="T12" fmla="*/ 1 w 2"/>
                <a:gd name="T13" fmla="*/ 1 h 3"/>
                <a:gd name="T14" fmla="*/ 2 w 2"/>
                <a:gd name="T15" fmla="*/ 1 h 3"/>
                <a:gd name="T16" fmla="*/ 2 w 2"/>
                <a:gd name="T17" fmla="*/ 1 h 3"/>
                <a:gd name="T18" fmla="*/ 1 w 2"/>
                <a:gd name="T19" fmla="*/ 0 h 3"/>
                <a:gd name="T20" fmla="*/ 1 w 2"/>
                <a:gd name="T21" fmla="*/ 0 h 3"/>
                <a:gd name="T22" fmla="*/ 1 w 2"/>
                <a:gd name="T23" fmla="*/ 3 h 3"/>
                <a:gd name="T24" fmla="*/ 2 w 2"/>
                <a:gd name="T25" fmla="*/ 2 h 3"/>
                <a:gd name="T26" fmla="*/ 2 w 2"/>
                <a:gd name="T27" fmla="*/ 2 h 3"/>
                <a:gd name="T28" fmla="*/ 1 w 2"/>
                <a:gd name="T29" fmla="*/ 1 h 3"/>
                <a:gd name="T30" fmla="*/ 1 w 2"/>
                <a:gd name="T31" fmla="*/ 2 h 3"/>
                <a:gd name="T32" fmla="*/ 1 w 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1" y="0"/>
                  </a:moveTo>
                  <a:cubicBezTo>
                    <a:pt x="1" y="0"/>
                    <a:pt x="1" y="0"/>
                    <a:pt x="1" y="0"/>
                  </a:cubicBezTo>
                  <a:cubicBezTo>
                    <a:pt x="2" y="0"/>
                    <a:pt x="2" y="0"/>
                    <a:pt x="2" y="0"/>
                  </a:cubicBezTo>
                  <a:cubicBezTo>
                    <a:pt x="2" y="1"/>
                    <a:pt x="2" y="1"/>
                    <a:pt x="2" y="2"/>
                  </a:cubicBezTo>
                  <a:cubicBezTo>
                    <a:pt x="2" y="2"/>
                    <a:pt x="2" y="3"/>
                    <a:pt x="1" y="3"/>
                  </a:cubicBezTo>
                  <a:cubicBezTo>
                    <a:pt x="1" y="3"/>
                    <a:pt x="0" y="2"/>
                    <a:pt x="0" y="2"/>
                  </a:cubicBezTo>
                  <a:cubicBezTo>
                    <a:pt x="0" y="1"/>
                    <a:pt x="1" y="1"/>
                    <a:pt x="1" y="1"/>
                  </a:cubicBezTo>
                  <a:cubicBezTo>
                    <a:pt x="2" y="1"/>
                    <a:pt x="2" y="1"/>
                    <a:pt x="2" y="1"/>
                  </a:cubicBezTo>
                  <a:cubicBezTo>
                    <a:pt x="2" y="1"/>
                    <a:pt x="2" y="1"/>
                    <a:pt x="2" y="1"/>
                  </a:cubicBezTo>
                  <a:cubicBezTo>
                    <a:pt x="2" y="1"/>
                    <a:pt x="2" y="0"/>
                    <a:pt x="1" y="0"/>
                  </a:cubicBezTo>
                  <a:cubicBezTo>
                    <a:pt x="1" y="0"/>
                    <a:pt x="1" y="0"/>
                    <a:pt x="1" y="0"/>
                  </a:cubicBezTo>
                  <a:close/>
                  <a:moveTo>
                    <a:pt x="1" y="3"/>
                  </a:moveTo>
                  <a:cubicBezTo>
                    <a:pt x="2" y="3"/>
                    <a:pt x="2" y="2"/>
                    <a:pt x="2" y="2"/>
                  </a:cubicBezTo>
                  <a:cubicBezTo>
                    <a:pt x="2" y="2"/>
                    <a:pt x="2" y="2"/>
                    <a:pt x="2" y="2"/>
                  </a:cubicBezTo>
                  <a:cubicBezTo>
                    <a:pt x="1" y="1"/>
                    <a:pt x="1" y="1"/>
                    <a:pt x="1" y="1"/>
                  </a:cubicBezTo>
                  <a:cubicBezTo>
                    <a:pt x="1" y="1"/>
                    <a:pt x="1" y="2"/>
                    <a:pt x="1" y="2"/>
                  </a:cubicBezTo>
                  <a:cubicBezTo>
                    <a:pt x="1" y="2"/>
                    <a:pt x="1"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Freeform 1073">
              <a:extLst>
                <a:ext uri="{FF2B5EF4-FFF2-40B4-BE49-F238E27FC236}">
                  <a16:creationId xmlns="" xmlns:a16="http://schemas.microsoft.com/office/drawing/2014/main" id="{64D94256-7E03-458A-9A01-361E06196B49}"/>
                </a:ext>
              </a:extLst>
            </p:cNvPr>
            <p:cNvSpPr>
              <a:spLocks/>
            </p:cNvSpPr>
            <p:nvPr/>
          </p:nvSpPr>
          <p:spPr bwMode="auto">
            <a:xfrm>
              <a:off x="9736732" y="6211461"/>
              <a:ext cx="11266" cy="15020"/>
            </a:xfrm>
            <a:custGeom>
              <a:avLst/>
              <a:gdLst>
                <a:gd name="T0" fmla="*/ 3 w 3"/>
                <a:gd name="T1" fmla="*/ 0 h 4"/>
                <a:gd name="T2" fmla="*/ 3 w 3"/>
                <a:gd name="T3" fmla="*/ 0 h 4"/>
                <a:gd name="T4" fmla="*/ 1 w 3"/>
                <a:gd name="T5" fmla="*/ 0 h 4"/>
                <a:gd name="T6" fmla="*/ 1 w 3"/>
                <a:gd name="T7" fmla="*/ 0 h 4"/>
                <a:gd name="T8" fmla="*/ 3 w 3"/>
                <a:gd name="T9" fmla="*/ 4 h 4"/>
                <a:gd name="T10" fmla="*/ 3 w 3"/>
                <a:gd name="T11" fmla="*/ 4 h 4"/>
                <a:gd name="T12" fmla="*/ 0 w 3"/>
                <a:gd name="T13" fmla="*/ 0 h 4"/>
                <a:gd name="T14" fmla="*/ 0 w 3"/>
                <a:gd name="T15" fmla="*/ 0 h 4"/>
                <a:gd name="T16" fmla="*/ 3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0"/>
                  </a:moveTo>
                  <a:lnTo>
                    <a:pt x="3" y="0"/>
                  </a:lnTo>
                  <a:lnTo>
                    <a:pt x="1" y="0"/>
                  </a:lnTo>
                  <a:lnTo>
                    <a:pt x="1" y="0"/>
                  </a:lnTo>
                  <a:lnTo>
                    <a:pt x="3" y="4"/>
                  </a:lnTo>
                  <a:lnTo>
                    <a:pt x="3" y="4"/>
                  </a:lnTo>
                  <a:lnTo>
                    <a:pt x="0" y="0"/>
                  </a:lnTo>
                  <a:lnTo>
                    <a:pt x="0" y="0"/>
                  </a:lnTo>
                  <a:lnTo>
                    <a:pt x="3"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Freeform 1074">
              <a:extLst>
                <a:ext uri="{FF2B5EF4-FFF2-40B4-BE49-F238E27FC236}">
                  <a16:creationId xmlns="" xmlns:a16="http://schemas.microsoft.com/office/drawing/2014/main" id="{91C2EBEE-6AFE-45E1-BD8E-A71A02977570}"/>
                </a:ext>
              </a:extLst>
            </p:cNvPr>
            <p:cNvSpPr>
              <a:spLocks noEditPoints="1"/>
            </p:cNvSpPr>
            <p:nvPr/>
          </p:nvSpPr>
          <p:spPr bwMode="auto">
            <a:xfrm>
              <a:off x="9717958" y="6211461"/>
              <a:ext cx="7510" cy="15020"/>
            </a:xfrm>
            <a:custGeom>
              <a:avLst/>
              <a:gdLst>
                <a:gd name="T0" fmla="*/ 1 w 2"/>
                <a:gd name="T1" fmla="*/ 3 h 3"/>
                <a:gd name="T2" fmla="*/ 0 w 2"/>
                <a:gd name="T3" fmla="*/ 2 h 3"/>
                <a:gd name="T4" fmla="*/ 1 w 2"/>
                <a:gd name="T5" fmla="*/ 1 h 3"/>
                <a:gd name="T6" fmla="*/ 1 w 2"/>
                <a:gd name="T7" fmla="*/ 1 h 3"/>
                <a:gd name="T8" fmla="*/ 0 w 2"/>
                <a:gd name="T9" fmla="*/ 1 h 3"/>
                <a:gd name="T10" fmla="*/ 1 w 2"/>
                <a:gd name="T11" fmla="*/ 0 h 3"/>
                <a:gd name="T12" fmla="*/ 2 w 2"/>
                <a:gd name="T13" fmla="*/ 1 h 3"/>
                <a:gd name="T14" fmla="*/ 2 w 2"/>
                <a:gd name="T15" fmla="*/ 1 h 3"/>
                <a:gd name="T16" fmla="*/ 2 w 2"/>
                <a:gd name="T17" fmla="*/ 1 h 3"/>
                <a:gd name="T18" fmla="*/ 2 w 2"/>
                <a:gd name="T19" fmla="*/ 2 h 3"/>
                <a:gd name="T20" fmla="*/ 1 w 2"/>
                <a:gd name="T21" fmla="*/ 3 h 3"/>
                <a:gd name="T22" fmla="*/ 1 w 2"/>
                <a:gd name="T23" fmla="*/ 3 h 3"/>
                <a:gd name="T24" fmla="*/ 2 w 2"/>
                <a:gd name="T25" fmla="*/ 2 h 3"/>
                <a:gd name="T26" fmla="*/ 1 w 2"/>
                <a:gd name="T27" fmla="*/ 2 h 3"/>
                <a:gd name="T28" fmla="*/ 1 w 2"/>
                <a:gd name="T29" fmla="*/ 2 h 3"/>
                <a:gd name="T30" fmla="*/ 1 w 2"/>
                <a:gd name="T31" fmla="*/ 3 h 3"/>
                <a:gd name="T32" fmla="*/ 1 w 2"/>
                <a:gd name="T33" fmla="*/ 0 h 3"/>
                <a:gd name="T34" fmla="*/ 1 w 2"/>
                <a:gd name="T35" fmla="*/ 1 h 3"/>
                <a:gd name="T36" fmla="*/ 1 w 2"/>
                <a:gd name="T37" fmla="*/ 1 h 3"/>
                <a:gd name="T38" fmla="*/ 2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1" y="3"/>
                    <a:pt x="0" y="3"/>
                    <a:pt x="0" y="2"/>
                  </a:cubicBezTo>
                  <a:cubicBezTo>
                    <a:pt x="1" y="1"/>
                    <a:pt x="1" y="1"/>
                    <a:pt x="1" y="1"/>
                  </a:cubicBezTo>
                  <a:cubicBezTo>
                    <a:pt x="1" y="1"/>
                    <a:pt x="1" y="1"/>
                    <a:pt x="1" y="1"/>
                  </a:cubicBezTo>
                  <a:cubicBezTo>
                    <a:pt x="0" y="1"/>
                    <a:pt x="0" y="1"/>
                    <a:pt x="0" y="1"/>
                  </a:cubicBezTo>
                  <a:cubicBezTo>
                    <a:pt x="0" y="0"/>
                    <a:pt x="1" y="0"/>
                    <a:pt x="1" y="0"/>
                  </a:cubicBezTo>
                  <a:cubicBezTo>
                    <a:pt x="2" y="0"/>
                    <a:pt x="2" y="0"/>
                    <a:pt x="2" y="1"/>
                  </a:cubicBezTo>
                  <a:cubicBezTo>
                    <a:pt x="2" y="1"/>
                    <a:pt x="2" y="1"/>
                    <a:pt x="2" y="1"/>
                  </a:cubicBezTo>
                  <a:cubicBezTo>
                    <a:pt x="2" y="1"/>
                    <a:pt x="2" y="1"/>
                    <a:pt x="2" y="1"/>
                  </a:cubicBezTo>
                  <a:cubicBezTo>
                    <a:pt x="2" y="2"/>
                    <a:pt x="2" y="2"/>
                    <a:pt x="2" y="2"/>
                  </a:cubicBezTo>
                  <a:cubicBezTo>
                    <a:pt x="2" y="3"/>
                    <a:pt x="2" y="3"/>
                    <a:pt x="1" y="3"/>
                  </a:cubicBezTo>
                  <a:close/>
                  <a:moveTo>
                    <a:pt x="1" y="3"/>
                  </a:moveTo>
                  <a:cubicBezTo>
                    <a:pt x="2" y="3"/>
                    <a:pt x="2" y="2"/>
                    <a:pt x="2" y="2"/>
                  </a:cubicBezTo>
                  <a:cubicBezTo>
                    <a:pt x="1" y="2"/>
                    <a:pt x="1" y="2"/>
                    <a:pt x="1" y="2"/>
                  </a:cubicBezTo>
                  <a:cubicBezTo>
                    <a:pt x="1" y="2"/>
                    <a:pt x="1" y="2"/>
                    <a:pt x="1" y="2"/>
                  </a:cubicBezTo>
                  <a:lnTo>
                    <a:pt x="1" y="3"/>
                  </a:lnTo>
                  <a:close/>
                  <a:moveTo>
                    <a:pt x="1" y="0"/>
                  </a:moveTo>
                  <a:cubicBezTo>
                    <a:pt x="1" y="1"/>
                    <a:pt x="1" y="1"/>
                    <a:pt x="1" y="1"/>
                  </a:cubicBezTo>
                  <a:cubicBezTo>
                    <a:pt x="1" y="1"/>
                    <a:pt x="1" y="1"/>
                    <a:pt x="1" y="1"/>
                  </a:cubicBezTo>
                  <a:cubicBezTo>
                    <a:pt x="2" y="1"/>
                    <a:pt x="2" y="1"/>
                    <a:pt x="2" y="1"/>
                  </a:cubicBezTo>
                  <a:lnTo>
                    <a:pt x="1"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Freeform 1075">
              <a:extLst>
                <a:ext uri="{FF2B5EF4-FFF2-40B4-BE49-F238E27FC236}">
                  <a16:creationId xmlns="" xmlns:a16="http://schemas.microsoft.com/office/drawing/2014/main" id="{2E5F4E5F-2015-47D7-91D4-B50E9CB89A86}"/>
                </a:ext>
              </a:extLst>
            </p:cNvPr>
            <p:cNvSpPr>
              <a:spLocks noEditPoints="1"/>
            </p:cNvSpPr>
            <p:nvPr/>
          </p:nvSpPr>
          <p:spPr bwMode="auto">
            <a:xfrm>
              <a:off x="9691672" y="6211461"/>
              <a:ext cx="11266" cy="15020"/>
            </a:xfrm>
            <a:custGeom>
              <a:avLst/>
              <a:gdLst>
                <a:gd name="T0" fmla="*/ 2 w 2"/>
                <a:gd name="T1" fmla="*/ 3 h 3"/>
                <a:gd name="T2" fmla="*/ 1 w 2"/>
                <a:gd name="T3" fmla="*/ 3 h 3"/>
                <a:gd name="T4" fmla="*/ 1 w 2"/>
                <a:gd name="T5" fmla="*/ 3 h 3"/>
                <a:gd name="T6" fmla="*/ 0 w 2"/>
                <a:gd name="T7" fmla="*/ 1 h 3"/>
                <a:gd name="T8" fmla="*/ 1 w 2"/>
                <a:gd name="T9" fmla="*/ 0 h 3"/>
                <a:gd name="T10" fmla="*/ 2 w 2"/>
                <a:gd name="T11" fmla="*/ 1 h 3"/>
                <a:gd name="T12" fmla="*/ 1 w 2"/>
                <a:gd name="T13" fmla="*/ 2 h 3"/>
                <a:gd name="T14" fmla="*/ 1 w 2"/>
                <a:gd name="T15" fmla="*/ 2 h 3"/>
                <a:gd name="T16" fmla="*/ 1 w 2"/>
                <a:gd name="T17" fmla="*/ 2 h 3"/>
                <a:gd name="T18" fmla="*/ 1 w 2"/>
                <a:gd name="T19" fmla="*/ 2 h 3"/>
                <a:gd name="T20" fmla="*/ 2 w 2"/>
                <a:gd name="T21" fmla="*/ 3 h 3"/>
                <a:gd name="T22" fmla="*/ 2 w 2"/>
                <a:gd name="T23" fmla="*/ 3 h 3"/>
                <a:gd name="T24" fmla="*/ 1 w 2"/>
                <a:gd name="T25" fmla="*/ 0 h 3"/>
                <a:gd name="T26" fmla="*/ 1 w 2"/>
                <a:gd name="T27" fmla="*/ 1 h 3"/>
                <a:gd name="T28" fmla="*/ 1 w 2"/>
                <a:gd name="T29" fmla="*/ 1 h 3"/>
                <a:gd name="T30" fmla="*/ 1 w 2"/>
                <a:gd name="T31" fmla="*/ 2 h 3"/>
                <a:gd name="T32" fmla="*/ 2 w 2"/>
                <a:gd name="T33" fmla="*/ 1 h 3"/>
                <a:gd name="T34" fmla="*/ 1 w 2"/>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1" y="3"/>
                    <a:pt x="1" y="3"/>
                    <a:pt x="1" y="3"/>
                  </a:cubicBezTo>
                  <a:cubicBezTo>
                    <a:pt x="1" y="3"/>
                    <a:pt x="1" y="3"/>
                    <a:pt x="1" y="3"/>
                  </a:cubicBezTo>
                  <a:cubicBezTo>
                    <a:pt x="0" y="2"/>
                    <a:pt x="0" y="2"/>
                    <a:pt x="0" y="1"/>
                  </a:cubicBezTo>
                  <a:cubicBezTo>
                    <a:pt x="0" y="0"/>
                    <a:pt x="1" y="0"/>
                    <a:pt x="1" y="0"/>
                  </a:cubicBezTo>
                  <a:cubicBezTo>
                    <a:pt x="2" y="0"/>
                    <a:pt x="2" y="0"/>
                    <a:pt x="2" y="1"/>
                  </a:cubicBezTo>
                  <a:cubicBezTo>
                    <a:pt x="2" y="1"/>
                    <a:pt x="2" y="2"/>
                    <a:pt x="1" y="2"/>
                  </a:cubicBezTo>
                  <a:cubicBezTo>
                    <a:pt x="1" y="2"/>
                    <a:pt x="1" y="2"/>
                    <a:pt x="1" y="2"/>
                  </a:cubicBezTo>
                  <a:cubicBezTo>
                    <a:pt x="1" y="2"/>
                    <a:pt x="1" y="2"/>
                    <a:pt x="1" y="2"/>
                  </a:cubicBezTo>
                  <a:cubicBezTo>
                    <a:pt x="1" y="2"/>
                    <a:pt x="1" y="2"/>
                    <a:pt x="1" y="2"/>
                  </a:cubicBezTo>
                  <a:cubicBezTo>
                    <a:pt x="2" y="3"/>
                    <a:pt x="2" y="3"/>
                    <a:pt x="2" y="3"/>
                  </a:cubicBezTo>
                  <a:cubicBezTo>
                    <a:pt x="2" y="3"/>
                    <a:pt x="2" y="3"/>
                    <a:pt x="2" y="3"/>
                  </a:cubicBezTo>
                  <a:close/>
                  <a:moveTo>
                    <a:pt x="1" y="0"/>
                  </a:moveTo>
                  <a:cubicBezTo>
                    <a:pt x="1" y="0"/>
                    <a:pt x="1" y="1"/>
                    <a:pt x="1" y="1"/>
                  </a:cubicBezTo>
                  <a:cubicBezTo>
                    <a:pt x="1" y="1"/>
                    <a:pt x="1" y="1"/>
                    <a:pt x="1" y="1"/>
                  </a:cubicBezTo>
                  <a:cubicBezTo>
                    <a:pt x="1" y="2"/>
                    <a:pt x="1" y="2"/>
                    <a:pt x="1" y="2"/>
                  </a:cubicBezTo>
                  <a:cubicBezTo>
                    <a:pt x="2" y="1"/>
                    <a:pt x="2" y="1"/>
                    <a:pt x="2" y="1"/>
                  </a:cubicBezTo>
                  <a:cubicBezTo>
                    <a:pt x="2" y="1"/>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6" name="Freeform 1076">
              <a:extLst>
                <a:ext uri="{FF2B5EF4-FFF2-40B4-BE49-F238E27FC236}">
                  <a16:creationId xmlns="" xmlns:a16="http://schemas.microsoft.com/office/drawing/2014/main" id="{91CDED0D-52C5-4291-8E18-CF9197D9AACE}"/>
                </a:ext>
              </a:extLst>
            </p:cNvPr>
            <p:cNvSpPr>
              <a:spLocks noEditPoints="1"/>
            </p:cNvSpPr>
            <p:nvPr/>
          </p:nvSpPr>
          <p:spPr bwMode="auto">
            <a:xfrm>
              <a:off x="9665388" y="6211461"/>
              <a:ext cx="11266"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1 w 2"/>
                <a:gd name="T13" fmla="*/ 1 h 3"/>
                <a:gd name="T14" fmla="*/ 1 w 2"/>
                <a:gd name="T15" fmla="*/ 3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1"/>
                    <a:pt x="2" y="1"/>
                  </a:cubicBezTo>
                  <a:cubicBezTo>
                    <a:pt x="2" y="2"/>
                    <a:pt x="2" y="3"/>
                    <a:pt x="1" y="3"/>
                  </a:cubicBezTo>
                  <a:cubicBezTo>
                    <a:pt x="0" y="3"/>
                    <a:pt x="0" y="2"/>
                    <a:pt x="0" y="1"/>
                  </a:cubicBezTo>
                  <a:cubicBezTo>
                    <a:pt x="0" y="1"/>
                    <a:pt x="0" y="0"/>
                    <a:pt x="1" y="0"/>
                  </a:cubicBezTo>
                  <a:close/>
                  <a:moveTo>
                    <a:pt x="1" y="0"/>
                  </a:moveTo>
                  <a:cubicBezTo>
                    <a:pt x="1" y="0"/>
                    <a:pt x="1" y="1"/>
                    <a:pt x="1" y="1"/>
                  </a:cubicBezTo>
                  <a:cubicBezTo>
                    <a:pt x="1" y="2"/>
                    <a:pt x="1" y="3"/>
                    <a:pt x="1" y="3"/>
                  </a:cubicBezTo>
                  <a:cubicBezTo>
                    <a:pt x="1" y="3"/>
                    <a:pt x="2" y="2"/>
                    <a:pt x="2" y="1"/>
                  </a:cubicBezTo>
                  <a:cubicBezTo>
                    <a:pt x="2" y="1"/>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7" name="Rectangle 1077">
              <a:extLst>
                <a:ext uri="{FF2B5EF4-FFF2-40B4-BE49-F238E27FC236}">
                  <a16:creationId xmlns="" xmlns:a16="http://schemas.microsoft.com/office/drawing/2014/main" id="{E10A6BF5-FE4B-46FB-A351-6370F146F7CD}"/>
                </a:ext>
              </a:extLst>
            </p:cNvPr>
            <p:cNvSpPr>
              <a:spLocks noChangeArrowheads="1"/>
            </p:cNvSpPr>
            <p:nvPr/>
          </p:nvSpPr>
          <p:spPr bwMode="auto">
            <a:xfrm>
              <a:off x="8910631" y="5614414"/>
              <a:ext cx="649617"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8" name="Rectangle 1078">
              <a:extLst>
                <a:ext uri="{FF2B5EF4-FFF2-40B4-BE49-F238E27FC236}">
                  <a16:creationId xmlns="" xmlns:a16="http://schemas.microsoft.com/office/drawing/2014/main" id="{7F4633C3-1139-4590-8522-BFC777F821A1}"/>
                </a:ext>
              </a:extLst>
            </p:cNvPr>
            <p:cNvSpPr>
              <a:spLocks noChangeArrowheads="1"/>
            </p:cNvSpPr>
            <p:nvPr/>
          </p:nvSpPr>
          <p:spPr bwMode="auto">
            <a:xfrm>
              <a:off x="9331191" y="5678250"/>
              <a:ext cx="146446" cy="8261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Freeform 1079">
              <a:extLst>
                <a:ext uri="{FF2B5EF4-FFF2-40B4-BE49-F238E27FC236}">
                  <a16:creationId xmlns="" xmlns:a16="http://schemas.microsoft.com/office/drawing/2014/main" id="{E9754936-BD52-424E-8B77-CFADEE748B30}"/>
                </a:ext>
              </a:extLst>
            </p:cNvPr>
            <p:cNvSpPr>
              <a:spLocks/>
            </p:cNvSpPr>
            <p:nvPr/>
          </p:nvSpPr>
          <p:spPr bwMode="auto">
            <a:xfrm>
              <a:off x="9083361" y="6091301"/>
              <a:ext cx="18776" cy="116406"/>
            </a:xfrm>
            <a:custGeom>
              <a:avLst/>
              <a:gdLst>
                <a:gd name="T0" fmla="*/ 4 w 4"/>
                <a:gd name="T1" fmla="*/ 0 h 23"/>
                <a:gd name="T2" fmla="*/ 4 w 4"/>
                <a:gd name="T3" fmla="*/ 23 h 23"/>
                <a:gd name="T4" fmla="*/ 0 w 4"/>
                <a:gd name="T5" fmla="*/ 23 h 23"/>
                <a:gd name="T6" fmla="*/ 0 w 4"/>
                <a:gd name="T7" fmla="*/ 0 h 23"/>
                <a:gd name="T8" fmla="*/ 4 w 4"/>
                <a:gd name="T9" fmla="*/ 0 h 23"/>
              </a:gdLst>
              <a:ahLst/>
              <a:cxnLst>
                <a:cxn ang="0">
                  <a:pos x="T0" y="T1"/>
                </a:cxn>
                <a:cxn ang="0">
                  <a:pos x="T2" y="T3"/>
                </a:cxn>
                <a:cxn ang="0">
                  <a:pos x="T4" y="T5"/>
                </a:cxn>
                <a:cxn ang="0">
                  <a:pos x="T6" y="T7"/>
                </a:cxn>
                <a:cxn ang="0">
                  <a:pos x="T8" y="T9"/>
                </a:cxn>
              </a:cxnLst>
              <a:rect l="0" t="0" r="r" b="b"/>
              <a:pathLst>
                <a:path w="4" h="23">
                  <a:moveTo>
                    <a:pt x="4" y="0"/>
                  </a:moveTo>
                  <a:cubicBezTo>
                    <a:pt x="4" y="23"/>
                    <a:pt x="4" y="23"/>
                    <a:pt x="4" y="23"/>
                  </a:cubicBezTo>
                  <a:cubicBezTo>
                    <a:pt x="0" y="23"/>
                    <a:pt x="0" y="23"/>
                    <a:pt x="0" y="23"/>
                  </a:cubicBezTo>
                  <a:cubicBezTo>
                    <a:pt x="0" y="16"/>
                    <a:pt x="0" y="5"/>
                    <a:pt x="0" y="0"/>
                  </a:cubicBezTo>
                  <a:lnTo>
                    <a:pt x="4"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 name="Rectangle 1080">
              <a:extLst>
                <a:ext uri="{FF2B5EF4-FFF2-40B4-BE49-F238E27FC236}">
                  <a16:creationId xmlns="" xmlns:a16="http://schemas.microsoft.com/office/drawing/2014/main" id="{4D30FE70-E678-41F0-B046-EAB095FCBB37}"/>
                </a:ext>
              </a:extLst>
            </p:cNvPr>
            <p:cNvSpPr>
              <a:spLocks noChangeArrowheads="1"/>
            </p:cNvSpPr>
            <p:nvPr/>
          </p:nvSpPr>
          <p:spPr bwMode="auto">
            <a:xfrm>
              <a:off x="9068341"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 name="Rectangle 1081">
              <a:extLst>
                <a:ext uri="{FF2B5EF4-FFF2-40B4-BE49-F238E27FC236}">
                  <a16:creationId xmlns="" xmlns:a16="http://schemas.microsoft.com/office/drawing/2014/main" id="{43D281FC-01AA-4AAB-A402-2E4D89FACEDC}"/>
                </a:ext>
              </a:extLst>
            </p:cNvPr>
            <p:cNvSpPr>
              <a:spLocks noChangeArrowheads="1"/>
            </p:cNvSpPr>
            <p:nvPr/>
          </p:nvSpPr>
          <p:spPr bwMode="auto">
            <a:xfrm>
              <a:off x="9132177" y="6091301"/>
              <a:ext cx="3004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Rectangle 1082">
              <a:extLst>
                <a:ext uri="{FF2B5EF4-FFF2-40B4-BE49-F238E27FC236}">
                  <a16:creationId xmlns="" xmlns:a16="http://schemas.microsoft.com/office/drawing/2014/main" id="{6E910A67-5EB4-4492-92C2-47E5E29BAE5B}"/>
                </a:ext>
              </a:extLst>
            </p:cNvPr>
            <p:cNvSpPr>
              <a:spLocks noChangeArrowheads="1"/>
            </p:cNvSpPr>
            <p:nvPr/>
          </p:nvSpPr>
          <p:spPr bwMode="auto">
            <a:xfrm>
              <a:off x="9113401" y="6091301"/>
              <a:ext cx="1502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Rectangle 1083">
              <a:extLst>
                <a:ext uri="{FF2B5EF4-FFF2-40B4-BE49-F238E27FC236}">
                  <a16:creationId xmlns="" xmlns:a16="http://schemas.microsoft.com/office/drawing/2014/main" id="{C163710B-3915-4B44-844C-D7142A277BD1}"/>
                </a:ext>
              </a:extLst>
            </p:cNvPr>
            <p:cNvSpPr>
              <a:spLocks noChangeArrowheads="1"/>
            </p:cNvSpPr>
            <p:nvPr/>
          </p:nvSpPr>
          <p:spPr bwMode="auto">
            <a:xfrm>
              <a:off x="9023281" y="6091301"/>
              <a:ext cx="2253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Freeform 1084">
              <a:extLst>
                <a:ext uri="{FF2B5EF4-FFF2-40B4-BE49-F238E27FC236}">
                  <a16:creationId xmlns="" xmlns:a16="http://schemas.microsoft.com/office/drawing/2014/main" id="{23C9A9CF-A142-4D35-9841-5CBBF19D543C}"/>
                </a:ext>
              </a:extLst>
            </p:cNvPr>
            <p:cNvSpPr>
              <a:spLocks/>
            </p:cNvSpPr>
            <p:nvPr/>
          </p:nvSpPr>
          <p:spPr bwMode="auto">
            <a:xfrm>
              <a:off x="8959447" y="6091301"/>
              <a:ext cx="0" cy="116406"/>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7"/>
                    <a:pt x="0"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Rectangle 1085">
              <a:extLst>
                <a:ext uri="{FF2B5EF4-FFF2-40B4-BE49-F238E27FC236}">
                  <a16:creationId xmlns="" xmlns:a16="http://schemas.microsoft.com/office/drawing/2014/main" id="{2E260A27-E616-42DE-AF29-F7CE6042044D}"/>
                </a:ext>
              </a:extLst>
            </p:cNvPr>
            <p:cNvSpPr>
              <a:spLocks noChangeArrowheads="1"/>
            </p:cNvSpPr>
            <p:nvPr/>
          </p:nvSpPr>
          <p:spPr bwMode="auto">
            <a:xfrm>
              <a:off x="8974467" y="6091301"/>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6" name="Rectangle 1086">
              <a:extLst>
                <a:ext uri="{FF2B5EF4-FFF2-40B4-BE49-F238E27FC236}">
                  <a16:creationId xmlns="" xmlns:a16="http://schemas.microsoft.com/office/drawing/2014/main" id="{C40D8598-A0CB-492A-B418-ECAB2C8E9479}"/>
                </a:ext>
              </a:extLst>
            </p:cNvPr>
            <p:cNvSpPr>
              <a:spLocks noChangeArrowheads="1"/>
            </p:cNvSpPr>
            <p:nvPr/>
          </p:nvSpPr>
          <p:spPr bwMode="auto">
            <a:xfrm>
              <a:off x="8981977"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7" name="Rectangle 1087">
              <a:extLst>
                <a:ext uri="{FF2B5EF4-FFF2-40B4-BE49-F238E27FC236}">
                  <a16:creationId xmlns="" xmlns:a16="http://schemas.microsoft.com/office/drawing/2014/main" id="{877D754F-5569-4366-B768-B6036F814ED0}"/>
                </a:ext>
              </a:extLst>
            </p:cNvPr>
            <p:cNvSpPr>
              <a:spLocks noChangeArrowheads="1"/>
            </p:cNvSpPr>
            <p:nvPr/>
          </p:nvSpPr>
          <p:spPr bwMode="auto">
            <a:xfrm>
              <a:off x="8996997"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8" name="Freeform 1088">
              <a:extLst>
                <a:ext uri="{FF2B5EF4-FFF2-40B4-BE49-F238E27FC236}">
                  <a16:creationId xmlns="" xmlns:a16="http://schemas.microsoft.com/office/drawing/2014/main" id="{E0322CD6-5D71-41C6-9C85-672025A6DB67}"/>
                </a:ext>
              </a:extLst>
            </p:cNvPr>
            <p:cNvSpPr>
              <a:spLocks/>
            </p:cNvSpPr>
            <p:nvPr/>
          </p:nvSpPr>
          <p:spPr bwMode="auto">
            <a:xfrm>
              <a:off x="9158461" y="6211461"/>
              <a:ext cx="3756" cy="15020"/>
            </a:xfrm>
            <a:custGeom>
              <a:avLst/>
              <a:gdLst>
                <a:gd name="T0" fmla="*/ 0 w 1"/>
                <a:gd name="T1" fmla="*/ 4 h 4"/>
                <a:gd name="T2" fmla="*/ 0 w 1"/>
                <a:gd name="T3" fmla="*/ 4 h 4"/>
                <a:gd name="T4" fmla="*/ 0 w 1"/>
                <a:gd name="T5" fmla="*/ 0 h 4"/>
                <a:gd name="T6" fmla="*/ 0 w 1"/>
                <a:gd name="T7" fmla="*/ 0 h 4"/>
                <a:gd name="T8" fmla="*/ 1 w 1"/>
                <a:gd name="T9" fmla="*/ 0 h 4"/>
                <a:gd name="T10" fmla="*/ 1 w 1"/>
                <a:gd name="T11" fmla="*/ 1 h 4"/>
                <a:gd name="T12" fmla="*/ 0 w 1"/>
                <a:gd name="T13" fmla="*/ 0 h 4"/>
                <a:gd name="T14" fmla="*/ 0 w 1"/>
                <a:gd name="T15" fmla="*/ 0 h 4"/>
                <a:gd name="T16" fmla="*/ 0 w 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0" y="4"/>
                  </a:moveTo>
                  <a:lnTo>
                    <a:pt x="0" y="4"/>
                  </a:lnTo>
                  <a:lnTo>
                    <a:pt x="0" y="0"/>
                  </a:lnTo>
                  <a:lnTo>
                    <a:pt x="0" y="0"/>
                  </a:lnTo>
                  <a:lnTo>
                    <a:pt x="1" y="0"/>
                  </a:lnTo>
                  <a:lnTo>
                    <a:pt x="1" y="1"/>
                  </a:lnTo>
                  <a:lnTo>
                    <a:pt x="0" y="0"/>
                  </a:lnTo>
                  <a:lnTo>
                    <a:pt x="0" y="0"/>
                  </a:lnTo>
                  <a:lnTo>
                    <a:pt x="0"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9" name="Freeform 1089">
              <a:extLst>
                <a:ext uri="{FF2B5EF4-FFF2-40B4-BE49-F238E27FC236}">
                  <a16:creationId xmlns="" xmlns:a16="http://schemas.microsoft.com/office/drawing/2014/main" id="{ACE29B8F-6310-4362-8FC6-AED60B377486}"/>
                </a:ext>
              </a:extLst>
            </p:cNvPr>
            <p:cNvSpPr>
              <a:spLocks/>
            </p:cNvSpPr>
            <p:nvPr/>
          </p:nvSpPr>
          <p:spPr bwMode="auto">
            <a:xfrm>
              <a:off x="9132177" y="6211461"/>
              <a:ext cx="11266" cy="15020"/>
            </a:xfrm>
            <a:custGeom>
              <a:avLst/>
              <a:gdLst>
                <a:gd name="T0" fmla="*/ 0 w 2"/>
                <a:gd name="T1" fmla="*/ 3 h 3"/>
                <a:gd name="T2" fmla="*/ 0 w 2"/>
                <a:gd name="T3" fmla="*/ 3 h 3"/>
                <a:gd name="T4" fmla="*/ 1 w 2"/>
                <a:gd name="T5" fmla="*/ 3 h 3"/>
                <a:gd name="T6" fmla="*/ 1 w 2"/>
                <a:gd name="T7" fmla="*/ 3 h 3"/>
                <a:gd name="T8" fmla="*/ 1 w 2"/>
                <a:gd name="T9" fmla="*/ 2 h 3"/>
                <a:gd name="T10" fmla="*/ 0 w 2"/>
                <a:gd name="T11" fmla="*/ 1 h 3"/>
                <a:gd name="T12" fmla="*/ 1 w 2"/>
                <a:gd name="T13" fmla="*/ 0 h 3"/>
                <a:gd name="T14" fmla="*/ 2 w 2"/>
                <a:gd name="T15" fmla="*/ 0 h 3"/>
                <a:gd name="T16" fmla="*/ 2 w 2"/>
                <a:gd name="T17" fmla="*/ 1 h 3"/>
                <a:gd name="T18" fmla="*/ 1 w 2"/>
                <a:gd name="T19" fmla="*/ 0 h 3"/>
                <a:gd name="T20" fmla="*/ 1 w 2"/>
                <a:gd name="T21" fmla="*/ 1 h 3"/>
                <a:gd name="T22" fmla="*/ 2 w 2"/>
                <a:gd name="T23" fmla="*/ 2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1" y="3"/>
                    <a:pt x="1" y="3"/>
                    <a:pt x="1" y="3"/>
                  </a:cubicBezTo>
                  <a:cubicBezTo>
                    <a:pt x="1" y="3"/>
                    <a:pt x="1" y="3"/>
                    <a:pt x="1" y="3"/>
                  </a:cubicBezTo>
                  <a:cubicBezTo>
                    <a:pt x="1" y="2"/>
                    <a:pt x="1" y="2"/>
                    <a:pt x="1" y="2"/>
                  </a:cubicBezTo>
                  <a:cubicBezTo>
                    <a:pt x="1" y="2"/>
                    <a:pt x="0" y="1"/>
                    <a:pt x="0" y="1"/>
                  </a:cubicBezTo>
                  <a:cubicBezTo>
                    <a:pt x="0" y="0"/>
                    <a:pt x="0" y="0"/>
                    <a:pt x="1" y="0"/>
                  </a:cubicBezTo>
                  <a:cubicBezTo>
                    <a:pt x="2" y="0"/>
                    <a:pt x="2" y="0"/>
                    <a:pt x="2" y="0"/>
                  </a:cubicBezTo>
                  <a:cubicBezTo>
                    <a:pt x="2" y="1"/>
                    <a:pt x="2" y="1"/>
                    <a:pt x="2" y="1"/>
                  </a:cubicBezTo>
                  <a:cubicBezTo>
                    <a:pt x="1" y="0"/>
                    <a:pt x="1" y="0"/>
                    <a:pt x="1" y="0"/>
                  </a:cubicBezTo>
                  <a:cubicBezTo>
                    <a:pt x="1" y="0"/>
                    <a:pt x="1" y="1"/>
                    <a:pt x="1" y="1"/>
                  </a:cubicBezTo>
                  <a:cubicBezTo>
                    <a:pt x="1" y="1"/>
                    <a:pt x="1" y="2"/>
                    <a:pt x="2" y="2"/>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0" name="Freeform 1090">
              <a:extLst>
                <a:ext uri="{FF2B5EF4-FFF2-40B4-BE49-F238E27FC236}">
                  <a16:creationId xmlns="" xmlns:a16="http://schemas.microsoft.com/office/drawing/2014/main" id="{C1F012AB-B2CD-4A38-A888-B36664EE984C}"/>
                </a:ext>
              </a:extLst>
            </p:cNvPr>
            <p:cNvSpPr>
              <a:spLocks/>
            </p:cNvSpPr>
            <p:nvPr/>
          </p:nvSpPr>
          <p:spPr bwMode="auto">
            <a:xfrm>
              <a:off x="9113401" y="6211461"/>
              <a:ext cx="11266" cy="15020"/>
            </a:xfrm>
            <a:custGeom>
              <a:avLst/>
              <a:gdLst>
                <a:gd name="T0" fmla="*/ 2 w 2"/>
                <a:gd name="T1" fmla="*/ 3 h 3"/>
                <a:gd name="T2" fmla="*/ 1 w 2"/>
                <a:gd name="T3" fmla="*/ 3 h 3"/>
                <a:gd name="T4" fmla="*/ 0 w 2"/>
                <a:gd name="T5" fmla="*/ 2 h 3"/>
                <a:gd name="T6" fmla="*/ 1 w 2"/>
                <a:gd name="T7" fmla="*/ 1 h 3"/>
                <a:gd name="T8" fmla="*/ 1 w 2"/>
                <a:gd name="T9" fmla="*/ 1 h 3"/>
                <a:gd name="T10" fmla="*/ 0 w 2"/>
                <a:gd name="T11" fmla="*/ 1 h 3"/>
                <a:gd name="T12" fmla="*/ 1 w 2"/>
                <a:gd name="T13" fmla="*/ 0 h 3"/>
                <a:gd name="T14" fmla="*/ 2 w 2"/>
                <a:gd name="T15" fmla="*/ 0 h 3"/>
                <a:gd name="T16" fmla="*/ 2 w 2"/>
                <a:gd name="T17" fmla="*/ 0 h 3"/>
                <a:gd name="T18" fmla="*/ 1 w 2"/>
                <a:gd name="T19" fmla="*/ 0 h 3"/>
                <a:gd name="T20" fmla="*/ 1 w 2"/>
                <a:gd name="T21" fmla="*/ 1 h 3"/>
                <a:gd name="T22" fmla="*/ 1 w 2"/>
                <a:gd name="T23" fmla="*/ 1 h 3"/>
                <a:gd name="T24" fmla="*/ 1 w 2"/>
                <a:gd name="T25" fmla="*/ 1 h 3"/>
                <a:gd name="T26" fmla="*/ 1 w 2"/>
                <a:gd name="T27" fmla="*/ 2 h 3"/>
                <a:gd name="T28" fmla="*/ 1 w 2"/>
                <a:gd name="T29" fmla="*/ 2 h 3"/>
                <a:gd name="T30" fmla="*/ 0 w 2"/>
                <a:gd name="T31" fmla="*/ 2 h 3"/>
                <a:gd name="T32" fmla="*/ 1 w 2"/>
                <a:gd name="T33" fmla="*/ 3 h 3"/>
                <a:gd name="T34" fmla="*/ 2 w 2"/>
                <a:gd name="T35" fmla="*/ 2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3"/>
                    <a:pt x="0" y="3"/>
                    <a:pt x="0" y="2"/>
                  </a:cubicBezTo>
                  <a:cubicBezTo>
                    <a:pt x="0" y="2"/>
                    <a:pt x="0" y="1"/>
                    <a:pt x="1" y="1"/>
                  </a:cubicBezTo>
                  <a:cubicBezTo>
                    <a:pt x="1" y="1"/>
                    <a:pt x="1" y="1"/>
                    <a:pt x="1" y="1"/>
                  </a:cubicBezTo>
                  <a:cubicBezTo>
                    <a:pt x="0" y="1"/>
                    <a:pt x="0" y="1"/>
                    <a:pt x="0" y="1"/>
                  </a:cubicBezTo>
                  <a:cubicBezTo>
                    <a:pt x="0" y="0"/>
                    <a:pt x="0" y="0"/>
                    <a:pt x="1" y="0"/>
                  </a:cubicBezTo>
                  <a:cubicBezTo>
                    <a:pt x="2" y="0"/>
                    <a:pt x="2" y="0"/>
                    <a:pt x="2" y="0"/>
                  </a:cubicBezTo>
                  <a:cubicBezTo>
                    <a:pt x="2" y="0"/>
                    <a:pt x="2" y="0"/>
                    <a:pt x="2" y="0"/>
                  </a:cubicBezTo>
                  <a:cubicBezTo>
                    <a:pt x="1" y="0"/>
                    <a:pt x="1" y="0"/>
                    <a:pt x="1" y="0"/>
                  </a:cubicBezTo>
                  <a:cubicBezTo>
                    <a:pt x="1" y="1"/>
                    <a:pt x="1" y="1"/>
                    <a:pt x="1" y="1"/>
                  </a:cubicBezTo>
                  <a:cubicBezTo>
                    <a:pt x="1" y="1"/>
                    <a:pt x="1" y="1"/>
                    <a:pt x="1" y="1"/>
                  </a:cubicBezTo>
                  <a:cubicBezTo>
                    <a:pt x="1" y="1"/>
                    <a:pt x="1" y="1"/>
                    <a:pt x="1" y="1"/>
                  </a:cubicBezTo>
                  <a:cubicBezTo>
                    <a:pt x="1" y="2"/>
                    <a:pt x="1" y="2"/>
                    <a:pt x="1" y="2"/>
                  </a:cubicBezTo>
                  <a:cubicBezTo>
                    <a:pt x="1" y="2"/>
                    <a:pt x="1" y="2"/>
                    <a:pt x="1" y="2"/>
                  </a:cubicBezTo>
                  <a:cubicBezTo>
                    <a:pt x="1" y="2"/>
                    <a:pt x="0" y="2"/>
                    <a:pt x="0" y="2"/>
                  </a:cubicBezTo>
                  <a:cubicBezTo>
                    <a:pt x="0" y="2"/>
                    <a:pt x="1" y="3"/>
                    <a:pt x="1" y="3"/>
                  </a:cubicBezTo>
                  <a:cubicBezTo>
                    <a:pt x="2" y="2"/>
                    <a:pt x="2" y="2"/>
                    <a:pt x="2" y="2"/>
                  </a:cubicBez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 name="Freeform 1091">
              <a:extLst>
                <a:ext uri="{FF2B5EF4-FFF2-40B4-BE49-F238E27FC236}">
                  <a16:creationId xmlns="" xmlns:a16="http://schemas.microsoft.com/office/drawing/2014/main" id="{BFBD5AAB-EB55-431F-A026-2349B5DC4196}"/>
                </a:ext>
              </a:extLst>
            </p:cNvPr>
            <p:cNvSpPr>
              <a:spLocks noEditPoints="1"/>
            </p:cNvSpPr>
            <p:nvPr/>
          </p:nvSpPr>
          <p:spPr bwMode="auto">
            <a:xfrm>
              <a:off x="9090871" y="6211461"/>
              <a:ext cx="11266" cy="15020"/>
            </a:xfrm>
            <a:custGeom>
              <a:avLst/>
              <a:gdLst>
                <a:gd name="T0" fmla="*/ 0 w 3"/>
                <a:gd name="T1" fmla="*/ 4 h 4"/>
                <a:gd name="T2" fmla="*/ 0 w 3"/>
                <a:gd name="T3" fmla="*/ 3 h 4"/>
                <a:gd name="T4" fmla="*/ 0 w 3"/>
                <a:gd name="T5" fmla="*/ 3 h 4"/>
                <a:gd name="T6" fmla="*/ 0 w 3"/>
                <a:gd name="T7" fmla="*/ 3 h 4"/>
                <a:gd name="T8" fmla="*/ 0 w 3"/>
                <a:gd name="T9" fmla="*/ 3 h 4"/>
                <a:gd name="T10" fmla="*/ 0 w 3"/>
                <a:gd name="T11" fmla="*/ 0 h 4"/>
                <a:gd name="T12" fmla="*/ 2 w 3"/>
                <a:gd name="T13" fmla="*/ 0 h 4"/>
                <a:gd name="T14" fmla="*/ 3 w 3"/>
                <a:gd name="T15" fmla="*/ 3 h 4"/>
                <a:gd name="T16" fmla="*/ 3 w 3"/>
                <a:gd name="T17" fmla="*/ 3 h 4"/>
                <a:gd name="T18" fmla="*/ 2 w 3"/>
                <a:gd name="T19" fmla="*/ 3 h 4"/>
                <a:gd name="T20" fmla="*/ 2 w 3"/>
                <a:gd name="T21" fmla="*/ 4 h 4"/>
                <a:gd name="T22" fmla="*/ 0 w 3"/>
                <a:gd name="T23" fmla="*/ 4 h 4"/>
                <a:gd name="T24" fmla="*/ 2 w 3"/>
                <a:gd name="T25" fmla="*/ 3 h 4"/>
                <a:gd name="T26" fmla="*/ 2 w 3"/>
                <a:gd name="T27" fmla="*/ 3 h 4"/>
                <a:gd name="T28" fmla="*/ 2 w 3"/>
                <a:gd name="T29" fmla="*/ 1 h 4"/>
                <a:gd name="T30" fmla="*/ 2 w 3"/>
                <a:gd name="T31" fmla="*/ 0 h 4"/>
                <a:gd name="T32" fmla="*/ 2 w 3"/>
                <a:gd name="T33" fmla="*/ 0 h 4"/>
                <a:gd name="T34" fmla="*/ 2 w 3"/>
                <a:gd name="T35" fmla="*/ 1 h 4"/>
                <a:gd name="T36" fmla="*/ 2 w 3"/>
                <a:gd name="T37" fmla="*/ 3 h 4"/>
                <a:gd name="T38" fmla="*/ 2 w 3"/>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4">
                  <a:moveTo>
                    <a:pt x="0" y="4"/>
                  </a:moveTo>
                  <a:lnTo>
                    <a:pt x="0" y="3"/>
                  </a:lnTo>
                  <a:lnTo>
                    <a:pt x="0" y="3"/>
                  </a:lnTo>
                  <a:lnTo>
                    <a:pt x="0" y="3"/>
                  </a:lnTo>
                  <a:lnTo>
                    <a:pt x="0" y="3"/>
                  </a:lnTo>
                  <a:lnTo>
                    <a:pt x="0" y="0"/>
                  </a:lnTo>
                  <a:lnTo>
                    <a:pt x="2" y="0"/>
                  </a:lnTo>
                  <a:lnTo>
                    <a:pt x="3" y="3"/>
                  </a:lnTo>
                  <a:lnTo>
                    <a:pt x="3" y="3"/>
                  </a:lnTo>
                  <a:lnTo>
                    <a:pt x="2" y="3"/>
                  </a:lnTo>
                  <a:lnTo>
                    <a:pt x="2" y="4"/>
                  </a:lnTo>
                  <a:lnTo>
                    <a:pt x="0" y="4"/>
                  </a:lnTo>
                  <a:close/>
                  <a:moveTo>
                    <a:pt x="2" y="3"/>
                  </a:moveTo>
                  <a:lnTo>
                    <a:pt x="2" y="3"/>
                  </a:lnTo>
                  <a:lnTo>
                    <a:pt x="2" y="1"/>
                  </a:lnTo>
                  <a:lnTo>
                    <a:pt x="2" y="0"/>
                  </a:lnTo>
                  <a:lnTo>
                    <a:pt x="2" y="0"/>
                  </a:lnTo>
                  <a:lnTo>
                    <a:pt x="2" y="1"/>
                  </a:lnTo>
                  <a:lnTo>
                    <a:pt x="2" y="3"/>
                  </a:ln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 name="Freeform 1092">
              <a:extLst>
                <a:ext uri="{FF2B5EF4-FFF2-40B4-BE49-F238E27FC236}">
                  <a16:creationId xmlns="" xmlns:a16="http://schemas.microsoft.com/office/drawing/2014/main" id="{481539A0-49B1-456E-B7D8-781D35864C26}"/>
                </a:ext>
              </a:extLst>
            </p:cNvPr>
            <p:cNvSpPr>
              <a:spLocks/>
            </p:cNvSpPr>
            <p:nvPr/>
          </p:nvSpPr>
          <p:spPr bwMode="auto">
            <a:xfrm>
              <a:off x="9072097" y="6211461"/>
              <a:ext cx="11266" cy="15020"/>
            </a:xfrm>
            <a:custGeom>
              <a:avLst/>
              <a:gdLst>
                <a:gd name="T0" fmla="*/ 0 w 2"/>
                <a:gd name="T1" fmla="*/ 0 h 3"/>
                <a:gd name="T2" fmla="*/ 1 w 2"/>
                <a:gd name="T3" fmla="*/ 0 h 3"/>
                <a:gd name="T4" fmla="*/ 1 w 2"/>
                <a:gd name="T5" fmla="*/ 1 h 3"/>
                <a:gd name="T6" fmla="*/ 1 w 2"/>
                <a:gd name="T7" fmla="*/ 1 h 3"/>
                <a:gd name="T8" fmla="*/ 0 w 2"/>
                <a:gd name="T9" fmla="*/ 2 h 3"/>
                <a:gd name="T10" fmla="*/ 1 w 2"/>
                <a:gd name="T11" fmla="*/ 3 h 3"/>
                <a:gd name="T12" fmla="*/ 2 w 2"/>
                <a:gd name="T13" fmla="*/ 2 h 3"/>
                <a:gd name="T14" fmla="*/ 2 w 2"/>
                <a:gd name="T15" fmla="*/ 3 h 3"/>
                <a:gd name="T16" fmla="*/ 1 w 2"/>
                <a:gd name="T17" fmla="*/ 3 h 3"/>
                <a:gd name="T18" fmla="*/ 0 w 2"/>
                <a:gd name="T19" fmla="*/ 2 h 3"/>
                <a:gd name="T20" fmla="*/ 0 w 2"/>
                <a:gd name="T21" fmla="*/ 1 h 3"/>
                <a:gd name="T22" fmla="*/ 1 w 2"/>
                <a:gd name="T23" fmla="*/ 1 h 3"/>
                <a:gd name="T24" fmla="*/ 1 w 2"/>
                <a:gd name="T25" fmla="*/ 1 h 3"/>
                <a:gd name="T26" fmla="*/ 1 w 2"/>
                <a:gd name="T27" fmla="*/ 0 h 3"/>
                <a:gd name="T28" fmla="*/ 0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0"/>
                  </a:moveTo>
                  <a:cubicBezTo>
                    <a:pt x="1" y="0"/>
                    <a:pt x="1" y="0"/>
                    <a:pt x="1" y="0"/>
                  </a:cubicBezTo>
                  <a:cubicBezTo>
                    <a:pt x="1" y="1"/>
                    <a:pt x="1" y="1"/>
                    <a:pt x="1" y="1"/>
                  </a:cubicBezTo>
                  <a:cubicBezTo>
                    <a:pt x="1" y="1"/>
                    <a:pt x="1" y="1"/>
                    <a:pt x="1" y="1"/>
                  </a:cubicBezTo>
                  <a:cubicBezTo>
                    <a:pt x="1" y="1"/>
                    <a:pt x="0" y="2"/>
                    <a:pt x="0" y="2"/>
                  </a:cubicBezTo>
                  <a:cubicBezTo>
                    <a:pt x="0" y="2"/>
                    <a:pt x="1" y="3"/>
                    <a:pt x="1" y="3"/>
                  </a:cubicBezTo>
                  <a:cubicBezTo>
                    <a:pt x="2" y="2"/>
                    <a:pt x="2" y="2"/>
                    <a:pt x="2" y="2"/>
                  </a:cubicBezTo>
                  <a:cubicBezTo>
                    <a:pt x="2" y="3"/>
                    <a:pt x="2" y="3"/>
                    <a:pt x="2" y="3"/>
                  </a:cubicBezTo>
                  <a:cubicBezTo>
                    <a:pt x="1" y="3"/>
                    <a:pt x="1" y="3"/>
                    <a:pt x="1" y="3"/>
                  </a:cubicBezTo>
                  <a:cubicBezTo>
                    <a:pt x="0" y="3"/>
                    <a:pt x="0" y="3"/>
                    <a:pt x="0" y="2"/>
                  </a:cubicBezTo>
                  <a:cubicBezTo>
                    <a:pt x="0" y="1"/>
                    <a:pt x="0" y="1"/>
                    <a:pt x="0"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 name="Freeform 1093">
              <a:extLst>
                <a:ext uri="{FF2B5EF4-FFF2-40B4-BE49-F238E27FC236}">
                  <a16:creationId xmlns="" xmlns:a16="http://schemas.microsoft.com/office/drawing/2014/main" id="{27BBFC2D-6FA6-4DE5-9FDA-E584F2D4E2C7}"/>
                </a:ext>
              </a:extLst>
            </p:cNvPr>
            <p:cNvSpPr>
              <a:spLocks noEditPoints="1"/>
            </p:cNvSpPr>
            <p:nvPr/>
          </p:nvSpPr>
          <p:spPr bwMode="auto">
            <a:xfrm>
              <a:off x="9053321" y="6211461"/>
              <a:ext cx="7510" cy="15020"/>
            </a:xfrm>
            <a:custGeom>
              <a:avLst/>
              <a:gdLst>
                <a:gd name="T0" fmla="*/ 0 w 2"/>
                <a:gd name="T1" fmla="*/ 0 h 3"/>
                <a:gd name="T2" fmla="*/ 0 w 2"/>
                <a:gd name="T3" fmla="*/ 0 h 3"/>
                <a:gd name="T4" fmla="*/ 1 w 2"/>
                <a:gd name="T5" fmla="*/ 0 h 3"/>
                <a:gd name="T6" fmla="*/ 2 w 2"/>
                <a:gd name="T7" fmla="*/ 2 h 3"/>
                <a:gd name="T8" fmla="*/ 1 w 2"/>
                <a:gd name="T9" fmla="*/ 3 h 3"/>
                <a:gd name="T10" fmla="*/ 0 w 2"/>
                <a:gd name="T11" fmla="*/ 2 h 3"/>
                <a:gd name="T12" fmla="*/ 0 w 2"/>
                <a:gd name="T13" fmla="*/ 1 h 3"/>
                <a:gd name="T14" fmla="*/ 1 w 2"/>
                <a:gd name="T15" fmla="*/ 1 h 3"/>
                <a:gd name="T16" fmla="*/ 1 w 2"/>
                <a:gd name="T17" fmla="*/ 1 h 3"/>
                <a:gd name="T18" fmla="*/ 0 w 2"/>
                <a:gd name="T19" fmla="*/ 0 h 3"/>
                <a:gd name="T20" fmla="*/ 0 w 2"/>
                <a:gd name="T21" fmla="*/ 0 h 3"/>
                <a:gd name="T22" fmla="*/ 1 w 2"/>
                <a:gd name="T23" fmla="*/ 3 h 3"/>
                <a:gd name="T24" fmla="*/ 1 w 2"/>
                <a:gd name="T25" fmla="*/ 2 h 3"/>
                <a:gd name="T26" fmla="*/ 1 w 2"/>
                <a:gd name="T27" fmla="*/ 2 h 3"/>
                <a:gd name="T28" fmla="*/ 1 w 2"/>
                <a:gd name="T29" fmla="*/ 1 h 3"/>
                <a:gd name="T30" fmla="*/ 0 w 2"/>
                <a:gd name="T31" fmla="*/ 2 h 3"/>
                <a:gd name="T32" fmla="*/ 1 w 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0" y="0"/>
                    <a:pt x="0" y="0"/>
                    <a:pt x="0" y="0"/>
                  </a:cubicBezTo>
                  <a:cubicBezTo>
                    <a:pt x="1" y="0"/>
                    <a:pt x="1" y="0"/>
                    <a:pt x="1" y="0"/>
                  </a:cubicBezTo>
                  <a:cubicBezTo>
                    <a:pt x="1" y="1"/>
                    <a:pt x="2" y="1"/>
                    <a:pt x="2" y="2"/>
                  </a:cubicBezTo>
                  <a:cubicBezTo>
                    <a:pt x="2" y="2"/>
                    <a:pt x="1" y="3"/>
                    <a:pt x="1" y="3"/>
                  </a:cubicBezTo>
                  <a:cubicBezTo>
                    <a:pt x="0" y="3"/>
                    <a:pt x="0" y="2"/>
                    <a:pt x="0" y="2"/>
                  </a:cubicBezTo>
                  <a:cubicBezTo>
                    <a:pt x="0" y="1"/>
                    <a:pt x="0" y="1"/>
                    <a:pt x="0" y="1"/>
                  </a:cubicBezTo>
                  <a:cubicBezTo>
                    <a:pt x="1" y="1"/>
                    <a:pt x="1" y="1"/>
                    <a:pt x="1" y="1"/>
                  </a:cubicBezTo>
                  <a:cubicBezTo>
                    <a:pt x="1" y="1"/>
                    <a:pt x="1" y="1"/>
                    <a:pt x="1" y="1"/>
                  </a:cubicBezTo>
                  <a:cubicBezTo>
                    <a:pt x="1" y="1"/>
                    <a:pt x="1" y="0"/>
                    <a:pt x="0" y="0"/>
                  </a:cubicBezTo>
                  <a:cubicBezTo>
                    <a:pt x="0" y="0"/>
                    <a:pt x="0" y="0"/>
                    <a:pt x="0" y="0"/>
                  </a:cubicBezTo>
                  <a:close/>
                  <a:moveTo>
                    <a:pt x="1" y="3"/>
                  </a:moveTo>
                  <a:cubicBezTo>
                    <a:pt x="1" y="3"/>
                    <a:pt x="1" y="2"/>
                    <a:pt x="1" y="2"/>
                  </a:cubicBezTo>
                  <a:cubicBezTo>
                    <a:pt x="1" y="2"/>
                    <a:pt x="1" y="2"/>
                    <a:pt x="1" y="2"/>
                  </a:cubicBezTo>
                  <a:cubicBezTo>
                    <a:pt x="1" y="1"/>
                    <a:pt x="1" y="1"/>
                    <a:pt x="1" y="1"/>
                  </a:cubicBezTo>
                  <a:cubicBezTo>
                    <a:pt x="0" y="1"/>
                    <a:pt x="0" y="2"/>
                    <a:pt x="0" y="2"/>
                  </a:cubicBezTo>
                  <a:cubicBezTo>
                    <a:pt x="0" y="2"/>
                    <a:pt x="0"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Freeform 1094">
              <a:extLst>
                <a:ext uri="{FF2B5EF4-FFF2-40B4-BE49-F238E27FC236}">
                  <a16:creationId xmlns="" xmlns:a16="http://schemas.microsoft.com/office/drawing/2014/main" id="{6F3DE5E9-984B-452B-A912-2136DEE2E144}"/>
                </a:ext>
              </a:extLst>
            </p:cNvPr>
            <p:cNvSpPr>
              <a:spLocks/>
            </p:cNvSpPr>
            <p:nvPr/>
          </p:nvSpPr>
          <p:spPr bwMode="auto">
            <a:xfrm>
              <a:off x="9030791" y="6211461"/>
              <a:ext cx="7510" cy="15020"/>
            </a:xfrm>
            <a:custGeom>
              <a:avLst/>
              <a:gdLst>
                <a:gd name="T0" fmla="*/ 2 w 2"/>
                <a:gd name="T1" fmla="*/ 0 h 4"/>
                <a:gd name="T2" fmla="*/ 2 w 2"/>
                <a:gd name="T3" fmla="*/ 0 h 4"/>
                <a:gd name="T4" fmla="*/ 0 w 2"/>
                <a:gd name="T5" fmla="*/ 0 h 4"/>
                <a:gd name="T6" fmla="*/ 0 w 2"/>
                <a:gd name="T7" fmla="*/ 0 h 4"/>
                <a:gd name="T8" fmla="*/ 2 w 2"/>
                <a:gd name="T9" fmla="*/ 4 h 4"/>
                <a:gd name="T10" fmla="*/ 2 w 2"/>
                <a:gd name="T11" fmla="*/ 4 h 4"/>
                <a:gd name="T12" fmla="*/ 0 w 2"/>
                <a:gd name="T13" fmla="*/ 0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0"/>
                  </a:lnTo>
                  <a:lnTo>
                    <a:pt x="0" y="0"/>
                  </a:lnTo>
                  <a:lnTo>
                    <a:pt x="0" y="0"/>
                  </a:lnTo>
                  <a:lnTo>
                    <a:pt x="2" y="4"/>
                  </a:lnTo>
                  <a:lnTo>
                    <a:pt x="2" y="4"/>
                  </a:lnTo>
                  <a:lnTo>
                    <a:pt x="0" y="0"/>
                  </a:lnTo>
                  <a:lnTo>
                    <a:pt x="0" y="0"/>
                  </a:lnTo>
                  <a:lnTo>
                    <a:pt x="2"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Freeform 1095">
              <a:extLst>
                <a:ext uri="{FF2B5EF4-FFF2-40B4-BE49-F238E27FC236}">
                  <a16:creationId xmlns="" xmlns:a16="http://schemas.microsoft.com/office/drawing/2014/main" id="{02368C43-6826-4BBE-9A14-FE19CF735A54}"/>
                </a:ext>
              </a:extLst>
            </p:cNvPr>
            <p:cNvSpPr>
              <a:spLocks noEditPoints="1"/>
            </p:cNvSpPr>
            <p:nvPr/>
          </p:nvSpPr>
          <p:spPr bwMode="auto">
            <a:xfrm>
              <a:off x="9004507" y="6211461"/>
              <a:ext cx="11266" cy="15020"/>
            </a:xfrm>
            <a:custGeom>
              <a:avLst/>
              <a:gdLst>
                <a:gd name="T0" fmla="*/ 1 w 2"/>
                <a:gd name="T1" fmla="*/ 3 h 3"/>
                <a:gd name="T2" fmla="*/ 0 w 2"/>
                <a:gd name="T3" fmla="*/ 2 h 3"/>
                <a:gd name="T4" fmla="*/ 1 w 2"/>
                <a:gd name="T5" fmla="*/ 1 h 3"/>
                <a:gd name="T6" fmla="*/ 1 w 2"/>
                <a:gd name="T7" fmla="*/ 1 h 3"/>
                <a:gd name="T8" fmla="*/ 0 w 2"/>
                <a:gd name="T9" fmla="*/ 1 h 3"/>
                <a:gd name="T10" fmla="*/ 1 w 2"/>
                <a:gd name="T11" fmla="*/ 0 h 3"/>
                <a:gd name="T12" fmla="*/ 2 w 2"/>
                <a:gd name="T13" fmla="*/ 1 h 3"/>
                <a:gd name="T14" fmla="*/ 2 w 2"/>
                <a:gd name="T15" fmla="*/ 1 h 3"/>
                <a:gd name="T16" fmla="*/ 2 w 2"/>
                <a:gd name="T17" fmla="*/ 1 h 3"/>
                <a:gd name="T18" fmla="*/ 2 w 2"/>
                <a:gd name="T19" fmla="*/ 2 h 3"/>
                <a:gd name="T20" fmla="*/ 1 w 2"/>
                <a:gd name="T21" fmla="*/ 3 h 3"/>
                <a:gd name="T22" fmla="*/ 1 w 2"/>
                <a:gd name="T23" fmla="*/ 3 h 3"/>
                <a:gd name="T24" fmla="*/ 2 w 2"/>
                <a:gd name="T25" fmla="*/ 2 h 3"/>
                <a:gd name="T26" fmla="*/ 1 w 2"/>
                <a:gd name="T27" fmla="*/ 2 h 3"/>
                <a:gd name="T28" fmla="*/ 1 w 2"/>
                <a:gd name="T29" fmla="*/ 2 h 3"/>
                <a:gd name="T30" fmla="*/ 1 w 2"/>
                <a:gd name="T31" fmla="*/ 3 h 3"/>
                <a:gd name="T32" fmla="*/ 1 w 2"/>
                <a:gd name="T33" fmla="*/ 0 h 3"/>
                <a:gd name="T34" fmla="*/ 1 w 2"/>
                <a:gd name="T35" fmla="*/ 1 h 3"/>
                <a:gd name="T36" fmla="*/ 1 w 2"/>
                <a:gd name="T37" fmla="*/ 1 h 3"/>
                <a:gd name="T38" fmla="*/ 2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1" y="3"/>
                    <a:pt x="0" y="3"/>
                    <a:pt x="0" y="2"/>
                  </a:cubicBezTo>
                  <a:cubicBezTo>
                    <a:pt x="1" y="1"/>
                    <a:pt x="1" y="1"/>
                    <a:pt x="1" y="1"/>
                  </a:cubicBezTo>
                  <a:cubicBezTo>
                    <a:pt x="1" y="1"/>
                    <a:pt x="1" y="1"/>
                    <a:pt x="1" y="1"/>
                  </a:cubicBezTo>
                  <a:cubicBezTo>
                    <a:pt x="0" y="1"/>
                    <a:pt x="0" y="1"/>
                    <a:pt x="0" y="1"/>
                  </a:cubicBezTo>
                  <a:cubicBezTo>
                    <a:pt x="0" y="0"/>
                    <a:pt x="1" y="0"/>
                    <a:pt x="1" y="0"/>
                  </a:cubicBezTo>
                  <a:cubicBezTo>
                    <a:pt x="2" y="0"/>
                    <a:pt x="2" y="0"/>
                    <a:pt x="2" y="1"/>
                  </a:cubicBezTo>
                  <a:cubicBezTo>
                    <a:pt x="2" y="1"/>
                    <a:pt x="2" y="1"/>
                    <a:pt x="2" y="1"/>
                  </a:cubicBezTo>
                  <a:cubicBezTo>
                    <a:pt x="2" y="1"/>
                    <a:pt x="2" y="1"/>
                    <a:pt x="2" y="1"/>
                  </a:cubicBezTo>
                  <a:cubicBezTo>
                    <a:pt x="2" y="2"/>
                    <a:pt x="2" y="2"/>
                    <a:pt x="2" y="2"/>
                  </a:cubicBezTo>
                  <a:cubicBezTo>
                    <a:pt x="2" y="3"/>
                    <a:pt x="2" y="3"/>
                    <a:pt x="1" y="3"/>
                  </a:cubicBezTo>
                  <a:close/>
                  <a:moveTo>
                    <a:pt x="1" y="3"/>
                  </a:moveTo>
                  <a:cubicBezTo>
                    <a:pt x="2" y="3"/>
                    <a:pt x="2" y="2"/>
                    <a:pt x="2" y="2"/>
                  </a:cubicBezTo>
                  <a:cubicBezTo>
                    <a:pt x="1" y="2"/>
                    <a:pt x="1" y="2"/>
                    <a:pt x="1" y="2"/>
                  </a:cubicBezTo>
                  <a:cubicBezTo>
                    <a:pt x="1" y="2"/>
                    <a:pt x="1" y="2"/>
                    <a:pt x="1" y="2"/>
                  </a:cubicBezTo>
                  <a:lnTo>
                    <a:pt x="1" y="3"/>
                  </a:lnTo>
                  <a:close/>
                  <a:moveTo>
                    <a:pt x="1" y="0"/>
                  </a:moveTo>
                  <a:cubicBezTo>
                    <a:pt x="1" y="1"/>
                    <a:pt x="1" y="1"/>
                    <a:pt x="1" y="1"/>
                  </a:cubicBezTo>
                  <a:cubicBezTo>
                    <a:pt x="1" y="1"/>
                    <a:pt x="1" y="1"/>
                    <a:pt x="1" y="1"/>
                  </a:cubicBezTo>
                  <a:cubicBezTo>
                    <a:pt x="2" y="1"/>
                    <a:pt x="2" y="1"/>
                    <a:pt x="2" y="1"/>
                  </a:cubicBezTo>
                  <a:lnTo>
                    <a:pt x="1"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 name="Freeform 1096">
              <a:extLst>
                <a:ext uri="{FF2B5EF4-FFF2-40B4-BE49-F238E27FC236}">
                  <a16:creationId xmlns="" xmlns:a16="http://schemas.microsoft.com/office/drawing/2014/main" id="{4536B435-782D-4E20-B40D-615CE4CC6EB7}"/>
                </a:ext>
              </a:extLst>
            </p:cNvPr>
            <p:cNvSpPr>
              <a:spLocks noEditPoints="1"/>
            </p:cNvSpPr>
            <p:nvPr/>
          </p:nvSpPr>
          <p:spPr bwMode="auto">
            <a:xfrm>
              <a:off x="8981977" y="6211461"/>
              <a:ext cx="7510" cy="15020"/>
            </a:xfrm>
            <a:custGeom>
              <a:avLst/>
              <a:gdLst>
                <a:gd name="T0" fmla="*/ 2 w 2"/>
                <a:gd name="T1" fmla="*/ 3 h 3"/>
                <a:gd name="T2" fmla="*/ 2 w 2"/>
                <a:gd name="T3" fmla="*/ 3 h 3"/>
                <a:gd name="T4" fmla="*/ 1 w 2"/>
                <a:gd name="T5" fmla="*/ 3 h 3"/>
                <a:gd name="T6" fmla="*/ 0 w 2"/>
                <a:gd name="T7" fmla="*/ 1 h 3"/>
                <a:gd name="T8" fmla="*/ 1 w 2"/>
                <a:gd name="T9" fmla="*/ 0 h 3"/>
                <a:gd name="T10" fmla="*/ 2 w 2"/>
                <a:gd name="T11" fmla="*/ 1 h 3"/>
                <a:gd name="T12" fmla="*/ 1 w 2"/>
                <a:gd name="T13" fmla="*/ 2 h 3"/>
                <a:gd name="T14" fmla="*/ 1 w 2"/>
                <a:gd name="T15" fmla="*/ 2 h 3"/>
                <a:gd name="T16" fmla="*/ 1 w 2"/>
                <a:gd name="T17" fmla="*/ 2 h 3"/>
                <a:gd name="T18" fmla="*/ 1 w 2"/>
                <a:gd name="T19" fmla="*/ 2 h 3"/>
                <a:gd name="T20" fmla="*/ 2 w 2"/>
                <a:gd name="T21" fmla="*/ 3 h 3"/>
                <a:gd name="T22" fmla="*/ 2 w 2"/>
                <a:gd name="T23" fmla="*/ 3 h 3"/>
                <a:gd name="T24" fmla="*/ 1 w 2"/>
                <a:gd name="T25" fmla="*/ 0 h 3"/>
                <a:gd name="T26" fmla="*/ 1 w 2"/>
                <a:gd name="T27" fmla="*/ 1 h 3"/>
                <a:gd name="T28" fmla="*/ 1 w 2"/>
                <a:gd name="T29" fmla="*/ 1 h 3"/>
                <a:gd name="T30" fmla="*/ 1 w 2"/>
                <a:gd name="T31" fmla="*/ 2 h 3"/>
                <a:gd name="T32" fmla="*/ 2 w 2"/>
                <a:gd name="T33" fmla="*/ 1 h 3"/>
                <a:gd name="T34" fmla="*/ 1 w 2"/>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2" y="3"/>
                    <a:pt x="2" y="3"/>
                    <a:pt x="2" y="3"/>
                  </a:cubicBezTo>
                  <a:cubicBezTo>
                    <a:pt x="1" y="3"/>
                    <a:pt x="1" y="3"/>
                    <a:pt x="1" y="3"/>
                  </a:cubicBezTo>
                  <a:cubicBezTo>
                    <a:pt x="1" y="2"/>
                    <a:pt x="0" y="2"/>
                    <a:pt x="0" y="1"/>
                  </a:cubicBezTo>
                  <a:cubicBezTo>
                    <a:pt x="0" y="0"/>
                    <a:pt x="1" y="0"/>
                    <a:pt x="1" y="0"/>
                  </a:cubicBezTo>
                  <a:cubicBezTo>
                    <a:pt x="2" y="0"/>
                    <a:pt x="2" y="0"/>
                    <a:pt x="2" y="1"/>
                  </a:cubicBezTo>
                  <a:cubicBezTo>
                    <a:pt x="2" y="1"/>
                    <a:pt x="2" y="2"/>
                    <a:pt x="1" y="2"/>
                  </a:cubicBezTo>
                  <a:cubicBezTo>
                    <a:pt x="1" y="2"/>
                    <a:pt x="1" y="2"/>
                    <a:pt x="1" y="2"/>
                  </a:cubicBezTo>
                  <a:cubicBezTo>
                    <a:pt x="1" y="2"/>
                    <a:pt x="1" y="2"/>
                    <a:pt x="1" y="2"/>
                  </a:cubicBezTo>
                  <a:cubicBezTo>
                    <a:pt x="1" y="2"/>
                    <a:pt x="1" y="2"/>
                    <a:pt x="1" y="2"/>
                  </a:cubicBezTo>
                  <a:cubicBezTo>
                    <a:pt x="2" y="3"/>
                    <a:pt x="2" y="3"/>
                    <a:pt x="2" y="3"/>
                  </a:cubicBezTo>
                  <a:cubicBezTo>
                    <a:pt x="2" y="3"/>
                    <a:pt x="2" y="3"/>
                    <a:pt x="2" y="3"/>
                  </a:cubicBezTo>
                  <a:close/>
                  <a:moveTo>
                    <a:pt x="1" y="0"/>
                  </a:moveTo>
                  <a:cubicBezTo>
                    <a:pt x="1" y="0"/>
                    <a:pt x="1" y="1"/>
                    <a:pt x="1" y="1"/>
                  </a:cubicBezTo>
                  <a:cubicBezTo>
                    <a:pt x="1" y="1"/>
                    <a:pt x="1" y="1"/>
                    <a:pt x="1" y="1"/>
                  </a:cubicBezTo>
                  <a:cubicBezTo>
                    <a:pt x="1" y="2"/>
                    <a:pt x="1" y="2"/>
                    <a:pt x="1" y="2"/>
                  </a:cubicBezTo>
                  <a:cubicBezTo>
                    <a:pt x="2" y="1"/>
                    <a:pt x="2" y="1"/>
                    <a:pt x="2" y="1"/>
                  </a:cubicBezTo>
                  <a:cubicBezTo>
                    <a:pt x="2" y="1"/>
                    <a:pt x="2"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 name="Freeform 1097">
              <a:extLst>
                <a:ext uri="{FF2B5EF4-FFF2-40B4-BE49-F238E27FC236}">
                  <a16:creationId xmlns="" xmlns:a16="http://schemas.microsoft.com/office/drawing/2014/main" id="{94A1E848-65BD-4D0E-8DC2-A2717292C4FF}"/>
                </a:ext>
              </a:extLst>
            </p:cNvPr>
            <p:cNvSpPr>
              <a:spLocks noEditPoints="1"/>
            </p:cNvSpPr>
            <p:nvPr/>
          </p:nvSpPr>
          <p:spPr bwMode="auto">
            <a:xfrm>
              <a:off x="8955691" y="6211461"/>
              <a:ext cx="11266"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1 w 2"/>
                <a:gd name="T13" fmla="*/ 1 h 3"/>
                <a:gd name="T14" fmla="*/ 1 w 2"/>
                <a:gd name="T15" fmla="*/ 3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1"/>
                    <a:pt x="2" y="1"/>
                  </a:cubicBezTo>
                  <a:cubicBezTo>
                    <a:pt x="2" y="2"/>
                    <a:pt x="2" y="3"/>
                    <a:pt x="1" y="3"/>
                  </a:cubicBezTo>
                  <a:cubicBezTo>
                    <a:pt x="1" y="3"/>
                    <a:pt x="0" y="2"/>
                    <a:pt x="0" y="1"/>
                  </a:cubicBezTo>
                  <a:cubicBezTo>
                    <a:pt x="0" y="1"/>
                    <a:pt x="1" y="0"/>
                    <a:pt x="1" y="0"/>
                  </a:cubicBezTo>
                  <a:close/>
                  <a:moveTo>
                    <a:pt x="1" y="0"/>
                  </a:moveTo>
                  <a:cubicBezTo>
                    <a:pt x="1" y="0"/>
                    <a:pt x="1" y="1"/>
                    <a:pt x="1" y="1"/>
                  </a:cubicBezTo>
                  <a:cubicBezTo>
                    <a:pt x="1" y="2"/>
                    <a:pt x="1" y="3"/>
                    <a:pt x="1" y="3"/>
                  </a:cubicBezTo>
                  <a:cubicBezTo>
                    <a:pt x="2" y="3"/>
                    <a:pt x="2" y="2"/>
                    <a:pt x="2" y="1"/>
                  </a:cubicBezTo>
                  <a:cubicBezTo>
                    <a:pt x="2" y="1"/>
                    <a:pt x="2"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8" name="Rectangle 1098">
              <a:extLst>
                <a:ext uri="{FF2B5EF4-FFF2-40B4-BE49-F238E27FC236}">
                  <a16:creationId xmlns="" xmlns:a16="http://schemas.microsoft.com/office/drawing/2014/main" id="{24DED1D0-6922-460D-9172-0308D85A9A85}"/>
                </a:ext>
              </a:extLst>
            </p:cNvPr>
            <p:cNvSpPr>
              <a:spLocks noChangeArrowheads="1"/>
            </p:cNvSpPr>
            <p:nvPr/>
          </p:nvSpPr>
          <p:spPr bwMode="auto">
            <a:xfrm>
              <a:off x="8249750" y="5561844"/>
              <a:ext cx="649617" cy="645861"/>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9" name="Rectangle 1099">
              <a:extLst>
                <a:ext uri="{FF2B5EF4-FFF2-40B4-BE49-F238E27FC236}">
                  <a16:creationId xmlns="" xmlns:a16="http://schemas.microsoft.com/office/drawing/2014/main" id="{BE9C73F2-E6E3-4ACD-AAF8-80FEDB189163}"/>
                </a:ext>
              </a:extLst>
            </p:cNvPr>
            <p:cNvSpPr>
              <a:spLocks noChangeArrowheads="1"/>
            </p:cNvSpPr>
            <p:nvPr/>
          </p:nvSpPr>
          <p:spPr bwMode="auto">
            <a:xfrm>
              <a:off x="8670310" y="5629434"/>
              <a:ext cx="142690" cy="8636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0" name="Freeform 1100">
              <a:extLst>
                <a:ext uri="{FF2B5EF4-FFF2-40B4-BE49-F238E27FC236}">
                  <a16:creationId xmlns="" xmlns:a16="http://schemas.microsoft.com/office/drawing/2014/main" id="{16078F01-D005-42D8-AE19-42473558EDFB}"/>
                </a:ext>
              </a:extLst>
            </p:cNvPr>
            <p:cNvSpPr>
              <a:spLocks/>
            </p:cNvSpPr>
            <p:nvPr/>
          </p:nvSpPr>
          <p:spPr bwMode="auto">
            <a:xfrm>
              <a:off x="8418726" y="6046241"/>
              <a:ext cx="22530" cy="116406"/>
            </a:xfrm>
            <a:custGeom>
              <a:avLst/>
              <a:gdLst>
                <a:gd name="T0" fmla="*/ 5 w 5"/>
                <a:gd name="T1" fmla="*/ 0 h 23"/>
                <a:gd name="T2" fmla="*/ 5 w 5"/>
                <a:gd name="T3" fmla="*/ 23 h 23"/>
                <a:gd name="T4" fmla="*/ 0 w 5"/>
                <a:gd name="T5" fmla="*/ 23 h 23"/>
                <a:gd name="T6" fmla="*/ 0 w 5"/>
                <a:gd name="T7" fmla="*/ 0 h 23"/>
                <a:gd name="T8" fmla="*/ 5 w 5"/>
                <a:gd name="T9" fmla="*/ 0 h 23"/>
              </a:gdLst>
              <a:ahLst/>
              <a:cxnLst>
                <a:cxn ang="0">
                  <a:pos x="T0" y="T1"/>
                </a:cxn>
                <a:cxn ang="0">
                  <a:pos x="T2" y="T3"/>
                </a:cxn>
                <a:cxn ang="0">
                  <a:pos x="T4" y="T5"/>
                </a:cxn>
                <a:cxn ang="0">
                  <a:pos x="T6" y="T7"/>
                </a:cxn>
                <a:cxn ang="0">
                  <a:pos x="T8" y="T9"/>
                </a:cxn>
              </a:cxnLst>
              <a:rect l="0" t="0" r="r" b="b"/>
              <a:pathLst>
                <a:path w="5" h="23">
                  <a:moveTo>
                    <a:pt x="5" y="0"/>
                  </a:moveTo>
                  <a:cubicBezTo>
                    <a:pt x="5" y="23"/>
                    <a:pt x="5" y="23"/>
                    <a:pt x="5" y="23"/>
                  </a:cubicBezTo>
                  <a:cubicBezTo>
                    <a:pt x="0" y="23"/>
                    <a:pt x="0" y="23"/>
                    <a:pt x="0" y="23"/>
                  </a:cubicBezTo>
                  <a:cubicBezTo>
                    <a:pt x="0" y="16"/>
                    <a:pt x="0" y="5"/>
                    <a:pt x="0" y="0"/>
                  </a:cubicBezTo>
                  <a:lnTo>
                    <a:pt x="5" y="0"/>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1" name="Rectangle 1101">
              <a:extLst>
                <a:ext uri="{FF2B5EF4-FFF2-40B4-BE49-F238E27FC236}">
                  <a16:creationId xmlns="" xmlns:a16="http://schemas.microsoft.com/office/drawing/2014/main" id="{124B0E17-E3CD-4FC6-92F6-AB54C35C25EC}"/>
                </a:ext>
              </a:extLst>
            </p:cNvPr>
            <p:cNvSpPr>
              <a:spLocks noChangeArrowheads="1"/>
            </p:cNvSpPr>
            <p:nvPr/>
          </p:nvSpPr>
          <p:spPr bwMode="auto">
            <a:xfrm>
              <a:off x="8403706" y="6046241"/>
              <a:ext cx="7510"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2" name="Rectangle 1102">
              <a:extLst>
                <a:ext uri="{FF2B5EF4-FFF2-40B4-BE49-F238E27FC236}">
                  <a16:creationId xmlns="" xmlns:a16="http://schemas.microsoft.com/office/drawing/2014/main" id="{2B3DE518-08E6-4E00-9661-B20A355EEC9A}"/>
                </a:ext>
              </a:extLst>
            </p:cNvPr>
            <p:cNvSpPr>
              <a:spLocks noChangeArrowheads="1"/>
            </p:cNvSpPr>
            <p:nvPr/>
          </p:nvSpPr>
          <p:spPr bwMode="auto">
            <a:xfrm>
              <a:off x="8475050" y="6046241"/>
              <a:ext cx="30040"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3" name="Rectangle 1103">
              <a:extLst>
                <a:ext uri="{FF2B5EF4-FFF2-40B4-BE49-F238E27FC236}">
                  <a16:creationId xmlns="" xmlns:a16="http://schemas.microsoft.com/office/drawing/2014/main" id="{44AB70DE-0274-4ED8-A0D3-829A72A65A88}"/>
                </a:ext>
              </a:extLst>
            </p:cNvPr>
            <p:cNvSpPr>
              <a:spLocks noChangeArrowheads="1"/>
            </p:cNvSpPr>
            <p:nvPr/>
          </p:nvSpPr>
          <p:spPr bwMode="auto">
            <a:xfrm>
              <a:off x="8452520" y="6046241"/>
              <a:ext cx="11266"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4" name="Rectangle 1104">
              <a:extLst>
                <a:ext uri="{FF2B5EF4-FFF2-40B4-BE49-F238E27FC236}">
                  <a16:creationId xmlns="" xmlns:a16="http://schemas.microsoft.com/office/drawing/2014/main" id="{F459E067-542D-48B4-B6ED-3D4E36C27310}"/>
                </a:ext>
              </a:extLst>
            </p:cNvPr>
            <p:cNvSpPr>
              <a:spLocks noChangeArrowheads="1"/>
            </p:cNvSpPr>
            <p:nvPr/>
          </p:nvSpPr>
          <p:spPr bwMode="auto">
            <a:xfrm>
              <a:off x="8362400" y="6046241"/>
              <a:ext cx="26286"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5" name="Freeform 1105">
              <a:extLst>
                <a:ext uri="{FF2B5EF4-FFF2-40B4-BE49-F238E27FC236}">
                  <a16:creationId xmlns="" xmlns:a16="http://schemas.microsoft.com/office/drawing/2014/main" id="{020B0674-0251-4129-929E-69FA94B3C236}"/>
                </a:ext>
              </a:extLst>
            </p:cNvPr>
            <p:cNvSpPr>
              <a:spLocks/>
            </p:cNvSpPr>
            <p:nvPr/>
          </p:nvSpPr>
          <p:spPr bwMode="auto">
            <a:xfrm>
              <a:off x="8294810" y="6046241"/>
              <a:ext cx="7510" cy="116406"/>
            </a:xfrm>
            <a:custGeom>
              <a:avLst/>
              <a:gdLst>
                <a:gd name="T0" fmla="*/ 0 w 1"/>
                <a:gd name="T1" fmla="*/ 0 h 23"/>
                <a:gd name="T2" fmla="*/ 1 w 1"/>
                <a:gd name="T3" fmla="*/ 0 h 23"/>
                <a:gd name="T4" fmla="*/ 1 w 1"/>
                <a:gd name="T5" fmla="*/ 23 h 23"/>
                <a:gd name="T6" fmla="*/ 0 w 1"/>
                <a:gd name="T7" fmla="*/ 23 h 23"/>
                <a:gd name="T8" fmla="*/ 0 w 1"/>
                <a:gd name="T9" fmla="*/ 0 h 23"/>
              </a:gdLst>
              <a:ahLst/>
              <a:cxnLst>
                <a:cxn ang="0">
                  <a:pos x="T0" y="T1"/>
                </a:cxn>
                <a:cxn ang="0">
                  <a:pos x="T2" y="T3"/>
                </a:cxn>
                <a:cxn ang="0">
                  <a:pos x="T4" y="T5"/>
                </a:cxn>
                <a:cxn ang="0">
                  <a:pos x="T6" y="T7"/>
                </a:cxn>
                <a:cxn ang="0">
                  <a:pos x="T8" y="T9"/>
                </a:cxn>
              </a:cxnLst>
              <a:rect l="0" t="0" r="r" b="b"/>
              <a:pathLst>
                <a:path w="1" h="23">
                  <a:moveTo>
                    <a:pt x="0" y="0"/>
                  </a:moveTo>
                  <a:cubicBezTo>
                    <a:pt x="1" y="0"/>
                    <a:pt x="1" y="0"/>
                    <a:pt x="1" y="0"/>
                  </a:cubicBezTo>
                  <a:cubicBezTo>
                    <a:pt x="1" y="5"/>
                    <a:pt x="1" y="16"/>
                    <a:pt x="1" y="23"/>
                  </a:cubicBezTo>
                  <a:cubicBezTo>
                    <a:pt x="0" y="23"/>
                    <a:pt x="0" y="23"/>
                    <a:pt x="0" y="23"/>
                  </a:cubicBezTo>
                  <a:lnTo>
                    <a:pt x="0" y="0"/>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6" name="Rectangle 1106">
              <a:extLst>
                <a:ext uri="{FF2B5EF4-FFF2-40B4-BE49-F238E27FC236}">
                  <a16:creationId xmlns="" xmlns:a16="http://schemas.microsoft.com/office/drawing/2014/main" id="{BBC68848-6FF0-49E6-9472-B1D2CE10277F}"/>
                </a:ext>
              </a:extLst>
            </p:cNvPr>
            <p:cNvSpPr>
              <a:spLocks noChangeArrowheads="1"/>
            </p:cNvSpPr>
            <p:nvPr/>
          </p:nvSpPr>
          <p:spPr bwMode="auto">
            <a:xfrm>
              <a:off x="8309830" y="6046241"/>
              <a:ext cx="11266"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7" name="Rectangle 1107">
              <a:extLst>
                <a:ext uri="{FF2B5EF4-FFF2-40B4-BE49-F238E27FC236}">
                  <a16:creationId xmlns="" xmlns:a16="http://schemas.microsoft.com/office/drawing/2014/main" id="{AA80AA27-5F8F-4E80-A365-25C696FFBB0B}"/>
                </a:ext>
              </a:extLst>
            </p:cNvPr>
            <p:cNvSpPr>
              <a:spLocks noChangeArrowheads="1"/>
            </p:cNvSpPr>
            <p:nvPr/>
          </p:nvSpPr>
          <p:spPr bwMode="auto">
            <a:xfrm>
              <a:off x="8321096" y="6046241"/>
              <a:ext cx="3756"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8" name="Rectangle 1108">
              <a:extLst>
                <a:ext uri="{FF2B5EF4-FFF2-40B4-BE49-F238E27FC236}">
                  <a16:creationId xmlns="" xmlns:a16="http://schemas.microsoft.com/office/drawing/2014/main" id="{1147E48D-BFA6-4404-975B-E21DA976DB9C}"/>
                </a:ext>
              </a:extLst>
            </p:cNvPr>
            <p:cNvSpPr>
              <a:spLocks noChangeArrowheads="1"/>
            </p:cNvSpPr>
            <p:nvPr/>
          </p:nvSpPr>
          <p:spPr bwMode="auto">
            <a:xfrm>
              <a:off x="8336116" y="6046241"/>
              <a:ext cx="3756"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9" name="Freeform 1109">
              <a:extLst>
                <a:ext uri="{FF2B5EF4-FFF2-40B4-BE49-F238E27FC236}">
                  <a16:creationId xmlns="" xmlns:a16="http://schemas.microsoft.com/office/drawing/2014/main" id="{66896320-8829-4885-A8B8-AAE050F27B65}"/>
                </a:ext>
              </a:extLst>
            </p:cNvPr>
            <p:cNvSpPr>
              <a:spLocks/>
            </p:cNvSpPr>
            <p:nvPr/>
          </p:nvSpPr>
          <p:spPr bwMode="auto">
            <a:xfrm>
              <a:off x="8497580" y="6166401"/>
              <a:ext cx="7510" cy="15020"/>
            </a:xfrm>
            <a:custGeom>
              <a:avLst/>
              <a:gdLst>
                <a:gd name="T0" fmla="*/ 0 w 2"/>
                <a:gd name="T1" fmla="*/ 4 h 4"/>
                <a:gd name="T2" fmla="*/ 0 w 2"/>
                <a:gd name="T3" fmla="*/ 4 h 4"/>
                <a:gd name="T4" fmla="*/ 0 w 2"/>
                <a:gd name="T5" fmla="*/ 0 h 4"/>
                <a:gd name="T6" fmla="*/ 0 w 2"/>
                <a:gd name="T7" fmla="*/ 0 h 4"/>
                <a:gd name="T8" fmla="*/ 2 w 2"/>
                <a:gd name="T9" fmla="*/ 0 h 4"/>
                <a:gd name="T10" fmla="*/ 0 w 2"/>
                <a:gd name="T11" fmla="*/ 1 h 4"/>
                <a:gd name="T12" fmla="*/ 0 w 2"/>
                <a:gd name="T13" fmla="*/ 0 h 4"/>
                <a:gd name="T14" fmla="*/ 0 w 2"/>
                <a:gd name="T15" fmla="*/ 0 h 4"/>
                <a:gd name="T16" fmla="*/ 0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0" y="4"/>
                  </a:moveTo>
                  <a:lnTo>
                    <a:pt x="0" y="4"/>
                  </a:lnTo>
                  <a:lnTo>
                    <a:pt x="0" y="0"/>
                  </a:lnTo>
                  <a:lnTo>
                    <a:pt x="0" y="0"/>
                  </a:lnTo>
                  <a:lnTo>
                    <a:pt x="2" y="0"/>
                  </a:lnTo>
                  <a:lnTo>
                    <a:pt x="0" y="1"/>
                  </a:lnTo>
                  <a:lnTo>
                    <a:pt x="0" y="0"/>
                  </a:lnTo>
                  <a:lnTo>
                    <a:pt x="0" y="0"/>
                  </a:lnTo>
                  <a:lnTo>
                    <a:pt x="0" y="4"/>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0" name="Freeform 1110">
              <a:extLst>
                <a:ext uri="{FF2B5EF4-FFF2-40B4-BE49-F238E27FC236}">
                  <a16:creationId xmlns="" xmlns:a16="http://schemas.microsoft.com/office/drawing/2014/main" id="{ACA87C53-843E-47F5-835E-00FDA64294F9}"/>
                </a:ext>
              </a:extLst>
            </p:cNvPr>
            <p:cNvSpPr>
              <a:spLocks/>
            </p:cNvSpPr>
            <p:nvPr/>
          </p:nvSpPr>
          <p:spPr bwMode="auto">
            <a:xfrm>
              <a:off x="8475050" y="6166401"/>
              <a:ext cx="7510" cy="15020"/>
            </a:xfrm>
            <a:custGeom>
              <a:avLst/>
              <a:gdLst>
                <a:gd name="T0" fmla="*/ 0 w 2"/>
                <a:gd name="T1" fmla="*/ 3 h 3"/>
                <a:gd name="T2" fmla="*/ 0 w 2"/>
                <a:gd name="T3" fmla="*/ 2 h 3"/>
                <a:gd name="T4" fmla="*/ 1 w 2"/>
                <a:gd name="T5" fmla="*/ 2 h 3"/>
                <a:gd name="T6" fmla="*/ 1 w 2"/>
                <a:gd name="T7" fmla="*/ 2 h 3"/>
                <a:gd name="T8" fmla="*/ 1 w 2"/>
                <a:gd name="T9" fmla="*/ 2 h 3"/>
                <a:gd name="T10" fmla="*/ 0 w 2"/>
                <a:gd name="T11" fmla="*/ 1 h 3"/>
                <a:gd name="T12" fmla="*/ 1 w 2"/>
                <a:gd name="T13" fmla="*/ 0 h 3"/>
                <a:gd name="T14" fmla="*/ 2 w 2"/>
                <a:gd name="T15" fmla="*/ 0 h 3"/>
                <a:gd name="T16" fmla="*/ 1 w 2"/>
                <a:gd name="T17" fmla="*/ 0 h 3"/>
                <a:gd name="T18" fmla="*/ 1 w 2"/>
                <a:gd name="T19" fmla="*/ 0 h 3"/>
                <a:gd name="T20" fmla="*/ 0 w 2"/>
                <a:gd name="T21" fmla="*/ 1 h 3"/>
                <a:gd name="T22" fmla="*/ 1 w 2"/>
                <a:gd name="T23" fmla="*/ 2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2"/>
                    <a:pt x="0" y="2"/>
                    <a:pt x="0" y="2"/>
                  </a:cubicBezTo>
                  <a:cubicBezTo>
                    <a:pt x="1" y="2"/>
                    <a:pt x="1" y="2"/>
                    <a:pt x="1" y="2"/>
                  </a:cubicBezTo>
                  <a:cubicBezTo>
                    <a:pt x="1" y="2"/>
                    <a:pt x="1" y="2"/>
                    <a:pt x="1" y="2"/>
                  </a:cubicBezTo>
                  <a:cubicBezTo>
                    <a:pt x="1" y="2"/>
                    <a:pt x="1" y="2"/>
                    <a:pt x="1" y="2"/>
                  </a:cubicBezTo>
                  <a:cubicBezTo>
                    <a:pt x="0" y="2"/>
                    <a:pt x="0" y="1"/>
                    <a:pt x="0" y="1"/>
                  </a:cubicBezTo>
                  <a:cubicBezTo>
                    <a:pt x="0" y="0"/>
                    <a:pt x="0" y="0"/>
                    <a:pt x="1" y="0"/>
                  </a:cubicBezTo>
                  <a:cubicBezTo>
                    <a:pt x="2" y="0"/>
                    <a:pt x="2" y="0"/>
                    <a:pt x="2" y="0"/>
                  </a:cubicBezTo>
                  <a:cubicBezTo>
                    <a:pt x="1" y="0"/>
                    <a:pt x="1" y="0"/>
                    <a:pt x="1" y="0"/>
                  </a:cubicBezTo>
                  <a:cubicBezTo>
                    <a:pt x="1" y="0"/>
                    <a:pt x="1" y="0"/>
                    <a:pt x="1" y="0"/>
                  </a:cubicBezTo>
                  <a:cubicBezTo>
                    <a:pt x="0" y="0"/>
                    <a:pt x="0" y="0"/>
                    <a:pt x="0" y="1"/>
                  </a:cubicBezTo>
                  <a:cubicBezTo>
                    <a:pt x="0" y="1"/>
                    <a:pt x="1" y="2"/>
                    <a:pt x="1" y="2"/>
                  </a:cubicBezTo>
                  <a:cubicBezTo>
                    <a:pt x="2" y="3"/>
                    <a:pt x="2" y="3"/>
                    <a:pt x="2" y="3"/>
                  </a:cubicBezTo>
                  <a:cubicBezTo>
                    <a:pt x="2" y="3"/>
                    <a:pt x="2" y="3"/>
                    <a:pt x="2" y="3"/>
                  </a:cubicBezTo>
                  <a:lnTo>
                    <a:pt x="0" y="3"/>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1" name="Freeform 1111">
              <a:extLst>
                <a:ext uri="{FF2B5EF4-FFF2-40B4-BE49-F238E27FC236}">
                  <a16:creationId xmlns="" xmlns:a16="http://schemas.microsoft.com/office/drawing/2014/main" id="{354CD8EB-F629-4207-9FA4-2D3E511423BA}"/>
                </a:ext>
              </a:extLst>
            </p:cNvPr>
            <p:cNvSpPr>
              <a:spLocks/>
            </p:cNvSpPr>
            <p:nvPr/>
          </p:nvSpPr>
          <p:spPr bwMode="auto">
            <a:xfrm>
              <a:off x="8452520" y="6166401"/>
              <a:ext cx="11266" cy="15020"/>
            </a:xfrm>
            <a:custGeom>
              <a:avLst/>
              <a:gdLst>
                <a:gd name="T0" fmla="*/ 2 w 2"/>
                <a:gd name="T1" fmla="*/ 3 h 3"/>
                <a:gd name="T2" fmla="*/ 1 w 2"/>
                <a:gd name="T3" fmla="*/ 3 h 3"/>
                <a:gd name="T4" fmla="*/ 0 w 2"/>
                <a:gd name="T5" fmla="*/ 2 h 3"/>
                <a:gd name="T6" fmla="*/ 0 w 2"/>
                <a:gd name="T7" fmla="*/ 1 h 3"/>
                <a:gd name="T8" fmla="*/ 0 w 2"/>
                <a:gd name="T9" fmla="*/ 1 h 3"/>
                <a:gd name="T10" fmla="*/ 0 w 2"/>
                <a:gd name="T11" fmla="*/ 1 h 3"/>
                <a:gd name="T12" fmla="*/ 1 w 2"/>
                <a:gd name="T13" fmla="*/ 0 h 3"/>
                <a:gd name="T14" fmla="*/ 1 w 2"/>
                <a:gd name="T15" fmla="*/ 0 h 3"/>
                <a:gd name="T16" fmla="*/ 1 w 2"/>
                <a:gd name="T17" fmla="*/ 0 h 3"/>
                <a:gd name="T18" fmla="*/ 1 w 2"/>
                <a:gd name="T19" fmla="*/ 0 h 3"/>
                <a:gd name="T20" fmla="*/ 0 w 2"/>
                <a:gd name="T21" fmla="*/ 1 h 3"/>
                <a:gd name="T22" fmla="*/ 1 w 2"/>
                <a:gd name="T23" fmla="*/ 1 h 3"/>
                <a:gd name="T24" fmla="*/ 1 w 2"/>
                <a:gd name="T25" fmla="*/ 1 h 3"/>
                <a:gd name="T26" fmla="*/ 1 w 2"/>
                <a:gd name="T27" fmla="*/ 1 h 3"/>
                <a:gd name="T28" fmla="*/ 1 w 2"/>
                <a:gd name="T29" fmla="*/ 1 h 3"/>
                <a:gd name="T30" fmla="*/ 0 w 2"/>
                <a:gd name="T31" fmla="*/ 2 h 3"/>
                <a:gd name="T32" fmla="*/ 1 w 2"/>
                <a:gd name="T33" fmla="*/ 2 h 3"/>
                <a:gd name="T34" fmla="*/ 1 w 2"/>
                <a:gd name="T35" fmla="*/ 2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3"/>
                    <a:pt x="0" y="2"/>
                    <a:pt x="0" y="2"/>
                  </a:cubicBezTo>
                  <a:cubicBezTo>
                    <a:pt x="0" y="2"/>
                    <a:pt x="0" y="1"/>
                    <a:pt x="0" y="1"/>
                  </a:cubicBezTo>
                  <a:cubicBezTo>
                    <a:pt x="0" y="1"/>
                    <a:pt x="0" y="1"/>
                    <a:pt x="0" y="1"/>
                  </a:cubicBezTo>
                  <a:cubicBezTo>
                    <a:pt x="0" y="1"/>
                    <a:pt x="0" y="1"/>
                    <a:pt x="0" y="1"/>
                  </a:cubicBezTo>
                  <a:cubicBezTo>
                    <a:pt x="0" y="0"/>
                    <a:pt x="0" y="0"/>
                    <a:pt x="1" y="0"/>
                  </a:cubicBezTo>
                  <a:cubicBezTo>
                    <a:pt x="1" y="0"/>
                    <a:pt x="1" y="0"/>
                    <a:pt x="1" y="0"/>
                  </a:cubicBezTo>
                  <a:cubicBezTo>
                    <a:pt x="1" y="0"/>
                    <a:pt x="1" y="0"/>
                    <a:pt x="1" y="0"/>
                  </a:cubicBezTo>
                  <a:cubicBezTo>
                    <a:pt x="1" y="0"/>
                    <a:pt x="1" y="0"/>
                    <a:pt x="1" y="0"/>
                  </a:cubicBezTo>
                  <a:cubicBezTo>
                    <a:pt x="0" y="1"/>
                    <a:pt x="0" y="1"/>
                    <a:pt x="0" y="1"/>
                  </a:cubicBezTo>
                  <a:cubicBezTo>
                    <a:pt x="1" y="1"/>
                    <a:pt x="1" y="1"/>
                    <a:pt x="1" y="1"/>
                  </a:cubicBezTo>
                  <a:cubicBezTo>
                    <a:pt x="1" y="1"/>
                    <a:pt x="1" y="1"/>
                    <a:pt x="1" y="1"/>
                  </a:cubicBezTo>
                  <a:cubicBezTo>
                    <a:pt x="1" y="1"/>
                    <a:pt x="1" y="1"/>
                    <a:pt x="1" y="1"/>
                  </a:cubicBezTo>
                  <a:cubicBezTo>
                    <a:pt x="1" y="1"/>
                    <a:pt x="1" y="1"/>
                    <a:pt x="1" y="1"/>
                  </a:cubicBezTo>
                  <a:cubicBezTo>
                    <a:pt x="1" y="1"/>
                    <a:pt x="0" y="2"/>
                    <a:pt x="0" y="2"/>
                  </a:cubicBezTo>
                  <a:cubicBezTo>
                    <a:pt x="0" y="2"/>
                    <a:pt x="0" y="2"/>
                    <a:pt x="1" y="2"/>
                  </a:cubicBezTo>
                  <a:cubicBezTo>
                    <a:pt x="1" y="2"/>
                    <a:pt x="1" y="2"/>
                    <a:pt x="1" y="2"/>
                  </a:cubicBezTo>
                  <a:lnTo>
                    <a:pt x="2" y="3"/>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2" name="Freeform 1112">
              <a:extLst>
                <a:ext uri="{FF2B5EF4-FFF2-40B4-BE49-F238E27FC236}">
                  <a16:creationId xmlns="" xmlns:a16="http://schemas.microsoft.com/office/drawing/2014/main" id="{D534CBE8-D5C1-4ECC-993F-4F4946440921}"/>
                </a:ext>
              </a:extLst>
            </p:cNvPr>
            <p:cNvSpPr>
              <a:spLocks noEditPoints="1"/>
            </p:cNvSpPr>
            <p:nvPr/>
          </p:nvSpPr>
          <p:spPr bwMode="auto">
            <a:xfrm>
              <a:off x="8426236" y="6166401"/>
              <a:ext cx="15020" cy="15020"/>
            </a:xfrm>
            <a:custGeom>
              <a:avLst/>
              <a:gdLst>
                <a:gd name="T0" fmla="*/ 2 w 4"/>
                <a:gd name="T1" fmla="*/ 4 h 4"/>
                <a:gd name="T2" fmla="*/ 2 w 4"/>
                <a:gd name="T3" fmla="*/ 3 h 4"/>
                <a:gd name="T4" fmla="*/ 0 w 4"/>
                <a:gd name="T5" fmla="*/ 3 h 4"/>
                <a:gd name="T6" fmla="*/ 0 w 4"/>
                <a:gd name="T7" fmla="*/ 3 h 4"/>
                <a:gd name="T8" fmla="*/ 2 w 4"/>
                <a:gd name="T9" fmla="*/ 3 h 4"/>
                <a:gd name="T10" fmla="*/ 2 w 4"/>
                <a:gd name="T11" fmla="*/ 0 h 4"/>
                <a:gd name="T12" fmla="*/ 2 w 4"/>
                <a:gd name="T13" fmla="*/ 0 h 4"/>
                <a:gd name="T14" fmla="*/ 4 w 4"/>
                <a:gd name="T15" fmla="*/ 3 h 4"/>
                <a:gd name="T16" fmla="*/ 4 w 4"/>
                <a:gd name="T17" fmla="*/ 3 h 4"/>
                <a:gd name="T18" fmla="*/ 2 w 4"/>
                <a:gd name="T19" fmla="*/ 3 h 4"/>
                <a:gd name="T20" fmla="*/ 2 w 4"/>
                <a:gd name="T21" fmla="*/ 4 h 4"/>
                <a:gd name="T22" fmla="*/ 2 w 4"/>
                <a:gd name="T23" fmla="*/ 4 h 4"/>
                <a:gd name="T24" fmla="*/ 3 w 4"/>
                <a:gd name="T25" fmla="*/ 3 h 4"/>
                <a:gd name="T26" fmla="*/ 3 w 4"/>
                <a:gd name="T27" fmla="*/ 3 h 4"/>
                <a:gd name="T28" fmla="*/ 2 w 4"/>
                <a:gd name="T29" fmla="*/ 1 h 4"/>
                <a:gd name="T30" fmla="*/ 2 w 4"/>
                <a:gd name="T31" fmla="*/ 0 h 4"/>
                <a:gd name="T32" fmla="*/ 2 w 4"/>
                <a:gd name="T33" fmla="*/ 0 h 4"/>
                <a:gd name="T34" fmla="*/ 2 w 4"/>
                <a:gd name="T35" fmla="*/ 1 h 4"/>
                <a:gd name="T36" fmla="*/ 2 w 4"/>
                <a:gd name="T37" fmla="*/ 3 h 4"/>
                <a:gd name="T38" fmla="*/ 3 w 4"/>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4">
                  <a:moveTo>
                    <a:pt x="2" y="4"/>
                  </a:moveTo>
                  <a:lnTo>
                    <a:pt x="2" y="3"/>
                  </a:lnTo>
                  <a:lnTo>
                    <a:pt x="0" y="3"/>
                  </a:lnTo>
                  <a:lnTo>
                    <a:pt x="0" y="3"/>
                  </a:lnTo>
                  <a:lnTo>
                    <a:pt x="2" y="3"/>
                  </a:lnTo>
                  <a:lnTo>
                    <a:pt x="2" y="0"/>
                  </a:lnTo>
                  <a:lnTo>
                    <a:pt x="2" y="0"/>
                  </a:lnTo>
                  <a:lnTo>
                    <a:pt x="4" y="3"/>
                  </a:lnTo>
                  <a:lnTo>
                    <a:pt x="4" y="3"/>
                  </a:lnTo>
                  <a:lnTo>
                    <a:pt x="2" y="3"/>
                  </a:lnTo>
                  <a:lnTo>
                    <a:pt x="2" y="4"/>
                  </a:lnTo>
                  <a:lnTo>
                    <a:pt x="2" y="4"/>
                  </a:lnTo>
                  <a:close/>
                  <a:moveTo>
                    <a:pt x="3" y="3"/>
                  </a:moveTo>
                  <a:lnTo>
                    <a:pt x="3" y="3"/>
                  </a:lnTo>
                  <a:lnTo>
                    <a:pt x="2" y="1"/>
                  </a:lnTo>
                  <a:lnTo>
                    <a:pt x="2" y="0"/>
                  </a:lnTo>
                  <a:lnTo>
                    <a:pt x="2" y="0"/>
                  </a:lnTo>
                  <a:lnTo>
                    <a:pt x="2" y="1"/>
                  </a:lnTo>
                  <a:lnTo>
                    <a:pt x="2" y="3"/>
                  </a:lnTo>
                  <a:lnTo>
                    <a:pt x="3" y="3"/>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3" name="Freeform 1113">
              <a:extLst>
                <a:ext uri="{FF2B5EF4-FFF2-40B4-BE49-F238E27FC236}">
                  <a16:creationId xmlns="" xmlns:a16="http://schemas.microsoft.com/office/drawing/2014/main" id="{C8AAAC61-69B9-4CF5-950D-7B5CFA8B77E2}"/>
                </a:ext>
              </a:extLst>
            </p:cNvPr>
            <p:cNvSpPr>
              <a:spLocks/>
            </p:cNvSpPr>
            <p:nvPr/>
          </p:nvSpPr>
          <p:spPr bwMode="auto">
            <a:xfrm>
              <a:off x="8411216" y="6166401"/>
              <a:ext cx="7510" cy="15020"/>
            </a:xfrm>
            <a:custGeom>
              <a:avLst/>
              <a:gdLst>
                <a:gd name="T0" fmla="*/ 0 w 1"/>
                <a:gd name="T1" fmla="*/ 0 h 3"/>
                <a:gd name="T2" fmla="*/ 1 w 1"/>
                <a:gd name="T3" fmla="*/ 0 h 3"/>
                <a:gd name="T4" fmla="*/ 1 w 1"/>
                <a:gd name="T5" fmla="*/ 1 h 3"/>
                <a:gd name="T6" fmla="*/ 1 w 1"/>
                <a:gd name="T7" fmla="*/ 1 h 3"/>
                <a:gd name="T8" fmla="*/ 0 w 1"/>
                <a:gd name="T9" fmla="*/ 2 h 3"/>
                <a:gd name="T10" fmla="*/ 1 w 1"/>
                <a:gd name="T11" fmla="*/ 2 h 3"/>
                <a:gd name="T12" fmla="*/ 1 w 1"/>
                <a:gd name="T13" fmla="*/ 2 h 3"/>
                <a:gd name="T14" fmla="*/ 1 w 1"/>
                <a:gd name="T15" fmla="*/ 3 h 3"/>
                <a:gd name="T16" fmla="*/ 1 w 1"/>
                <a:gd name="T17" fmla="*/ 3 h 3"/>
                <a:gd name="T18" fmla="*/ 0 w 1"/>
                <a:gd name="T19" fmla="*/ 2 h 3"/>
                <a:gd name="T20" fmla="*/ 0 w 1"/>
                <a:gd name="T21" fmla="*/ 1 h 3"/>
                <a:gd name="T22" fmla="*/ 1 w 1"/>
                <a:gd name="T23" fmla="*/ 1 h 3"/>
                <a:gd name="T24" fmla="*/ 1 w 1"/>
                <a:gd name="T25" fmla="*/ 1 h 3"/>
                <a:gd name="T26" fmla="*/ 1 w 1"/>
                <a:gd name="T27" fmla="*/ 0 h 3"/>
                <a:gd name="T28" fmla="*/ 0 w 1"/>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3">
                  <a:moveTo>
                    <a:pt x="0" y="0"/>
                  </a:moveTo>
                  <a:cubicBezTo>
                    <a:pt x="1" y="0"/>
                    <a:pt x="1" y="0"/>
                    <a:pt x="1" y="0"/>
                  </a:cubicBezTo>
                  <a:cubicBezTo>
                    <a:pt x="1" y="1"/>
                    <a:pt x="1" y="1"/>
                    <a:pt x="1" y="1"/>
                  </a:cubicBezTo>
                  <a:cubicBezTo>
                    <a:pt x="1" y="1"/>
                    <a:pt x="1" y="1"/>
                    <a:pt x="1" y="1"/>
                  </a:cubicBezTo>
                  <a:cubicBezTo>
                    <a:pt x="0" y="1"/>
                    <a:pt x="0" y="1"/>
                    <a:pt x="0" y="2"/>
                  </a:cubicBezTo>
                  <a:cubicBezTo>
                    <a:pt x="0" y="2"/>
                    <a:pt x="0" y="2"/>
                    <a:pt x="1" y="2"/>
                  </a:cubicBezTo>
                  <a:cubicBezTo>
                    <a:pt x="1" y="2"/>
                    <a:pt x="1" y="2"/>
                    <a:pt x="1" y="2"/>
                  </a:cubicBezTo>
                  <a:cubicBezTo>
                    <a:pt x="1" y="3"/>
                    <a:pt x="1" y="3"/>
                    <a:pt x="1" y="3"/>
                  </a:cubicBezTo>
                  <a:cubicBezTo>
                    <a:pt x="1" y="3"/>
                    <a:pt x="1" y="3"/>
                    <a:pt x="1" y="3"/>
                  </a:cubicBezTo>
                  <a:cubicBezTo>
                    <a:pt x="0" y="3"/>
                    <a:pt x="0" y="2"/>
                    <a:pt x="0" y="2"/>
                  </a:cubicBezTo>
                  <a:cubicBezTo>
                    <a:pt x="0" y="1"/>
                    <a:pt x="0" y="1"/>
                    <a:pt x="0"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4" name="Freeform 1114">
              <a:extLst>
                <a:ext uri="{FF2B5EF4-FFF2-40B4-BE49-F238E27FC236}">
                  <a16:creationId xmlns="" xmlns:a16="http://schemas.microsoft.com/office/drawing/2014/main" id="{113EB6FF-5AD5-45C1-B757-480E7C8FE882}"/>
                </a:ext>
              </a:extLst>
            </p:cNvPr>
            <p:cNvSpPr>
              <a:spLocks noEditPoints="1"/>
            </p:cNvSpPr>
            <p:nvPr/>
          </p:nvSpPr>
          <p:spPr bwMode="auto">
            <a:xfrm>
              <a:off x="8388686" y="6166401"/>
              <a:ext cx="7510" cy="15020"/>
            </a:xfrm>
            <a:custGeom>
              <a:avLst/>
              <a:gdLst>
                <a:gd name="T0" fmla="*/ 1 w 2"/>
                <a:gd name="T1" fmla="*/ 0 h 3"/>
                <a:gd name="T2" fmla="*/ 1 w 2"/>
                <a:gd name="T3" fmla="*/ 0 h 3"/>
                <a:gd name="T4" fmla="*/ 2 w 2"/>
                <a:gd name="T5" fmla="*/ 0 h 3"/>
                <a:gd name="T6" fmla="*/ 2 w 2"/>
                <a:gd name="T7" fmla="*/ 2 h 3"/>
                <a:gd name="T8" fmla="*/ 1 w 2"/>
                <a:gd name="T9" fmla="*/ 3 h 3"/>
                <a:gd name="T10" fmla="*/ 0 w 2"/>
                <a:gd name="T11" fmla="*/ 2 h 3"/>
                <a:gd name="T12" fmla="*/ 1 w 2"/>
                <a:gd name="T13" fmla="*/ 1 h 3"/>
                <a:gd name="T14" fmla="*/ 2 w 2"/>
                <a:gd name="T15" fmla="*/ 1 h 3"/>
                <a:gd name="T16" fmla="*/ 2 w 2"/>
                <a:gd name="T17" fmla="*/ 1 h 3"/>
                <a:gd name="T18" fmla="*/ 1 w 2"/>
                <a:gd name="T19" fmla="*/ 0 h 3"/>
                <a:gd name="T20" fmla="*/ 1 w 2"/>
                <a:gd name="T21" fmla="*/ 0 h 3"/>
                <a:gd name="T22" fmla="*/ 1 w 2"/>
                <a:gd name="T23" fmla="*/ 2 h 3"/>
                <a:gd name="T24" fmla="*/ 2 w 2"/>
                <a:gd name="T25" fmla="*/ 2 h 3"/>
                <a:gd name="T26" fmla="*/ 2 w 2"/>
                <a:gd name="T27" fmla="*/ 2 h 3"/>
                <a:gd name="T28" fmla="*/ 1 w 2"/>
                <a:gd name="T29" fmla="*/ 1 h 3"/>
                <a:gd name="T30" fmla="*/ 1 w 2"/>
                <a:gd name="T31" fmla="*/ 2 h 3"/>
                <a:gd name="T32" fmla="*/ 1 w 2"/>
                <a:gd name="T33"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1" y="0"/>
                  </a:moveTo>
                  <a:cubicBezTo>
                    <a:pt x="1" y="0"/>
                    <a:pt x="1" y="0"/>
                    <a:pt x="1" y="0"/>
                  </a:cubicBezTo>
                  <a:cubicBezTo>
                    <a:pt x="1" y="0"/>
                    <a:pt x="2" y="0"/>
                    <a:pt x="2" y="0"/>
                  </a:cubicBezTo>
                  <a:cubicBezTo>
                    <a:pt x="2" y="1"/>
                    <a:pt x="2" y="1"/>
                    <a:pt x="2" y="2"/>
                  </a:cubicBezTo>
                  <a:cubicBezTo>
                    <a:pt x="2" y="2"/>
                    <a:pt x="2" y="3"/>
                    <a:pt x="1" y="3"/>
                  </a:cubicBezTo>
                  <a:cubicBezTo>
                    <a:pt x="1" y="3"/>
                    <a:pt x="0" y="2"/>
                    <a:pt x="0" y="2"/>
                  </a:cubicBezTo>
                  <a:cubicBezTo>
                    <a:pt x="0" y="1"/>
                    <a:pt x="1" y="1"/>
                    <a:pt x="1" y="1"/>
                  </a:cubicBezTo>
                  <a:cubicBezTo>
                    <a:pt x="2" y="1"/>
                    <a:pt x="2" y="1"/>
                    <a:pt x="2" y="1"/>
                  </a:cubicBezTo>
                  <a:cubicBezTo>
                    <a:pt x="2" y="1"/>
                    <a:pt x="2" y="1"/>
                    <a:pt x="2" y="1"/>
                  </a:cubicBezTo>
                  <a:cubicBezTo>
                    <a:pt x="2" y="1"/>
                    <a:pt x="1" y="0"/>
                    <a:pt x="1" y="0"/>
                  </a:cubicBezTo>
                  <a:cubicBezTo>
                    <a:pt x="1" y="0"/>
                    <a:pt x="1" y="0"/>
                    <a:pt x="1" y="0"/>
                  </a:cubicBezTo>
                  <a:close/>
                  <a:moveTo>
                    <a:pt x="1" y="2"/>
                  </a:moveTo>
                  <a:cubicBezTo>
                    <a:pt x="2" y="2"/>
                    <a:pt x="2" y="2"/>
                    <a:pt x="2" y="2"/>
                  </a:cubicBezTo>
                  <a:cubicBezTo>
                    <a:pt x="2" y="2"/>
                    <a:pt x="2" y="2"/>
                    <a:pt x="2" y="2"/>
                  </a:cubicBezTo>
                  <a:cubicBezTo>
                    <a:pt x="1" y="1"/>
                    <a:pt x="1" y="1"/>
                    <a:pt x="1" y="1"/>
                  </a:cubicBezTo>
                  <a:cubicBezTo>
                    <a:pt x="1" y="1"/>
                    <a:pt x="1" y="1"/>
                    <a:pt x="1" y="2"/>
                  </a:cubicBezTo>
                  <a:cubicBezTo>
                    <a:pt x="1" y="2"/>
                    <a:pt x="1" y="2"/>
                    <a:pt x="1" y="2"/>
                  </a:cubicBez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5" name="Freeform 1115">
              <a:extLst>
                <a:ext uri="{FF2B5EF4-FFF2-40B4-BE49-F238E27FC236}">
                  <a16:creationId xmlns="" xmlns:a16="http://schemas.microsoft.com/office/drawing/2014/main" id="{0CC1C242-68E7-46CD-BFFA-198D02D982F0}"/>
                </a:ext>
              </a:extLst>
            </p:cNvPr>
            <p:cNvSpPr>
              <a:spLocks/>
            </p:cNvSpPr>
            <p:nvPr/>
          </p:nvSpPr>
          <p:spPr bwMode="auto">
            <a:xfrm>
              <a:off x="8366156" y="6166401"/>
              <a:ext cx="11266" cy="15020"/>
            </a:xfrm>
            <a:custGeom>
              <a:avLst/>
              <a:gdLst>
                <a:gd name="T0" fmla="*/ 3 w 3"/>
                <a:gd name="T1" fmla="*/ 0 h 4"/>
                <a:gd name="T2" fmla="*/ 3 w 3"/>
                <a:gd name="T3" fmla="*/ 0 h 4"/>
                <a:gd name="T4" fmla="*/ 2 w 3"/>
                <a:gd name="T5" fmla="*/ 0 h 4"/>
                <a:gd name="T6" fmla="*/ 2 w 3"/>
                <a:gd name="T7" fmla="*/ 0 h 4"/>
                <a:gd name="T8" fmla="*/ 3 w 3"/>
                <a:gd name="T9" fmla="*/ 4 h 4"/>
                <a:gd name="T10" fmla="*/ 3 w 3"/>
                <a:gd name="T11" fmla="*/ 4 h 4"/>
                <a:gd name="T12" fmla="*/ 0 w 3"/>
                <a:gd name="T13" fmla="*/ 0 h 4"/>
                <a:gd name="T14" fmla="*/ 0 w 3"/>
                <a:gd name="T15" fmla="*/ 0 h 4"/>
                <a:gd name="T16" fmla="*/ 3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0"/>
                  </a:moveTo>
                  <a:lnTo>
                    <a:pt x="3" y="0"/>
                  </a:lnTo>
                  <a:lnTo>
                    <a:pt x="2" y="0"/>
                  </a:lnTo>
                  <a:lnTo>
                    <a:pt x="2" y="0"/>
                  </a:lnTo>
                  <a:lnTo>
                    <a:pt x="3" y="4"/>
                  </a:lnTo>
                  <a:lnTo>
                    <a:pt x="3" y="4"/>
                  </a:lnTo>
                  <a:lnTo>
                    <a:pt x="0" y="0"/>
                  </a:lnTo>
                  <a:lnTo>
                    <a:pt x="0" y="0"/>
                  </a:lnTo>
                  <a:lnTo>
                    <a:pt x="3" y="0"/>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6" name="Freeform 1116">
              <a:extLst>
                <a:ext uri="{FF2B5EF4-FFF2-40B4-BE49-F238E27FC236}">
                  <a16:creationId xmlns="" xmlns:a16="http://schemas.microsoft.com/office/drawing/2014/main" id="{19C99F33-59ED-4111-9BDA-B1220878AD33}"/>
                </a:ext>
              </a:extLst>
            </p:cNvPr>
            <p:cNvSpPr>
              <a:spLocks noEditPoints="1"/>
            </p:cNvSpPr>
            <p:nvPr/>
          </p:nvSpPr>
          <p:spPr bwMode="auto">
            <a:xfrm>
              <a:off x="8347380" y="6166401"/>
              <a:ext cx="11266" cy="15020"/>
            </a:xfrm>
            <a:custGeom>
              <a:avLst/>
              <a:gdLst>
                <a:gd name="T0" fmla="*/ 1 w 2"/>
                <a:gd name="T1" fmla="*/ 3 h 3"/>
                <a:gd name="T2" fmla="*/ 0 w 2"/>
                <a:gd name="T3" fmla="*/ 2 h 3"/>
                <a:gd name="T4" fmla="*/ 1 w 2"/>
                <a:gd name="T5" fmla="*/ 1 h 3"/>
                <a:gd name="T6" fmla="*/ 1 w 2"/>
                <a:gd name="T7" fmla="*/ 1 h 3"/>
                <a:gd name="T8" fmla="*/ 0 w 2"/>
                <a:gd name="T9" fmla="*/ 1 h 3"/>
                <a:gd name="T10" fmla="*/ 1 w 2"/>
                <a:gd name="T11" fmla="*/ 0 h 3"/>
                <a:gd name="T12" fmla="*/ 2 w 2"/>
                <a:gd name="T13" fmla="*/ 1 h 3"/>
                <a:gd name="T14" fmla="*/ 1 w 2"/>
                <a:gd name="T15" fmla="*/ 1 h 3"/>
                <a:gd name="T16" fmla="*/ 1 w 2"/>
                <a:gd name="T17" fmla="*/ 1 h 3"/>
                <a:gd name="T18" fmla="*/ 2 w 2"/>
                <a:gd name="T19" fmla="*/ 2 h 3"/>
                <a:gd name="T20" fmla="*/ 1 w 2"/>
                <a:gd name="T21" fmla="*/ 3 h 3"/>
                <a:gd name="T22" fmla="*/ 1 w 2"/>
                <a:gd name="T23" fmla="*/ 3 h 3"/>
                <a:gd name="T24" fmla="*/ 2 w 2"/>
                <a:gd name="T25" fmla="*/ 2 h 3"/>
                <a:gd name="T26" fmla="*/ 1 w 2"/>
                <a:gd name="T27" fmla="*/ 1 h 3"/>
                <a:gd name="T28" fmla="*/ 0 w 2"/>
                <a:gd name="T29" fmla="*/ 2 h 3"/>
                <a:gd name="T30" fmla="*/ 1 w 2"/>
                <a:gd name="T31" fmla="*/ 3 h 3"/>
                <a:gd name="T32" fmla="*/ 1 w 2"/>
                <a:gd name="T33" fmla="*/ 0 h 3"/>
                <a:gd name="T34" fmla="*/ 1 w 2"/>
                <a:gd name="T35" fmla="*/ 1 h 3"/>
                <a:gd name="T36" fmla="*/ 1 w 2"/>
                <a:gd name="T37" fmla="*/ 1 h 3"/>
                <a:gd name="T38" fmla="*/ 2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1" y="3"/>
                    <a:pt x="0" y="2"/>
                    <a:pt x="0" y="2"/>
                  </a:cubicBezTo>
                  <a:cubicBezTo>
                    <a:pt x="1" y="1"/>
                    <a:pt x="1" y="1"/>
                    <a:pt x="1" y="1"/>
                  </a:cubicBezTo>
                  <a:cubicBezTo>
                    <a:pt x="1" y="1"/>
                    <a:pt x="1" y="1"/>
                    <a:pt x="1" y="1"/>
                  </a:cubicBezTo>
                  <a:cubicBezTo>
                    <a:pt x="0" y="1"/>
                    <a:pt x="0" y="1"/>
                    <a:pt x="0" y="1"/>
                  </a:cubicBezTo>
                  <a:cubicBezTo>
                    <a:pt x="0" y="0"/>
                    <a:pt x="0" y="0"/>
                    <a:pt x="1" y="0"/>
                  </a:cubicBezTo>
                  <a:cubicBezTo>
                    <a:pt x="2" y="0"/>
                    <a:pt x="2" y="0"/>
                    <a:pt x="2" y="1"/>
                  </a:cubicBezTo>
                  <a:cubicBezTo>
                    <a:pt x="1" y="1"/>
                    <a:pt x="1" y="1"/>
                    <a:pt x="1" y="1"/>
                  </a:cubicBezTo>
                  <a:cubicBezTo>
                    <a:pt x="1" y="1"/>
                    <a:pt x="1" y="1"/>
                    <a:pt x="1" y="1"/>
                  </a:cubicBezTo>
                  <a:cubicBezTo>
                    <a:pt x="2" y="2"/>
                    <a:pt x="2" y="2"/>
                    <a:pt x="2" y="2"/>
                  </a:cubicBezTo>
                  <a:cubicBezTo>
                    <a:pt x="2" y="2"/>
                    <a:pt x="2" y="3"/>
                    <a:pt x="1" y="3"/>
                  </a:cubicBezTo>
                  <a:close/>
                  <a:moveTo>
                    <a:pt x="1" y="3"/>
                  </a:moveTo>
                  <a:cubicBezTo>
                    <a:pt x="1" y="3"/>
                    <a:pt x="2" y="2"/>
                    <a:pt x="2" y="2"/>
                  </a:cubicBezTo>
                  <a:cubicBezTo>
                    <a:pt x="1" y="1"/>
                    <a:pt x="1" y="1"/>
                    <a:pt x="1" y="1"/>
                  </a:cubicBezTo>
                  <a:cubicBezTo>
                    <a:pt x="1" y="1"/>
                    <a:pt x="0" y="2"/>
                    <a:pt x="0" y="2"/>
                  </a:cubicBezTo>
                  <a:lnTo>
                    <a:pt x="1" y="3"/>
                  </a:lnTo>
                  <a:close/>
                  <a:moveTo>
                    <a:pt x="1" y="0"/>
                  </a:moveTo>
                  <a:cubicBezTo>
                    <a:pt x="1" y="1"/>
                    <a:pt x="1" y="1"/>
                    <a:pt x="1" y="1"/>
                  </a:cubicBezTo>
                  <a:cubicBezTo>
                    <a:pt x="1" y="1"/>
                    <a:pt x="1" y="1"/>
                    <a:pt x="1" y="1"/>
                  </a:cubicBezTo>
                  <a:cubicBezTo>
                    <a:pt x="2" y="1"/>
                    <a:pt x="2" y="1"/>
                    <a:pt x="2" y="1"/>
                  </a:cubicBezTo>
                  <a:lnTo>
                    <a:pt x="1" y="0"/>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7" name="Freeform 1117">
              <a:extLst>
                <a:ext uri="{FF2B5EF4-FFF2-40B4-BE49-F238E27FC236}">
                  <a16:creationId xmlns="" xmlns:a16="http://schemas.microsoft.com/office/drawing/2014/main" id="{2C0BA7B2-E919-408C-9FD1-090AFC9F4D37}"/>
                </a:ext>
              </a:extLst>
            </p:cNvPr>
            <p:cNvSpPr>
              <a:spLocks noEditPoints="1"/>
            </p:cNvSpPr>
            <p:nvPr/>
          </p:nvSpPr>
          <p:spPr bwMode="auto">
            <a:xfrm>
              <a:off x="8321096" y="6166401"/>
              <a:ext cx="11266" cy="15020"/>
            </a:xfrm>
            <a:custGeom>
              <a:avLst/>
              <a:gdLst>
                <a:gd name="T0" fmla="*/ 2 w 2"/>
                <a:gd name="T1" fmla="*/ 3 h 3"/>
                <a:gd name="T2" fmla="*/ 1 w 2"/>
                <a:gd name="T3" fmla="*/ 3 h 3"/>
                <a:gd name="T4" fmla="*/ 1 w 2"/>
                <a:gd name="T5" fmla="*/ 2 h 3"/>
                <a:gd name="T6" fmla="*/ 0 w 2"/>
                <a:gd name="T7" fmla="*/ 1 h 3"/>
                <a:gd name="T8" fmla="*/ 1 w 2"/>
                <a:gd name="T9" fmla="*/ 0 h 3"/>
                <a:gd name="T10" fmla="*/ 2 w 2"/>
                <a:gd name="T11" fmla="*/ 1 h 3"/>
                <a:gd name="T12" fmla="*/ 1 w 2"/>
                <a:gd name="T13" fmla="*/ 2 h 3"/>
                <a:gd name="T14" fmla="*/ 0 w 2"/>
                <a:gd name="T15" fmla="*/ 1 h 3"/>
                <a:gd name="T16" fmla="*/ 0 w 2"/>
                <a:gd name="T17" fmla="*/ 1 h 3"/>
                <a:gd name="T18" fmla="*/ 1 w 2"/>
                <a:gd name="T19" fmla="*/ 2 h 3"/>
                <a:gd name="T20" fmla="*/ 1 w 2"/>
                <a:gd name="T21" fmla="*/ 2 h 3"/>
                <a:gd name="T22" fmla="*/ 2 w 2"/>
                <a:gd name="T23" fmla="*/ 2 h 3"/>
                <a:gd name="T24" fmla="*/ 2 w 2"/>
                <a:gd name="T25" fmla="*/ 3 h 3"/>
                <a:gd name="T26" fmla="*/ 1 w 2"/>
                <a:gd name="T27" fmla="*/ 0 h 3"/>
                <a:gd name="T28" fmla="*/ 0 w 2"/>
                <a:gd name="T29" fmla="*/ 1 h 3"/>
                <a:gd name="T30" fmla="*/ 0 w 2"/>
                <a:gd name="T31" fmla="*/ 1 h 3"/>
                <a:gd name="T32" fmla="*/ 1 w 2"/>
                <a:gd name="T33" fmla="*/ 1 h 3"/>
                <a:gd name="T34" fmla="*/ 2 w 2"/>
                <a:gd name="T35" fmla="*/ 1 h 3"/>
                <a:gd name="T36" fmla="*/ 1 w 2"/>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1" y="2"/>
                    <a:pt x="1" y="2"/>
                    <a:pt x="1" y="2"/>
                  </a:cubicBezTo>
                  <a:cubicBezTo>
                    <a:pt x="0" y="2"/>
                    <a:pt x="0" y="2"/>
                    <a:pt x="0" y="1"/>
                  </a:cubicBezTo>
                  <a:cubicBezTo>
                    <a:pt x="0" y="0"/>
                    <a:pt x="0" y="0"/>
                    <a:pt x="1" y="0"/>
                  </a:cubicBezTo>
                  <a:cubicBezTo>
                    <a:pt x="2" y="0"/>
                    <a:pt x="2" y="0"/>
                    <a:pt x="2" y="1"/>
                  </a:cubicBezTo>
                  <a:cubicBezTo>
                    <a:pt x="2" y="1"/>
                    <a:pt x="2" y="2"/>
                    <a:pt x="1" y="2"/>
                  </a:cubicBezTo>
                  <a:cubicBezTo>
                    <a:pt x="0" y="1"/>
                    <a:pt x="0" y="1"/>
                    <a:pt x="0" y="1"/>
                  </a:cubicBezTo>
                  <a:cubicBezTo>
                    <a:pt x="0" y="1"/>
                    <a:pt x="0" y="1"/>
                    <a:pt x="0" y="1"/>
                  </a:cubicBezTo>
                  <a:cubicBezTo>
                    <a:pt x="1" y="2"/>
                    <a:pt x="1" y="2"/>
                    <a:pt x="1" y="2"/>
                  </a:cubicBezTo>
                  <a:cubicBezTo>
                    <a:pt x="1" y="2"/>
                    <a:pt x="1" y="2"/>
                    <a:pt x="1" y="2"/>
                  </a:cubicBezTo>
                  <a:cubicBezTo>
                    <a:pt x="2" y="2"/>
                    <a:pt x="2" y="2"/>
                    <a:pt x="2" y="2"/>
                  </a:cubicBezTo>
                  <a:lnTo>
                    <a:pt x="2" y="3"/>
                  </a:lnTo>
                  <a:close/>
                  <a:moveTo>
                    <a:pt x="1" y="0"/>
                  </a:moveTo>
                  <a:cubicBezTo>
                    <a:pt x="1" y="0"/>
                    <a:pt x="0" y="1"/>
                    <a:pt x="0" y="1"/>
                  </a:cubicBezTo>
                  <a:cubicBezTo>
                    <a:pt x="0" y="1"/>
                    <a:pt x="0" y="1"/>
                    <a:pt x="0" y="1"/>
                  </a:cubicBezTo>
                  <a:cubicBezTo>
                    <a:pt x="1" y="1"/>
                    <a:pt x="1" y="1"/>
                    <a:pt x="1" y="1"/>
                  </a:cubicBezTo>
                  <a:cubicBezTo>
                    <a:pt x="2" y="1"/>
                    <a:pt x="2" y="1"/>
                    <a:pt x="2" y="1"/>
                  </a:cubicBezTo>
                  <a:cubicBezTo>
                    <a:pt x="2" y="0"/>
                    <a:pt x="1" y="0"/>
                    <a:pt x="1" y="0"/>
                  </a:cubicBez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8" name="Freeform 1118">
              <a:extLst>
                <a:ext uri="{FF2B5EF4-FFF2-40B4-BE49-F238E27FC236}">
                  <a16:creationId xmlns="" xmlns:a16="http://schemas.microsoft.com/office/drawing/2014/main" id="{B68448FF-D7DD-4300-9445-DA7B5D52ED63}"/>
                </a:ext>
              </a:extLst>
            </p:cNvPr>
            <p:cNvSpPr>
              <a:spLocks noEditPoints="1"/>
            </p:cNvSpPr>
            <p:nvPr/>
          </p:nvSpPr>
          <p:spPr bwMode="auto">
            <a:xfrm>
              <a:off x="8294810" y="6166401"/>
              <a:ext cx="11266"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0 w 2"/>
                <a:gd name="T13" fmla="*/ 1 h 3"/>
                <a:gd name="T14" fmla="*/ 1 w 2"/>
                <a:gd name="T15" fmla="*/ 2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0"/>
                    <a:pt x="2" y="1"/>
                  </a:cubicBezTo>
                  <a:cubicBezTo>
                    <a:pt x="2" y="2"/>
                    <a:pt x="2" y="3"/>
                    <a:pt x="1" y="3"/>
                  </a:cubicBezTo>
                  <a:cubicBezTo>
                    <a:pt x="0" y="3"/>
                    <a:pt x="0" y="2"/>
                    <a:pt x="0" y="1"/>
                  </a:cubicBezTo>
                  <a:cubicBezTo>
                    <a:pt x="0" y="0"/>
                    <a:pt x="0" y="0"/>
                    <a:pt x="1" y="0"/>
                  </a:cubicBezTo>
                  <a:close/>
                  <a:moveTo>
                    <a:pt x="1" y="0"/>
                  </a:moveTo>
                  <a:cubicBezTo>
                    <a:pt x="1" y="0"/>
                    <a:pt x="0" y="1"/>
                    <a:pt x="0" y="1"/>
                  </a:cubicBezTo>
                  <a:cubicBezTo>
                    <a:pt x="0" y="2"/>
                    <a:pt x="1" y="2"/>
                    <a:pt x="1" y="2"/>
                  </a:cubicBezTo>
                  <a:cubicBezTo>
                    <a:pt x="1" y="2"/>
                    <a:pt x="2" y="2"/>
                    <a:pt x="2" y="1"/>
                  </a:cubicBezTo>
                  <a:cubicBezTo>
                    <a:pt x="2" y="1"/>
                    <a:pt x="1" y="0"/>
                    <a:pt x="1" y="0"/>
                  </a:cubicBez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9" name="Freeform 1119">
              <a:extLst>
                <a:ext uri="{FF2B5EF4-FFF2-40B4-BE49-F238E27FC236}">
                  <a16:creationId xmlns="" xmlns:a16="http://schemas.microsoft.com/office/drawing/2014/main" id="{8E2DAAFF-F560-481F-AA4D-DC4F612E1E56}"/>
                </a:ext>
              </a:extLst>
            </p:cNvPr>
            <p:cNvSpPr>
              <a:spLocks/>
            </p:cNvSpPr>
            <p:nvPr/>
          </p:nvSpPr>
          <p:spPr bwMode="auto">
            <a:xfrm>
              <a:off x="6856644" y="3582957"/>
              <a:ext cx="844878" cy="1107728"/>
            </a:xfrm>
            <a:custGeom>
              <a:avLst/>
              <a:gdLst>
                <a:gd name="T0" fmla="*/ 73 w 225"/>
                <a:gd name="T1" fmla="*/ 295 h 295"/>
                <a:gd name="T2" fmla="*/ 225 w 225"/>
                <a:gd name="T3" fmla="*/ 295 h 295"/>
                <a:gd name="T4" fmla="*/ 225 w 225"/>
                <a:gd name="T5" fmla="*/ 144 h 295"/>
                <a:gd name="T6" fmla="*/ 152 w 225"/>
                <a:gd name="T7" fmla="*/ 144 h 295"/>
                <a:gd name="T8" fmla="*/ 152 w 225"/>
                <a:gd name="T9" fmla="*/ 0 h 295"/>
                <a:gd name="T10" fmla="*/ 0 w 225"/>
                <a:gd name="T11" fmla="*/ 0 h 295"/>
                <a:gd name="T12" fmla="*/ 0 w 225"/>
                <a:gd name="T13" fmla="*/ 151 h 295"/>
                <a:gd name="T14" fmla="*/ 73 w 225"/>
                <a:gd name="T15" fmla="*/ 151 h 295"/>
                <a:gd name="T16" fmla="*/ 73 w 225"/>
                <a:gd name="T17" fmla="*/ 29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 h="295">
                  <a:moveTo>
                    <a:pt x="73" y="295"/>
                  </a:moveTo>
                  <a:lnTo>
                    <a:pt x="225" y="295"/>
                  </a:lnTo>
                  <a:lnTo>
                    <a:pt x="225" y="144"/>
                  </a:lnTo>
                  <a:lnTo>
                    <a:pt x="152" y="144"/>
                  </a:lnTo>
                  <a:lnTo>
                    <a:pt x="152" y="0"/>
                  </a:lnTo>
                  <a:lnTo>
                    <a:pt x="0" y="0"/>
                  </a:lnTo>
                  <a:lnTo>
                    <a:pt x="0" y="151"/>
                  </a:lnTo>
                  <a:lnTo>
                    <a:pt x="73" y="151"/>
                  </a:lnTo>
                  <a:lnTo>
                    <a:pt x="73" y="295"/>
                  </a:lnTo>
                  <a:close/>
                </a:path>
              </a:pathLst>
            </a:custGeom>
            <a:solidFill>
              <a:srgbClr val="EDB3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0" name="Freeform 1120">
              <a:extLst>
                <a:ext uri="{FF2B5EF4-FFF2-40B4-BE49-F238E27FC236}">
                  <a16:creationId xmlns="" xmlns:a16="http://schemas.microsoft.com/office/drawing/2014/main" id="{5D50FA7A-BF6C-40B1-8612-02A4DDA50E6B}"/>
                </a:ext>
              </a:extLst>
            </p:cNvPr>
            <p:cNvSpPr>
              <a:spLocks noEditPoints="1"/>
            </p:cNvSpPr>
            <p:nvPr/>
          </p:nvSpPr>
          <p:spPr bwMode="auto">
            <a:xfrm>
              <a:off x="6496163" y="3429000"/>
              <a:ext cx="2643524" cy="2820011"/>
            </a:xfrm>
            <a:custGeom>
              <a:avLst/>
              <a:gdLst>
                <a:gd name="T0" fmla="*/ 514 w 521"/>
                <a:gd name="T1" fmla="*/ 408 h 556"/>
                <a:gd name="T2" fmla="*/ 497 w 521"/>
                <a:gd name="T3" fmla="*/ 366 h 556"/>
                <a:gd name="T4" fmla="*/ 508 w 521"/>
                <a:gd name="T5" fmla="*/ 257 h 556"/>
                <a:gd name="T6" fmla="*/ 494 w 521"/>
                <a:gd name="T7" fmla="*/ 237 h 556"/>
                <a:gd name="T8" fmla="*/ 484 w 521"/>
                <a:gd name="T9" fmla="*/ 231 h 556"/>
                <a:gd name="T10" fmla="*/ 333 w 521"/>
                <a:gd name="T11" fmla="*/ 245 h 556"/>
                <a:gd name="T12" fmla="*/ 302 w 521"/>
                <a:gd name="T13" fmla="*/ 359 h 556"/>
                <a:gd name="T14" fmla="*/ 273 w 521"/>
                <a:gd name="T15" fmla="*/ 457 h 556"/>
                <a:gd name="T16" fmla="*/ 285 w 521"/>
                <a:gd name="T17" fmla="*/ 274 h 556"/>
                <a:gd name="T18" fmla="*/ 292 w 521"/>
                <a:gd name="T19" fmla="*/ 246 h 556"/>
                <a:gd name="T20" fmla="*/ 285 w 521"/>
                <a:gd name="T21" fmla="*/ 228 h 556"/>
                <a:gd name="T22" fmla="*/ 277 w 521"/>
                <a:gd name="T23" fmla="*/ 220 h 556"/>
                <a:gd name="T24" fmla="*/ 274 w 521"/>
                <a:gd name="T25" fmla="*/ 0 h 556"/>
                <a:gd name="T26" fmla="*/ 247 w 521"/>
                <a:gd name="T27" fmla="*/ 221 h 556"/>
                <a:gd name="T28" fmla="*/ 240 w 521"/>
                <a:gd name="T29" fmla="*/ 250 h 556"/>
                <a:gd name="T30" fmla="*/ 116 w 521"/>
                <a:gd name="T31" fmla="*/ 142 h 556"/>
                <a:gd name="T32" fmla="*/ 3 w 521"/>
                <a:gd name="T33" fmla="*/ 250 h 556"/>
                <a:gd name="T34" fmla="*/ 0 w 521"/>
                <a:gd name="T35" fmla="*/ 269 h 556"/>
                <a:gd name="T36" fmla="*/ 240 w 521"/>
                <a:gd name="T37" fmla="*/ 273 h 556"/>
                <a:gd name="T38" fmla="*/ 240 w 521"/>
                <a:gd name="T39" fmla="*/ 472 h 556"/>
                <a:gd name="T40" fmla="*/ 237 w 521"/>
                <a:gd name="T41" fmla="*/ 539 h 556"/>
                <a:gd name="T42" fmla="*/ 266 w 521"/>
                <a:gd name="T43" fmla="*/ 555 h 556"/>
                <a:gd name="T44" fmla="*/ 295 w 521"/>
                <a:gd name="T45" fmla="*/ 554 h 556"/>
                <a:gd name="T46" fmla="*/ 317 w 521"/>
                <a:gd name="T47" fmla="*/ 529 h 556"/>
                <a:gd name="T48" fmla="*/ 442 w 521"/>
                <a:gd name="T49" fmla="*/ 538 h 556"/>
                <a:gd name="T50" fmla="*/ 465 w 521"/>
                <a:gd name="T51" fmla="*/ 555 h 556"/>
                <a:gd name="T52" fmla="*/ 494 w 521"/>
                <a:gd name="T53" fmla="*/ 554 h 556"/>
                <a:gd name="T54" fmla="*/ 514 w 521"/>
                <a:gd name="T55" fmla="*/ 537 h 556"/>
                <a:gd name="T56" fmla="*/ 519 w 521"/>
                <a:gd name="T57" fmla="*/ 535 h 556"/>
                <a:gd name="T58" fmla="*/ 521 w 521"/>
                <a:gd name="T59" fmla="*/ 409 h 556"/>
                <a:gd name="T60" fmla="*/ 469 w 521"/>
                <a:gd name="T61" fmla="*/ 382 h 556"/>
                <a:gd name="T62" fmla="*/ 460 w 521"/>
                <a:gd name="T63" fmla="*/ 384 h 556"/>
                <a:gd name="T64" fmla="*/ 458 w 521"/>
                <a:gd name="T65" fmla="*/ 341 h 556"/>
                <a:gd name="T66" fmla="*/ 438 w 521"/>
                <a:gd name="T67" fmla="*/ 321 h 556"/>
                <a:gd name="T68" fmla="*/ 440 w 521"/>
                <a:gd name="T69" fmla="*/ 287 h 556"/>
                <a:gd name="T70" fmla="*/ 424 w 521"/>
                <a:gd name="T71" fmla="*/ 292 h 556"/>
                <a:gd name="T72" fmla="*/ 423 w 521"/>
                <a:gd name="T73" fmla="*/ 312 h 556"/>
                <a:gd name="T74" fmla="*/ 423 w 521"/>
                <a:gd name="T75" fmla="*/ 323 h 556"/>
                <a:gd name="T76" fmla="*/ 401 w 521"/>
                <a:gd name="T77" fmla="*/ 351 h 556"/>
                <a:gd name="T78" fmla="*/ 369 w 521"/>
                <a:gd name="T79" fmla="*/ 351 h 556"/>
                <a:gd name="T80" fmla="*/ 329 w 521"/>
                <a:gd name="T81" fmla="*/ 342 h 556"/>
                <a:gd name="T82" fmla="*/ 389 w 521"/>
                <a:gd name="T83" fmla="*/ 256 h 556"/>
                <a:gd name="T84" fmla="*/ 472 w 521"/>
                <a:gd name="T85" fmla="*/ 252 h 556"/>
                <a:gd name="T86" fmla="*/ 329 w 521"/>
                <a:gd name="T87" fmla="*/ 342 h 556"/>
                <a:gd name="T88" fmla="*/ 329 w 521"/>
                <a:gd name="T89" fmla="*/ 342 h 556"/>
                <a:gd name="T90" fmla="*/ 356 w 521"/>
                <a:gd name="T91" fmla="*/ 374 h 556"/>
                <a:gd name="T92" fmla="*/ 379 w 521"/>
                <a:gd name="T93" fmla="*/ 366 h 556"/>
                <a:gd name="T94" fmla="*/ 385 w 521"/>
                <a:gd name="T95" fmla="*/ 369 h 556"/>
                <a:gd name="T96" fmla="*/ 426 w 521"/>
                <a:gd name="T97" fmla="*/ 365 h 556"/>
                <a:gd name="T98" fmla="*/ 368 w 521"/>
                <a:gd name="T99" fmla="*/ 382 h 556"/>
                <a:gd name="T100" fmla="*/ 336 w 521"/>
                <a:gd name="T101" fmla="*/ 412 h 556"/>
                <a:gd name="T102" fmla="*/ 356 w 521"/>
                <a:gd name="T103" fmla="*/ 376 h 556"/>
                <a:gd name="T104" fmla="*/ 316 w 521"/>
                <a:gd name="T105" fmla="*/ 414 h 556"/>
                <a:gd name="T106" fmla="*/ 305 w 521"/>
                <a:gd name="T107" fmla="*/ 397 h 556"/>
                <a:gd name="T108" fmla="*/ 322 w 521"/>
                <a:gd name="T109" fmla="*/ 372 h 556"/>
                <a:gd name="T110" fmla="*/ 327 w 521"/>
                <a:gd name="T111" fmla="*/ 432 h 556"/>
                <a:gd name="T112" fmla="*/ 296 w 521"/>
                <a:gd name="T113" fmla="*/ 463 h 556"/>
                <a:gd name="T114" fmla="*/ 298 w 521"/>
                <a:gd name="T115" fmla="*/ 486 h 556"/>
                <a:gd name="T116" fmla="*/ 298 w 521"/>
                <a:gd name="T117" fmla="*/ 486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1" h="556">
                  <a:moveTo>
                    <a:pt x="521" y="408"/>
                  </a:moveTo>
                  <a:cubicBezTo>
                    <a:pt x="519" y="408"/>
                    <a:pt x="517" y="408"/>
                    <a:pt x="514" y="408"/>
                  </a:cubicBezTo>
                  <a:cubicBezTo>
                    <a:pt x="514" y="408"/>
                    <a:pt x="517" y="372"/>
                    <a:pt x="504" y="366"/>
                  </a:cubicBezTo>
                  <a:cubicBezTo>
                    <a:pt x="497" y="366"/>
                    <a:pt x="497" y="366"/>
                    <a:pt x="497" y="366"/>
                  </a:cubicBezTo>
                  <a:cubicBezTo>
                    <a:pt x="497" y="267"/>
                    <a:pt x="497" y="267"/>
                    <a:pt x="497" y="267"/>
                  </a:cubicBezTo>
                  <a:cubicBezTo>
                    <a:pt x="508" y="257"/>
                    <a:pt x="508" y="257"/>
                    <a:pt x="508" y="257"/>
                  </a:cubicBezTo>
                  <a:cubicBezTo>
                    <a:pt x="508" y="237"/>
                    <a:pt x="508" y="237"/>
                    <a:pt x="508" y="237"/>
                  </a:cubicBezTo>
                  <a:cubicBezTo>
                    <a:pt x="494" y="237"/>
                    <a:pt x="494" y="237"/>
                    <a:pt x="494" y="237"/>
                  </a:cubicBezTo>
                  <a:cubicBezTo>
                    <a:pt x="494" y="231"/>
                    <a:pt x="494" y="231"/>
                    <a:pt x="494" y="231"/>
                  </a:cubicBezTo>
                  <a:cubicBezTo>
                    <a:pt x="484" y="231"/>
                    <a:pt x="484" y="231"/>
                    <a:pt x="484" y="231"/>
                  </a:cubicBezTo>
                  <a:cubicBezTo>
                    <a:pt x="484" y="237"/>
                    <a:pt x="484" y="237"/>
                    <a:pt x="484" y="237"/>
                  </a:cubicBezTo>
                  <a:cubicBezTo>
                    <a:pt x="484" y="237"/>
                    <a:pt x="396" y="234"/>
                    <a:pt x="333" y="245"/>
                  </a:cubicBezTo>
                  <a:cubicBezTo>
                    <a:pt x="328" y="259"/>
                    <a:pt x="328" y="259"/>
                    <a:pt x="328" y="259"/>
                  </a:cubicBezTo>
                  <a:cubicBezTo>
                    <a:pt x="328" y="259"/>
                    <a:pt x="304" y="350"/>
                    <a:pt x="302" y="359"/>
                  </a:cubicBezTo>
                  <a:cubicBezTo>
                    <a:pt x="300" y="369"/>
                    <a:pt x="288" y="420"/>
                    <a:pt x="284" y="461"/>
                  </a:cubicBezTo>
                  <a:cubicBezTo>
                    <a:pt x="284" y="461"/>
                    <a:pt x="274" y="469"/>
                    <a:pt x="273" y="457"/>
                  </a:cubicBezTo>
                  <a:cubicBezTo>
                    <a:pt x="272" y="444"/>
                    <a:pt x="277" y="274"/>
                    <a:pt x="277" y="274"/>
                  </a:cubicBezTo>
                  <a:cubicBezTo>
                    <a:pt x="285" y="274"/>
                    <a:pt x="285" y="274"/>
                    <a:pt x="285" y="274"/>
                  </a:cubicBezTo>
                  <a:cubicBezTo>
                    <a:pt x="285" y="254"/>
                    <a:pt x="285" y="254"/>
                    <a:pt x="285" y="254"/>
                  </a:cubicBezTo>
                  <a:cubicBezTo>
                    <a:pt x="292" y="246"/>
                    <a:pt x="292" y="246"/>
                    <a:pt x="292" y="246"/>
                  </a:cubicBezTo>
                  <a:cubicBezTo>
                    <a:pt x="292" y="235"/>
                    <a:pt x="292" y="235"/>
                    <a:pt x="292" y="235"/>
                  </a:cubicBezTo>
                  <a:cubicBezTo>
                    <a:pt x="285" y="228"/>
                    <a:pt x="285" y="228"/>
                    <a:pt x="285" y="228"/>
                  </a:cubicBezTo>
                  <a:cubicBezTo>
                    <a:pt x="285" y="220"/>
                    <a:pt x="285" y="220"/>
                    <a:pt x="285" y="220"/>
                  </a:cubicBezTo>
                  <a:cubicBezTo>
                    <a:pt x="277" y="220"/>
                    <a:pt x="277" y="220"/>
                    <a:pt x="277" y="220"/>
                  </a:cubicBezTo>
                  <a:cubicBezTo>
                    <a:pt x="280" y="18"/>
                    <a:pt x="280" y="18"/>
                    <a:pt x="280" y="18"/>
                  </a:cubicBezTo>
                  <a:cubicBezTo>
                    <a:pt x="274" y="0"/>
                    <a:pt x="274" y="0"/>
                    <a:pt x="274" y="0"/>
                  </a:cubicBezTo>
                  <a:cubicBezTo>
                    <a:pt x="247" y="0"/>
                    <a:pt x="247" y="0"/>
                    <a:pt x="247" y="0"/>
                  </a:cubicBezTo>
                  <a:cubicBezTo>
                    <a:pt x="247" y="221"/>
                    <a:pt x="247" y="221"/>
                    <a:pt x="247" y="221"/>
                  </a:cubicBezTo>
                  <a:cubicBezTo>
                    <a:pt x="240" y="221"/>
                    <a:pt x="240" y="221"/>
                    <a:pt x="240" y="221"/>
                  </a:cubicBezTo>
                  <a:cubicBezTo>
                    <a:pt x="240" y="250"/>
                    <a:pt x="240" y="250"/>
                    <a:pt x="240" y="250"/>
                  </a:cubicBezTo>
                  <a:cubicBezTo>
                    <a:pt x="116" y="250"/>
                    <a:pt x="116" y="250"/>
                    <a:pt x="116" y="250"/>
                  </a:cubicBezTo>
                  <a:cubicBezTo>
                    <a:pt x="116" y="142"/>
                    <a:pt x="116" y="142"/>
                    <a:pt x="116" y="142"/>
                  </a:cubicBezTo>
                  <a:cubicBezTo>
                    <a:pt x="3" y="142"/>
                    <a:pt x="3" y="142"/>
                    <a:pt x="3" y="142"/>
                  </a:cubicBezTo>
                  <a:cubicBezTo>
                    <a:pt x="3" y="250"/>
                    <a:pt x="3" y="250"/>
                    <a:pt x="3" y="250"/>
                  </a:cubicBezTo>
                  <a:cubicBezTo>
                    <a:pt x="0" y="250"/>
                    <a:pt x="0" y="250"/>
                    <a:pt x="0" y="250"/>
                  </a:cubicBezTo>
                  <a:cubicBezTo>
                    <a:pt x="0" y="269"/>
                    <a:pt x="0" y="269"/>
                    <a:pt x="0" y="269"/>
                  </a:cubicBezTo>
                  <a:cubicBezTo>
                    <a:pt x="240" y="269"/>
                    <a:pt x="240" y="269"/>
                    <a:pt x="240" y="269"/>
                  </a:cubicBezTo>
                  <a:cubicBezTo>
                    <a:pt x="240" y="273"/>
                    <a:pt x="240" y="273"/>
                    <a:pt x="240" y="273"/>
                  </a:cubicBezTo>
                  <a:cubicBezTo>
                    <a:pt x="240" y="463"/>
                    <a:pt x="240" y="463"/>
                    <a:pt x="240" y="463"/>
                  </a:cubicBezTo>
                  <a:cubicBezTo>
                    <a:pt x="240" y="472"/>
                    <a:pt x="240" y="472"/>
                    <a:pt x="240" y="472"/>
                  </a:cubicBezTo>
                  <a:cubicBezTo>
                    <a:pt x="237" y="472"/>
                    <a:pt x="237" y="472"/>
                    <a:pt x="237" y="472"/>
                  </a:cubicBezTo>
                  <a:cubicBezTo>
                    <a:pt x="237" y="539"/>
                    <a:pt x="237" y="539"/>
                    <a:pt x="237" y="539"/>
                  </a:cubicBezTo>
                  <a:cubicBezTo>
                    <a:pt x="244" y="539"/>
                    <a:pt x="244" y="539"/>
                    <a:pt x="244" y="539"/>
                  </a:cubicBezTo>
                  <a:cubicBezTo>
                    <a:pt x="253" y="552"/>
                    <a:pt x="262" y="554"/>
                    <a:pt x="266" y="555"/>
                  </a:cubicBezTo>
                  <a:cubicBezTo>
                    <a:pt x="269" y="556"/>
                    <a:pt x="273" y="556"/>
                    <a:pt x="278" y="556"/>
                  </a:cubicBezTo>
                  <a:cubicBezTo>
                    <a:pt x="285" y="556"/>
                    <a:pt x="290" y="556"/>
                    <a:pt x="295" y="554"/>
                  </a:cubicBezTo>
                  <a:cubicBezTo>
                    <a:pt x="298" y="553"/>
                    <a:pt x="306" y="551"/>
                    <a:pt x="314" y="540"/>
                  </a:cubicBezTo>
                  <a:cubicBezTo>
                    <a:pt x="316" y="536"/>
                    <a:pt x="317" y="532"/>
                    <a:pt x="317" y="529"/>
                  </a:cubicBezTo>
                  <a:cubicBezTo>
                    <a:pt x="317" y="532"/>
                    <a:pt x="316" y="536"/>
                    <a:pt x="314" y="540"/>
                  </a:cubicBezTo>
                  <a:cubicBezTo>
                    <a:pt x="442" y="538"/>
                    <a:pt x="442" y="538"/>
                    <a:pt x="442" y="538"/>
                  </a:cubicBezTo>
                  <a:cubicBezTo>
                    <a:pt x="443" y="539"/>
                    <a:pt x="443" y="539"/>
                    <a:pt x="443" y="539"/>
                  </a:cubicBezTo>
                  <a:cubicBezTo>
                    <a:pt x="452" y="551"/>
                    <a:pt x="461" y="554"/>
                    <a:pt x="465" y="555"/>
                  </a:cubicBezTo>
                  <a:cubicBezTo>
                    <a:pt x="468" y="556"/>
                    <a:pt x="472" y="556"/>
                    <a:pt x="477" y="556"/>
                  </a:cubicBezTo>
                  <a:cubicBezTo>
                    <a:pt x="484" y="556"/>
                    <a:pt x="489" y="556"/>
                    <a:pt x="494" y="554"/>
                  </a:cubicBezTo>
                  <a:cubicBezTo>
                    <a:pt x="497" y="553"/>
                    <a:pt x="505" y="551"/>
                    <a:pt x="513" y="540"/>
                  </a:cubicBezTo>
                  <a:cubicBezTo>
                    <a:pt x="514" y="539"/>
                    <a:pt x="514" y="538"/>
                    <a:pt x="514" y="537"/>
                  </a:cubicBezTo>
                  <a:cubicBezTo>
                    <a:pt x="518" y="537"/>
                    <a:pt x="518" y="537"/>
                    <a:pt x="518" y="537"/>
                  </a:cubicBezTo>
                  <a:cubicBezTo>
                    <a:pt x="519" y="535"/>
                    <a:pt x="519" y="535"/>
                    <a:pt x="519" y="535"/>
                  </a:cubicBezTo>
                  <a:cubicBezTo>
                    <a:pt x="521" y="533"/>
                    <a:pt x="521" y="533"/>
                    <a:pt x="521" y="533"/>
                  </a:cubicBezTo>
                  <a:cubicBezTo>
                    <a:pt x="521" y="492"/>
                    <a:pt x="521" y="450"/>
                    <a:pt x="521" y="409"/>
                  </a:cubicBezTo>
                  <a:lnTo>
                    <a:pt x="521" y="408"/>
                  </a:lnTo>
                  <a:close/>
                  <a:moveTo>
                    <a:pt x="469" y="382"/>
                  </a:moveTo>
                  <a:cubicBezTo>
                    <a:pt x="464" y="384"/>
                    <a:pt x="458" y="385"/>
                    <a:pt x="452" y="386"/>
                  </a:cubicBezTo>
                  <a:cubicBezTo>
                    <a:pt x="457" y="385"/>
                    <a:pt x="460" y="384"/>
                    <a:pt x="460" y="384"/>
                  </a:cubicBezTo>
                  <a:cubicBezTo>
                    <a:pt x="460" y="384"/>
                    <a:pt x="466" y="350"/>
                    <a:pt x="466" y="348"/>
                  </a:cubicBezTo>
                  <a:cubicBezTo>
                    <a:pt x="467" y="346"/>
                    <a:pt x="458" y="341"/>
                    <a:pt x="458" y="341"/>
                  </a:cubicBezTo>
                  <a:cubicBezTo>
                    <a:pt x="457" y="338"/>
                    <a:pt x="455" y="339"/>
                    <a:pt x="452" y="341"/>
                  </a:cubicBezTo>
                  <a:cubicBezTo>
                    <a:pt x="451" y="338"/>
                    <a:pt x="445" y="326"/>
                    <a:pt x="438" y="321"/>
                  </a:cubicBezTo>
                  <a:cubicBezTo>
                    <a:pt x="442" y="322"/>
                    <a:pt x="451" y="322"/>
                    <a:pt x="451" y="317"/>
                  </a:cubicBezTo>
                  <a:cubicBezTo>
                    <a:pt x="453" y="310"/>
                    <a:pt x="459" y="297"/>
                    <a:pt x="440" y="287"/>
                  </a:cubicBezTo>
                  <a:cubicBezTo>
                    <a:pt x="440" y="287"/>
                    <a:pt x="425" y="281"/>
                    <a:pt x="422" y="292"/>
                  </a:cubicBezTo>
                  <a:cubicBezTo>
                    <a:pt x="422" y="292"/>
                    <a:pt x="422" y="292"/>
                    <a:pt x="424" y="292"/>
                  </a:cubicBezTo>
                  <a:cubicBezTo>
                    <a:pt x="420" y="293"/>
                    <a:pt x="413" y="298"/>
                    <a:pt x="417" y="312"/>
                  </a:cubicBezTo>
                  <a:cubicBezTo>
                    <a:pt x="417" y="312"/>
                    <a:pt x="419" y="312"/>
                    <a:pt x="423" y="312"/>
                  </a:cubicBezTo>
                  <a:cubicBezTo>
                    <a:pt x="423" y="313"/>
                    <a:pt x="426" y="316"/>
                    <a:pt x="423" y="323"/>
                  </a:cubicBezTo>
                  <a:cubicBezTo>
                    <a:pt x="423" y="323"/>
                    <a:pt x="423" y="323"/>
                    <a:pt x="423" y="323"/>
                  </a:cubicBezTo>
                  <a:cubicBezTo>
                    <a:pt x="409" y="325"/>
                    <a:pt x="400" y="351"/>
                    <a:pt x="400" y="351"/>
                  </a:cubicBezTo>
                  <a:cubicBezTo>
                    <a:pt x="401" y="351"/>
                    <a:pt x="401" y="351"/>
                    <a:pt x="401" y="351"/>
                  </a:cubicBezTo>
                  <a:cubicBezTo>
                    <a:pt x="394" y="352"/>
                    <a:pt x="388" y="351"/>
                    <a:pt x="382" y="350"/>
                  </a:cubicBezTo>
                  <a:cubicBezTo>
                    <a:pt x="378" y="349"/>
                    <a:pt x="373" y="350"/>
                    <a:pt x="369" y="351"/>
                  </a:cubicBezTo>
                  <a:cubicBezTo>
                    <a:pt x="365" y="347"/>
                    <a:pt x="360" y="342"/>
                    <a:pt x="353" y="339"/>
                  </a:cubicBezTo>
                  <a:cubicBezTo>
                    <a:pt x="329" y="342"/>
                    <a:pt x="329" y="342"/>
                    <a:pt x="329" y="342"/>
                  </a:cubicBezTo>
                  <a:cubicBezTo>
                    <a:pt x="335" y="318"/>
                    <a:pt x="341" y="292"/>
                    <a:pt x="344" y="280"/>
                  </a:cubicBezTo>
                  <a:cubicBezTo>
                    <a:pt x="353" y="253"/>
                    <a:pt x="389" y="256"/>
                    <a:pt x="389" y="256"/>
                  </a:cubicBezTo>
                  <a:cubicBezTo>
                    <a:pt x="437" y="252"/>
                    <a:pt x="437" y="252"/>
                    <a:pt x="437" y="252"/>
                  </a:cubicBezTo>
                  <a:cubicBezTo>
                    <a:pt x="472" y="252"/>
                    <a:pt x="472" y="252"/>
                    <a:pt x="472" y="252"/>
                  </a:cubicBezTo>
                  <a:cubicBezTo>
                    <a:pt x="477" y="299"/>
                    <a:pt x="469" y="382"/>
                    <a:pt x="469" y="382"/>
                  </a:cubicBezTo>
                  <a:close/>
                  <a:moveTo>
                    <a:pt x="329" y="342"/>
                  </a:moveTo>
                  <a:cubicBezTo>
                    <a:pt x="331" y="343"/>
                    <a:pt x="338" y="348"/>
                    <a:pt x="344" y="354"/>
                  </a:cubicBezTo>
                  <a:cubicBezTo>
                    <a:pt x="338" y="348"/>
                    <a:pt x="331" y="343"/>
                    <a:pt x="329" y="342"/>
                  </a:cubicBezTo>
                  <a:close/>
                  <a:moveTo>
                    <a:pt x="356" y="376"/>
                  </a:moveTo>
                  <a:cubicBezTo>
                    <a:pt x="356" y="374"/>
                    <a:pt x="356" y="374"/>
                    <a:pt x="356" y="374"/>
                  </a:cubicBezTo>
                  <a:cubicBezTo>
                    <a:pt x="356" y="374"/>
                    <a:pt x="356" y="375"/>
                    <a:pt x="356" y="376"/>
                  </a:cubicBezTo>
                  <a:cubicBezTo>
                    <a:pt x="379" y="366"/>
                    <a:pt x="379" y="366"/>
                    <a:pt x="379" y="366"/>
                  </a:cubicBezTo>
                  <a:cubicBezTo>
                    <a:pt x="379" y="366"/>
                    <a:pt x="379" y="365"/>
                    <a:pt x="378" y="364"/>
                  </a:cubicBezTo>
                  <a:cubicBezTo>
                    <a:pt x="381" y="365"/>
                    <a:pt x="384" y="367"/>
                    <a:pt x="385" y="369"/>
                  </a:cubicBezTo>
                  <a:cubicBezTo>
                    <a:pt x="390" y="373"/>
                    <a:pt x="399" y="379"/>
                    <a:pt x="421" y="368"/>
                  </a:cubicBezTo>
                  <a:cubicBezTo>
                    <a:pt x="423" y="367"/>
                    <a:pt x="425" y="366"/>
                    <a:pt x="426" y="365"/>
                  </a:cubicBezTo>
                  <a:cubicBezTo>
                    <a:pt x="408" y="377"/>
                    <a:pt x="387" y="378"/>
                    <a:pt x="375" y="380"/>
                  </a:cubicBezTo>
                  <a:cubicBezTo>
                    <a:pt x="372" y="381"/>
                    <a:pt x="370" y="382"/>
                    <a:pt x="368" y="382"/>
                  </a:cubicBezTo>
                  <a:cubicBezTo>
                    <a:pt x="361" y="382"/>
                    <a:pt x="341" y="383"/>
                    <a:pt x="344" y="405"/>
                  </a:cubicBezTo>
                  <a:cubicBezTo>
                    <a:pt x="341" y="407"/>
                    <a:pt x="338" y="409"/>
                    <a:pt x="336" y="412"/>
                  </a:cubicBezTo>
                  <a:cubicBezTo>
                    <a:pt x="336" y="375"/>
                    <a:pt x="336" y="375"/>
                    <a:pt x="336" y="375"/>
                  </a:cubicBezTo>
                  <a:lnTo>
                    <a:pt x="356" y="376"/>
                  </a:lnTo>
                  <a:close/>
                  <a:moveTo>
                    <a:pt x="298" y="437"/>
                  </a:moveTo>
                  <a:cubicBezTo>
                    <a:pt x="299" y="432"/>
                    <a:pt x="316" y="414"/>
                    <a:pt x="316" y="414"/>
                  </a:cubicBezTo>
                  <a:cubicBezTo>
                    <a:pt x="317" y="398"/>
                    <a:pt x="317" y="398"/>
                    <a:pt x="317" y="398"/>
                  </a:cubicBezTo>
                  <a:cubicBezTo>
                    <a:pt x="305" y="397"/>
                    <a:pt x="305" y="397"/>
                    <a:pt x="305" y="397"/>
                  </a:cubicBezTo>
                  <a:cubicBezTo>
                    <a:pt x="317" y="398"/>
                    <a:pt x="317" y="398"/>
                    <a:pt x="317" y="398"/>
                  </a:cubicBezTo>
                  <a:cubicBezTo>
                    <a:pt x="317" y="398"/>
                    <a:pt x="319" y="387"/>
                    <a:pt x="322" y="372"/>
                  </a:cubicBezTo>
                  <a:cubicBezTo>
                    <a:pt x="327" y="372"/>
                    <a:pt x="327" y="372"/>
                    <a:pt x="327" y="372"/>
                  </a:cubicBezTo>
                  <a:cubicBezTo>
                    <a:pt x="327" y="432"/>
                    <a:pt x="327" y="432"/>
                    <a:pt x="327" y="432"/>
                  </a:cubicBezTo>
                  <a:cubicBezTo>
                    <a:pt x="322" y="448"/>
                    <a:pt x="322" y="465"/>
                    <a:pt x="322" y="465"/>
                  </a:cubicBezTo>
                  <a:cubicBezTo>
                    <a:pt x="296" y="463"/>
                    <a:pt x="296" y="463"/>
                    <a:pt x="296" y="463"/>
                  </a:cubicBezTo>
                  <a:cubicBezTo>
                    <a:pt x="296" y="463"/>
                    <a:pt x="297" y="442"/>
                    <a:pt x="298" y="437"/>
                  </a:cubicBezTo>
                  <a:close/>
                  <a:moveTo>
                    <a:pt x="298" y="486"/>
                  </a:moveTo>
                  <a:cubicBezTo>
                    <a:pt x="301" y="487"/>
                    <a:pt x="303" y="489"/>
                    <a:pt x="306" y="492"/>
                  </a:cubicBezTo>
                  <a:cubicBezTo>
                    <a:pt x="304" y="490"/>
                    <a:pt x="301" y="487"/>
                    <a:pt x="298" y="486"/>
                  </a:cubicBezTo>
                  <a:close/>
                </a:path>
              </a:pathLst>
            </a:custGeom>
            <a:solidFill>
              <a:srgbClr val="EDB3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1" name="Freeform 1121">
              <a:extLst>
                <a:ext uri="{FF2B5EF4-FFF2-40B4-BE49-F238E27FC236}">
                  <a16:creationId xmlns="" xmlns:a16="http://schemas.microsoft.com/office/drawing/2014/main" id="{6D31352D-29B8-46AA-AB1A-91BF312FC557}"/>
                </a:ext>
              </a:extLst>
            </p:cNvPr>
            <p:cNvSpPr>
              <a:spLocks noEditPoints="1"/>
            </p:cNvSpPr>
            <p:nvPr/>
          </p:nvSpPr>
          <p:spPr bwMode="auto">
            <a:xfrm>
              <a:off x="9935749" y="3920907"/>
              <a:ext cx="1918809" cy="2335614"/>
            </a:xfrm>
            <a:custGeom>
              <a:avLst/>
              <a:gdLst>
                <a:gd name="T0" fmla="*/ 47 w 378"/>
                <a:gd name="T1" fmla="*/ 380 h 461"/>
                <a:gd name="T2" fmla="*/ 2 w 378"/>
                <a:gd name="T3" fmla="*/ 409 h 461"/>
                <a:gd name="T4" fmla="*/ 11 w 378"/>
                <a:gd name="T5" fmla="*/ 409 h 461"/>
                <a:gd name="T6" fmla="*/ 38 w 378"/>
                <a:gd name="T7" fmla="*/ 411 h 461"/>
                <a:gd name="T8" fmla="*/ 30 w 378"/>
                <a:gd name="T9" fmla="*/ 436 h 461"/>
                <a:gd name="T10" fmla="*/ 56 w 378"/>
                <a:gd name="T11" fmla="*/ 461 h 461"/>
                <a:gd name="T12" fmla="*/ 66 w 378"/>
                <a:gd name="T13" fmla="*/ 414 h 461"/>
                <a:gd name="T14" fmla="*/ 72 w 378"/>
                <a:gd name="T15" fmla="*/ 409 h 461"/>
                <a:gd name="T16" fmla="*/ 297 w 378"/>
                <a:gd name="T17" fmla="*/ 414 h 461"/>
                <a:gd name="T18" fmla="*/ 288 w 378"/>
                <a:gd name="T19" fmla="*/ 436 h 461"/>
                <a:gd name="T20" fmla="*/ 314 w 378"/>
                <a:gd name="T21" fmla="*/ 460 h 461"/>
                <a:gd name="T22" fmla="*/ 327 w 378"/>
                <a:gd name="T23" fmla="*/ 415 h 461"/>
                <a:gd name="T24" fmla="*/ 335 w 378"/>
                <a:gd name="T25" fmla="*/ 409 h 461"/>
                <a:gd name="T26" fmla="*/ 378 w 378"/>
                <a:gd name="T27" fmla="*/ 380 h 461"/>
                <a:gd name="T28" fmla="*/ 198 w 378"/>
                <a:gd name="T29" fmla="*/ 279 h 461"/>
                <a:gd name="T30" fmla="*/ 367 w 378"/>
                <a:gd name="T31" fmla="*/ 181 h 461"/>
                <a:gd name="T32" fmla="*/ 310 w 378"/>
                <a:gd name="T33" fmla="*/ 168 h 461"/>
                <a:gd name="T34" fmla="*/ 291 w 378"/>
                <a:gd name="T35" fmla="*/ 30 h 461"/>
                <a:gd name="T36" fmla="*/ 228 w 378"/>
                <a:gd name="T37" fmla="*/ 30 h 461"/>
                <a:gd name="T38" fmla="*/ 172 w 378"/>
                <a:gd name="T39" fmla="*/ 30 h 461"/>
                <a:gd name="T40" fmla="*/ 169 w 378"/>
                <a:gd name="T41" fmla="*/ 168 h 461"/>
                <a:gd name="T42" fmla="*/ 171 w 378"/>
                <a:gd name="T43" fmla="*/ 109 h 461"/>
                <a:gd name="T44" fmla="*/ 38 w 378"/>
                <a:gd name="T45" fmla="*/ 0 h 461"/>
                <a:gd name="T46" fmla="*/ 40 w 378"/>
                <a:gd name="T47" fmla="*/ 109 h 461"/>
                <a:gd name="T48" fmla="*/ 40 w 378"/>
                <a:gd name="T49" fmla="*/ 131 h 461"/>
                <a:gd name="T50" fmla="*/ 0 w 378"/>
                <a:gd name="T51" fmla="*/ 168 h 461"/>
                <a:gd name="T52" fmla="*/ 50 w 378"/>
                <a:gd name="T53" fmla="*/ 181 h 461"/>
                <a:gd name="T54" fmla="*/ 186 w 378"/>
                <a:gd name="T55" fmla="*/ 269 h 461"/>
                <a:gd name="T56" fmla="*/ 185 w 378"/>
                <a:gd name="T57" fmla="*/ 270 h 461"/>
                <a:gd name="T58" fmla="*/ 294 w 378"/>
                <a:gd name="T59" fmla="*/ 184 h 461"/>
                <a:gd name="T60" fmla="*/ 185 w 378"/>
                <a:gd name="T61" fmla="*/ 289 h 461"/>
                <a:gd name="T62" fmla="*/ 186 w 378"/>
                <a:gd name="T63" fmla="*/ 288 h 461"/>
                <a:gd name="T64" fmla="*/ 71 w 378"/>
                <a:gd name="T65" fmla="*/ 380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8" h="461">
                  <a:moveTo>
                    <a:pt x="174" y="279"/>
                  </a:moveTo>
                  <a:cubicBezTo>
                    <a:pt x="47" y="380"/>
                    <a:pt x="47" y="380"/>
                    <a:pt x="47" y="380"/>
                  </a:cubicBezTo>
                  <a:cubicBezTo>
                    <a:pt x="2" y="380"/>
                    <a:pt x="2" y="380"/>
                    <a:pt x="2" y="380"/>
                  </a:cubicBezTo>
                  <a:cubicBezTo>
                    <a:pt x="2" y="409"/>
                    <a:pt x="2" y="409"/>
                    <a:pt x="2" y="409"/>
                  </a:cubicBezTo>
                  <a:cubicBezTo>
                    <a:pt x="11" y="409"/>
                    <a:pt x="11" y="409"/>
                    <a:pt x="11" y="409"/>
                  </a:cubicBezTo>
                  <a:cubicBezTo>
                    <a:pt x="11" y="409"/>
                    <a:pt x="11" y="409"/>
                    <a:pt x="11" y="409"/>
                  </a:cubicBezTo>
                  <a:cubicBezTo>
                    <a:pt x="36" y="409"/>
                    <a:pt x="36" y="409"/>
                    <a:pt x="36" y="409"/>
                  </a:cubicBezTo>
                  <a:cubicBezTo>
                    <a:pt x="38" y="411"/>
                    <a:pt x="38" y="411"/>
                    <a:pt x="38" y="411"/>
                  </a:cubicBezTo>
                  <a:cubicBezTo>
                    <a:pt x="43" y="415"/>
                    <a:pt x="43" y="415"/>
                    <a:pt x="43" y="415"/>
                  </a:cubicBezTo>
                  <a:cubicBezTo>
                    <a:pt x="35" y="419"/>
                    <a:pt x="30" y="427"/>
                    <a:pt x="30" y="436"/>
                  </a:cubicBezTo>
                  <a:cubicBezTo>
                    <a:pt x="30" y="450"/>
                    <a:pt x="41" y="461"/>
                    <a:pt x="55" y="461"/>
                  </a:cubicBezTo>
                  <a:cubicBezTo>
                    <a:pt x="55" y="461"/>
                    <a:pt x="56" y="461"/>
                    <a:pt x="56" y="461"/>
                  </a:cubicBezTo>
                  <a:cubicBezTo>
                    <a:pt x="69" y="460"/>
                    <a:pt x="80" y="449"/>
                    <a:pt x="80" y="436"/>
                  </a:cubicBezTo>
                  <a:cubicBezTo>
                    <a:pt x="80" y="426"/>
                    <a:pt x="74" y="418"/>
                    <a:pt x="66" y="414"/>
                  </a:cubicBezTo>
                  <a:cubicBezTo>
                    <a:pt x="68" y="412"/>
                    <a:pt x="68" y="412"/>
                    <a:pt x="68" y="412"/>
                  </a:cubicBezTo>
                  <a:cubicBezTo>
                    <a:pt x="72" y="409"/>
                    <a:pt x="72" y="409"/>
                    <a:pt x="72" y="409"/>
                  </a:cubicBezTo>
                  <a:cubicBezTo>
                    <a:pt x="291" y="409"/>
                    <a:pt x="291" y="409"/>
                    <a:pt x="291" y="409"/>
                  </a:cubicBezTo>
                  <a:cubicBezTo>
                    <a:pt x="297" y="414"/>
                    <a:pt x="297" y="414"/>
                    <a:pt x="297" y="414"/>
                  </a:cubicBezTo>
                  <a:cubicBezTo>
                    <a:pt x="298" y="416"/>
                    <a:pt x="298" y="416"/>
                    <a:pt x="298" y="416"/>
                  </a:cubicBezTo>
                  <a:cubicBezTo>
                    <a:pt x="292" y="420"/>
                    <a:pt x="288" y="427"/>
                    <a:pt x="288" y="436"/>
                  </a:cubicBezTo>
                  <a:cubicBezTo>
                    <a:pt x="288" y="449"/>
                    <a:pt x="299" y="460"/>
                    <a:pt x="313" y="460"/>
                  </a:cubicBezTo>
                  <a:cubicBezTo>
                    <a:pt x="313" y="460"/>
                    <a:pt x="314" y="460"/>
                    <a:pt x="314" y="460"/>
                  </a:cubicBezTo>
                  <a:cubicBezTo>
                    <a:pt x="327" y="460"/>
                    <a:pt x="338" y="449"/>
                    <a:pt x="338" y="436"/>
                  </a:cubicBezTo>
                  <a:cubicBezTo>
                    <a:pt x="338" y="427"/>
                    <a:pt x="333" y="420"/>
                    <a:pt x="327" y="415"/>
                  </a:cubicBezTo>
                  <a:cubicBezTo>
                    <a:pt x="327" y="415"/>
                    <a:pt x="327" y="415"/>
                    <a:pt x="327" y="415"/>
                  </a:cubicBezTo>
                  <a:cubicBezTo>
                    <a:pt x="335" y="409"/>
                    <a:pt x="335" y="409"/>
                    <a:pt x="335" y="409"/>
                  </a:cubicBezTo>
                  <a:cubicBezTo>
                    <a:pt x="378" y="409"/>
                    <a:pt x="378" y="409"/>
                    <a:pt x="378" y="409"/>
                  </a:cubicBezTo>
                  <a:cubicBezTo>
                    <a:pt x="378" y="380"/>
                    <a:pt x="378" y="380"/>
                    <a:pt x="378" y="380"/>
                  </a:cubicBezTo>
                  <a:cubicBezTo>
                    <a:pt x="326" y="380"/>
                    <a:pt x="326" y="380"/>
                    <a:pt x="326" y="380"/>
                  </a:cubicBezTo>
                  <a:cubicBezTo>
                    <a:pt x="198" y="279"/>
                    <a:pt x="198" y="279"/>
                    <a:pt x="198" y="279"/>
                  </a:cubicBezTo>
                  <a:cubicBezTo>
                    <a:pt x="322" y="181"/>
                    <a:pt x="322" y="181"/>
                    <a:pt x="322" y="181"/>
                  </a:cubicBezTo>
                  <a:cubicBezTo>
                    <a:pt x="367" y="181"/>
                    <a:pt x="367" y="181"/>
                    <a:pt x="367" y="181"/>
                  </a:cubicBezTo>
                  <a:cubicBezTo>
                    <a:pt x="367" y="168"/>
                    <a:pt x="367" y="168"/>
                    <a:pt x="367" y="168"/>
                  </a:cubicBezTo>
                  <a:cubicBezTo>
                    <a:pt x="310" y="168"/>
                    <a:pt x="310" y="168"/>
                    <a:pt x="310" y="168"/>
                  </a:cubicBezTo>
                  <a:cubicBezTo>
                    <a:pt x="310" y="30"/>
                    <a:pt x="310" y="30"/>
                    <a:pt x="310" y="30"/>
                  </a:cubicBezTo>
                  <a:cubicBezTo>
                    <a:pt x="291" y="30"/>
                    <a:pt x="291" y="30"/>
                    <a:pt x="291" y="30"/>
                  </a:cubicBezTo>
                  <a:cubicBezTo>
                    <a:pt x="272" y="30"/>
                    <a:pt x="272" y="30"/>
                    <a:pt x="272" y="30"/>
                  </a:cubicBezTo>
                  <a:cubicBezTo>
                    <a:pt x="228" y="30"/>
                    <a:pt x="228" y="30"/>
                    <a:pt x="228" y="30"/>
                  </a:cubicBezTo>
                  <a:cubicBezTo>
                    <a:pt x="203" y="30"/>
                    <a:pt x="203" y="30"/>
                    <a:pt x="203" y="30"/>
                  </a:cubicBezTo>
                  <a:cubicBezTo>
                    <a:pt x="172" y="30"/>
                    <a:pt x="172" y="30"/>
                    <a:pt x="172" y="30"/>
                  </a:cubicBezTo>
                  <a:cubicBezTo>
                    <a:pt x="172" y="168"/>
                    <a:pt x="172" y="168"/>
                    <a:pt x="172" y="168"/>
                  </a:cubicBezTo>
                  <a:cubicBezTo>
                    <a:pt x="169" y="168"/>
                    <a:pt x="169" y="168"/>
                    <a:pt x="169" y="168"/>
                  </a:cubicBezTo>
                  <a:cubicBezTo>
                    <a:pt x="169" y="109"/>
                    <a:pt x="169" y="109"/>
                    <a:pt x="169" y="109"/>
                  </a:cubicBezTo>
                  <a:cubicBezTo>
                    <a:pt x="171" y="109"/>
                    <a:pt x="171" y="109"/>
                    <a:pt x="171" y="109"/>
                  </a:cubicBezTo>
                  <a:cubicBezTo>
                    <a:pt x="171" y="0"/>
                    <a:pt x="171" y="0"/>
                    <a:pt x="171" y="0"/>
                  </a:cubicBezTo>
                  <a:cubicBezTo>
                    <a:pt x="38" y="0"/>
                    <a:pt x="38" y="0"/>
                    <a:pt x="38" y="0"/>
                  </a:cubicBezTo>
                  <a:cubicBezTo>
                    <a:pt x="38" y="109"/>
                    <a:pt x="38" y="109"/>
                    <a:pt x="38" y="109"/>
                  </a:cubicBezTo>
                  <a:cubicBezTo>
                    <a:pt x="40" y="109"/>
                    <a:pt x="40" y="109"/>
                    <a:pt x="40" y="109"/>
                  </a:cubicBezTo>
                  <a:cubicBezTo>
                    <a:pt x="40" y="122"/>
                    <a:pt x="40" y="122"/>
                    <a:pt x="40" y="122"/>
                  </a:cubicBezTo>
                  <a:cubicBezTo>
                    <a:pt x="40" y="131"/>
                    <a:pt x="40" y="131"/>
                    <a:pt x="40" y="131"/>
                  </a:cubicBezTo>
                  <a:cubicBezTo>
                    <a:pt x="40" y="168"/>
                    <a:pt x="40" y="168"/>
                    <a:pt x="40" y="168"/>
                  </a:cubicBezTo>
                  <a:cubicBezTo>
                    <a:pt x="0" y="168"/>
                    <a:pt x="0" y="168"/>
                    <a:pt x="0" y="168"/>
                  </a:cubicBezTo>
                  <a:cubicBezTo>
                    <a:pt x="0" y="181"/>
                    <a:pt x="0" y="181"/>
                    <a:pt x="0" y="181"/>
                  </a:cubicBezTo>
                  <a:cubicBezTo>
                    <a:pt x="50" y="181"/>
                    <a:pt x="50" y="181"/>
                    <a:pt x="50" y="181"/>
                  </a:cubicBezTo>
                  <a:lnTo>
                    <a:pt x="174" y="279"/>
                  </a:lnTo>
                  <a:close/>
                  <a:moveTo>
                    <a:pt x="186" y="269"/>
                  </a:moveTo>
                  <a:cubicBezTo>
                    <a:pt x="186" y="269"/>
                    <a:pt x="186" y="269"/>
                    <a:pt x="186" y="269"/>
                  </a:cubicBezTo>
                  <a:cubicBezTo>
                    <a:pt x="185" y="270"/>
                    <a:pt x="185" y="270"/>
                    <a:pt x="185" y="270"/>
                  </a:cubicBezTo>
                  <a:cubicBezTo>
                    <a:pt x="77" y="184"/>
                    <a:pt x="77" y="184"/>
                    <a:pt x="77" y="184"/>
                  </a:cubicBezTo>
                  <a:cubicBezTo>
                    <a:pt x="294" y="184"/>
                    <a:pt x="294" y="184"/>
                    <a:pt x="294" y="184"/>
                  </a:cubicBezTo>
                  <a:lnTo>
                    <a:pt x="186" y="269"/>
                  </a:lnTo>
                  <a:close/>
                  <a:moveTo>
                    <a:pt x="185" y="289"/>
                  </a:moveTo>
                  <a:cubicBezTo>
                    <a:pt x="185" y="289"/>
                    <a:pt x="185" y="289"/>
                    <a:pt x="185" y="289"/>
                  </a:cubicBezTo>
                  <a:cubicBezTo>
                    <a:pt x="186" y="288"/>
                    <a:pt x="186" y="288"/>
                    <a:pt x="186" y="288"/>
                  </a:cubicBezTo>
                  <a:cubicBezTo>
                    <a:pt x="303" y="380"/>
                    <a:pt x="303" y="380"/>
                    <a:pt x="303" y="380"/>
                  </a:cubicBezTo>
                  <a:cubicBezTo>
                    <a:pt x="71" y="380"/>
                    <a:pt x="71" y="380"/>
                    <a:pt x="71" y="380"/>
                  </a:cubicBezTo>
                  <a:lnTo>
                    <a:pt x="185" y="289"/>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2" name="Rectangle 1122">
              <a:extLst>
                <a:ext uri="{FF2B5EF4-FFF2-40B4-BE49-F238E27FC236}">
                  <a16:creationId xmlns="" xmlns:a16="http://schemas.microsoft.com/office/drawing/2014/main" id="{593E059C-3B5C-43DE-A8D4-0CC587F642D6}"/>
                </a:ext>
              </a:extLst>
            </p:cNvPr>
            <p:cNvSpPr>
              <a:spLocks noChangeArrowheads="1"/>
            </p:cNvSpPr>
            <p:nvPr/>
          </p:nvSpPr>
          <p:spPr bwMode="auto">
            <a:xfrm>
              <a:off x="9796812" y="5862244"/>
              <a:ext cx="649617" cy="642107"/>
            </a:xfrm>
            <a:prstGeom prst="rect">
              <a:avLst/>
            </a:prstGeom>
            <a:solidFill>
              <a:srgbClr val="988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3" name="Rectangle 1123">
              <a:extLst>
                <a:ext uri="{FF2B5EF4-FFF2-40B4-BE49-F238E27FC236}">
                  <a16:creationId xmlns="" xmlns:a16="http://schemas.microsoft.com/office/drawing/2014/main" id="{4F1B1364-F04A-4A7D-BBB8-8368E2E8E247}"/>
                </a:ext>
              </a:extLst>
            </p:cNvPr>
            <p:cNvSpPr>
              <a:spLocks noChangeArrowheads="1"/>
            </p:cNvSpPr>
            <p:nvPr/>
          </p:nvSpPr>
          <p:spPr bwMode="auto">
            <a:xfrm>
              <a:off x="10217373" y="5926081"/>
              <a:ext cx="150200" cy="826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4" name="Freeform 1124">
              <a:extLst>
                <a:ext uri="{FF2B5EF4-FFF2-40B4-BE49-F238E27FC236}">
                  <a16:creationId xmlns="" xmlns:a16="http://schemas.microsoft.com/office/drawing/2014/main" id="{C0699768-9FCA-4BA2-B263-9884E6270E61}"/>
                </a:ext>
              </a:extLst>
            </p:cNvPr>
            <p:cNvSpPr>
              <a:spLocks/>
            </p:cNvSpPr>
            <p:nvPr/>
          </p:nvSpPr>
          <p:spPr bwMode="auto">
            <a:xfrm>
              <a:off x="9969542" y="6342885"/>
              <a:ext cx="22530" cy="116406"/>
            </a:xfrm>
            <a:custGeom>
              <a:avLst/>
              <a:gdLst>
                <a:gd name="T0" fmla="*/ 4 w 4"/>
                <a:gd name="T1" fmla="*/ 0 h 23"/>
                <a:gd name="T2" fmla="*/ 4 w 4"/>
                <a:gd name="T3" fmla="*/ 23 h 23"/>
                <a:gd name="T4" fmla="*/ 0 w 4"/>
                <a:gd name="T5" fmla="*/ 23 h 23"/>
                <a:gd name="T6" fmla="*/ 0 w 4"/>
                <a:gd name="T7" fmla="*/ 0 h 23"/>
                <a:gd name="T8" fmla="*/ 4 w 4"/>
                <a:gd name="T9" fmla="*/ 0 h 23"/>
              </a:gdLst>
              <a:ahLst/>
              <a:cxnLst>
                <a:cxn ang="0">
                  <a:pos x="T0" y="T1"/>
                </a:cxn>
                <a:cxn ang="0">
                  <a:pos x="T2" y="T3"/>
                </a:cxn>
                <a:cxn ang="0">
                  <a:pos x="T4" y="T5"/>
                </a:cxn>
                <a:cxn ang="0">
                  <a:pos x="T6" y="T7"/>
                </a:cxn>
                <a:cxn ang="0">
                  <a:pos x="T8" y="T9"/>
                </a:cxn>
              </a:cxnLst>
              <a:rect l="0" t="0" r="r" b="b"/>
              <a:pathLst>
                <a:path w="4" h="23">
                  <a:moveTo>
                    <a:pt x="4" y="0"/>
                  </a:moveTo>
                  <a:cubicBezTo>
                    <a:pt x="4" y="23"/>
                    <a:pt x="4" y="23"/>
                    <a:pt x="4" y="23"/>
                  </a:cubicBezTo>
                  <a:cubicBezTo>
                    <a:pt x="0" y="23"/>
                    <a:pt x="0" y="23"/>
                    <a:pt x="0" y="23"/>
                  </a:cubicBezTo>
                  <a:cubicBezTo>
                    <a:pt x="0" y="16"/>
                    <a:pt x="0" y="5"/>
                    <a:pt x="0" y="0"/>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5" name="Rectangle 1125">
              <a:extLst>
                <a:ext uri="{FF2B5EF4-FFF2-40B4-BE49-F238E27FC236}">
                  <a16:creationId xmlns="" xmlns:a16="http://schemas.microsoft.com/office/drawing/2014/main" id="{5CAFDAE3-557D-403A-9347-D5CB87342C04}"/>
                </a:ext>
              </a:extLst>
            </p:cNvPr>
            <p:cNvSpPr>
              <a:spLocks noChangeArrowheads="1"/>
            </p:cNvSpPr>
            <p:nvPr/>
          </p:nvSpPr>
          <p:spPr bwMode="auto">
            <a:xfrm>
              <a:off x="9954522" y="6342885"/>
              <a:ext cx="751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6" name="Rectangle 1126">
              <a:extLst>
                <a:ext uri="{FF2B5EF4-FFF2-40B4-BE49-F238E27FC236}">
                  <a16:creationId xmlns="" xmlns:a16="http://schemas.microsoft.com/office/drawing/2014/main" id="{1ECF3468-6941-4457-8766-931D60BFB92C}"/>
                </a:ext>
              </a:extLst>
            </p:cNvPr>
            <p:cNvSpPr>
              <a:spLocks noChangeArrowheads="1"/>
            </p:cNvSpPr>
            <p:nvPr/>
          </p:nvSpPr>
          <p:spPr bwMode="auto">
            <a:xfrm>
              <a:off x="10022112" y="6342885"/>
              <a:ext cx="3004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7" name="Rectangle 1127">
              <a:extLst>
                <a:ext uri="{FF2B5EF4-FFF2-40B4-BE49-F238E27FC236}">
                  <a16:creationId xmlns="" xmlns:a16="http://schemas.microsoft.com/office/drawing/2014/main" id="{A4F663A6-F64F-4784-B9FB-E071FAC9CF23}"/>
                </a:ext>
              </a:extLst>
            </p:cNvPr>
            <p:cNvSpPr>
              <a:spLocks noChangeArrowheads="1"/>
            </p:cNvSpPr>
            <p:nvPr/>
          </p:nvSpPr>
          <p:spPr bwMode="auto">
            <a:xfrm>
              <a:off x="9999582" y="6342885"/>
              <a:ext cx="1502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8" name="Rectangle 1128">
              <a:extLst>
                <a:ext uri="{FF2B5EF4-FFF2-40B4-BE49-F238E27FC236}">
                  <a16:creationId xmlns="" xmlns:a16="http://schemas.microsoft.com/office/drawing/2014/main" id="{48D626E7-7D97-4443-A3F8-FA84FA004668}"/>
                </a:ext>
              </a:extLst>
            </p:cNvPr>
            <p:cNvSpPr>
              <a:spLocks noChangeArrowheads="1"/>
            </p:cNvSpPr>
            <p:nvPr/>
          </p:nvSpPr>
          <p:spPr bwMode="auto">
            <a:xfrm>
              <a:off x="9909462" y="6342885"/>
              <a:ext cx="26286"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9" name="Freeform 1129">
              <a:extLst>
                <a:ext uri="{FF2B5EF4-FFF2-40B4-BE49-F238E27FC236}">
                  <a16:creationId xmlns="" xmlns:a16="http://schemas.microsoft.com/office/drawing/2014/main" id="{F18C7C01-6AD6-4CD0-8874-EBBABE8C9658}"/>
                </a:ext>
              </a:extLst>
            </p:cNvPr>
            <p:cNvSpPr>
              <a:spLocks/>
            </p:cNvSpPr>
            <p:nvPr/>
          </p:nvSpPr>
          <p:spPr bwMode="auto">
            <a:xfrm>
              <a:off x="9849382" y="6342885"/>
              <a:ext cx="0" cy="116406"/>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6"/>
                    <a:pt x="0" y="23"/>
                  </a:cubicBezTo>
                  <a:cubicBezTo>
                    <a:pt x="0" y="23"/>
                    <a:pt x="0" y="23"/>
                    <a:pt x="0" y="2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0" name="Rectangle 1130">
              <a:extLst>
                <a:ext uri="{FF2B5EF4-FFF2-40B4-BE49-F238E27FC236}">
                  <a16:creationId xmlns="" xmlns:a16="http://schemas.microsoft.com/office/drawing/2014/main" id="{582D452F-14D1-4BF2-BBA8-B6DCD40AF570}"/>
                </a:ext>
              </a:extLst>
            </p:cNvPr>
            <p:cNvSpPr>
              <a:spLocks noChangeArrowheads="1"/>
            </p:cNvSpPr>
            <p:nvPr/>
          </p:nvSpPr>
          <p:spPr bwMode="auto">
            <a:xfrm>
              <a:off x="9864402" y="6342885"/>
              <a:ext cx="3756"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1" name="Rectangle 1131">
              <a:extLst>
                <a:ext uri="{FF2B5EF4-FFF2-40B4-BE49-F238E27FC236}">
                  <a16:creationId xmlns="" xmlns:a16="http://schemas.microsoft.com/office/drawing/2014/main" id="{7089927D-CF38-499C-96FE-CE067CCFB62D}"/>
                </a:ext>
              </a:extLst>
            </p:cNvPr>
            <p:cNvSpPr>
              <a:spLocks noChangeArrowheads="1"/>
            </p:cNvSpPr>
            <p:nvPr/>
          </p:nvSpPr>
          <p:spPr bwMode="auto">
            <a:xfrm>
              <a:off x="9868158" y="6342885"/>
              <a:ext cx="751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2" name="Rectangle 1132">
              <a:extLst>
                <a:ext uri="{FF2B5EF4-FFF2-40B4-BE49-F238E27FC236}">
                  <a16:creationId xmlns="" xmlns:a16="http://schemas.microsoft.com/office/drawing/2014/main" id="{24477F2D-F3E2-43DB-BF38-124ACD864D09}"/>
                </a:ext>
              </a:extLst>
            </p:cNvPr>
            <p:cNvSpPr>
              <a:spLocks noChangeArrowheads="1"/>
            </p:cNvSpPr>
            <p:nvPr/>
          </p:nvSpPr>
          <p:spPr bwMode="auto">
            <a:xfrm>
              <a:off x="9883178" y="6342885"/>
              <a:ext cx="751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3" name="Freeform 1133">
              <a:extLst>
                <a:ext uri="{FF2B5EF4-FFF2-40B4-BE49-F238E27FC236}">
                  <a16:creationId xmlns="" xmlns:a16="http://schemas.microsoft.com/office/drawing/2014/main" id="{A6128BB2-5880-48B1-9F5F-1E185C201CD1}"/>
                </a:ext>
              </a:extLst>
            </p:cNvPr>
            <p:cNvSpPr>
              <a:spLocks/>
            </p:cNvSpPr>
            <p:nvPr/>
          </p:nvSpPr>
          <p:spPr bwMode="auto">
            <a:xfrm>
              <a:off x="10044643" y="6466802"/>
              <a:ext cx="7510" cy="15020"/>
            </a:xfrm>
            <a:custGeom>
              <a:avLst/>
              <a:gdLst>
                <a:gd name="T0" fmla="*/ 0 w 2"/>
                <a:gd name="T1" fmla="*/ 4 h 4"/>
                <a:gd name="T2" fmla="*/ 0 w 2"/>
                <a:gd name="T3" fmla="*/ 4 h 4"/>
                <a:gd name="T4" fmla="*/ 0 w 2"/>
                <a:gd name="T5" fmla="*/ 0 h 4"/>
                <a:gd name="T6" fmla="*/ 0 w 2"/>
                <a:gd name="T7" fmla="*/ 0 h 4"/>
                <a:gd name="T8" fmla="*/ 2 w 2"/>
                <a:gd name="T9" fmla="*/ 0 h 4"/>
                <a:gd name="T10" fmla="*/ 2 w 2"/>
                <a:gd name="T11" fmla="*/ 1 h 4"/>
                <a:gd name="T12" fmla="*/ 0 w 2"/>
                <a:gd name="T13" fmla="*/ 0 h 4"/>
                <a:gd name="T14" fmla="*/ 0 w 2"/>
                <a:gd name="T15" fmla="*/ 0 h 4"/>
                <a:gd name="T16" fmla="*/ 0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0" y="4"/>
                  </a:moveTo>
                  <a:lnTo>
                    <a:pt x="0" y="4"/>
                  </a:lnTo>
                  <a:lnTo>
                    <a:pt x="0" y="0"/>
                  </a:lnTo>
                  <a:lnTo>
                    <a:pt x="0" y="0"/>
                  </a:lnTo>
                  <a:lnTo>
                    <a:pt x="2" y="0"/>
                  </a:lnTo>
                  <a:lnTo>
                    <a:pt x="2" y="1"/>
                  </a:lnTo>
                  <a:lnTo>
                    <a:pt x="0" y="0"/>
                  </a:lnTo>
                  <a:lnTo>
                    <a:pt x="0"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4" name="Freeform 1134">
              <a:extLst>
                <a:ext uri="{FF2B5EF4-FFF2-40B4-BE49-F238E27FC236}">
                  <a16:creationId xmlns="" xmlns:a16="http://schemas.microsoft.com/office/drawing/2014/main" id="{D548124C-987A-42D9-AC73-79EBD3B086C0}"/>
                </a:ext>
              </a:extLst>
            </p:cNvPr>
            <p:cNvSpPr>
              <a:spLocks/>
            </p:cNvSpPr>
            <p:nvPr/>
          </p:nvSpPr>
          <p:spPr bwMode="auto">
            <a:xfrm>
              <a:off x="10022112" y="6466802"/>
              <a:ext cx="7510" cy="15020"/>
            </a:xfrm>
            <a:custGeom>
              <a:avLst/>
              <a:gdLst>
                <a:gd name="T0" fmla="*/ 0 w 2"/>
                <a:gd name="T1" fmla="*/ 3 h 3"/>
                <a:gd name="T2" fmla="*/ 0 w 2"/>
                <a:gd name="T3" fmla="*/ 2 h 3"/>
                <a:gd name="T4" fmla="*/ 1 w 2"/>
                <a:gd name="T5" fmla="*/ 2 h 3"/>
                <a:gd name="T6" fmla="*/ 1 w 2"/>
                <a:gd name="T7" fmla="*/ 2 h 3"/>
                <a:gd name="T8" fmla="*/ 1 w 2"/>
                <a:gd name="T9" fmla="*/ 2 h 3"/>
                <a:gd name="T10" fmla="*/ 0 w 2"/>
                <a:gd name="T11" fmla="*/ 1 h 3"/>
                <a:gd name="T12" fmla="*/ 1 w 2"/>
                <a:gd name="T13" fmla="*/ 0 h 3"/>
                <a:gd name="T14" fmla="*/ 2 w 2"/>
                <a:gd name="T15" fmla="*/ 0 h 3"/>
                <a:gd name="T16" fmla="*/ 2 w 2"/>
                <a:gd name="T17" fmla="*/ 0 h 3"/>
                <a:gd name="T18" fmla="*/ 1 w 2"/>
                <a:gd name="T19" fmla="*/ 0 h 3"/>
                <a:gd name="T20" fmla="*/ 1 w 2"/>
                <a:gd name="T21" fmla="*/ 1 h 3"/>
                <a:gd name="T22" fmla="*/ 2 w 2"/>
                <a:gd name="T23" fmla="*/ 2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2"/>
                    <a:pt x="0" y="2"/>
                    <a:pt x="0" y="2"/>
                  </a:cubicBezTo>
                  <a:cubicBezTo>
                    <a:pt x="1" y="2"/>
                    <a:pt x="1" y="2"/>
                    <a:pt x="1" y="2"/>
                  </a:cubicBezTo>
                  <a:cubicBezTo>
                    <a:pt x="1" y="2"/>
                    <a:pt x="1" y="2"/>
                    <a:pt x="1" y="2"/>
                  </a:cubicBezTo>
                  <a:cubicBezTo>
                    <a:pt x="1" y="2"/>
                    <a:pt x="1" y="2"/>
                    <a:pt x="1" y="2"/>
                  </a:cubicBezTo>
                  <a:cubicBezTo>
                    <a:pt x="1" y="2"/>
                    <a:pt x="0" y="1"/>
                    <a:pt x="0" y="1"/>
                  </a:cubicBezTo>
                  <a:cubicBezTo>
                    <a:pt x="0" y="0"/>
                    <a:pt x="1" y="0"/>
                    <a:pt x="1" y="0"/>
                  </a:cubicBezTo>
                  <a:cubicBezTo>
                    <a:pt x="2" y="0"/>
                    <a:pt x="2" y="0"/>
                    <a:pt x="2" y="0"/>
                  </a:cubicBezTo>
                  <a:cubicBezTo>
                    <a:pt x="2" y="0"/>
                    <a:pt x="2" y="0"/>
                    <a:pt x="2" y="0"/>
                  </a:cubicBezTo>
                  <a:cubicBezTo>
                    <a:pt x="1" y="0"/>
                    <a:pt x="1" y="0"/>
                    <a:pt x="1" y="0"/>
                  </a:cubicBezTo>
                  <a:cubicBezTo>
                    <a:pt x="1" y="0"/>
                    <a:pt x="1" y="0"/>
                    <a:pt x="1" y="1"/>
                  </a:cubicBezTo>
                  <a:cubicBezTo>
                    <a:pt x="1" y="1"/>
                    <a:pt x="1" y="2"/>
                    <a:pt x="2" y="2"/>
                  </a:cubicBezTo>
                  <a:cubicBezTo>
                    <a:pt x="2" y="3"/>
                    <a:pt x="2" y="3"/>
                    <a:pt x="2" y="3"/>
                  </a:cubicBezTo>
                  <a:cubicBezTo>
                    <a:pt x="2" y="3"/>
                    <a:pt x="2" y="3"/>
                    <a:pt x="2" y="3"/>
                  </a:cubicBez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5" name="Freeform 1135">
              <a:extLst>
                <a:ext uri="{FF2B5EF4-FFF2-40B4-BE49-F238E27FC236}">
                  <a16:creationId xmlns="" xmlns:a16="http://schemas.microsoft.com/office/drawing/2014/main" id="{2E438DE5-FE02-467A-B093-6432ABC40294}"/>
                </a:ext>
              </a:extLst>
            </p:cNvPr>
            <p:cNvSpPr>
              <a:spLocks/>
            </p:cNvSpPr>
            <p:nvPr/>
          </p:nvSpPr>
          <p:spPr bwMode="auto">
            <a:xfrm>
              <a:off x="9999582" y="6466802"/>
              <a:ext cx="11266" cy="15020"/>
            </a:xfrm>
            <a:custGeom>
              <a:avLst/>
              <a:gdLst>
                <a:gd name="T0" fmla="*/ 2 w 2"/>
                <a:gd name="T1" fmla="*/ 3 h 3"/>
                <a:gd name="T2" fmla="*/ 1 w 2"/>
                <a:gd name="T3" fmla="*/ 3 h 3"/>
                <a:gd name="T4" fmla="*/ 0 w 2"/>
                <a:gd name="T5" fmla="*/ 2 h 3"/>
                <a:gd name="T6" fmla="*/ 1 w 2"/>
                <a:gd name="T7" fmla="*/ 1 h 3"/>
                <a:gd name="T8" fmla="*/ 1 w 2"/>
                <a:gd name="T9" fmla="*/ 1 h 3"/>
                <a:gd name="T10" fmla="*/ 0 w 2"/>
                <a:gd name="T11" fmla="*/ 1 h 3"/>
                <a:gd name="T12" fmla="*/ 1 w 2"/>
                <a:gd name="T13" fmla="*/ 0 h 3"/>
                <a:gd name="T14" fmla="*/ 2 w 2"/>
                <a:gd name="T15" fmla="*/ 0 h 3"/>
                <a:gd name="T16" fmla="*/ 2 w 2"/>
                <a:gd name="T17" fmla="*/ 0 h 3"/>
                <a:gd name="T18" fmla="*/ 1 w 2"/>
                <a:gd name="T19" fmla="*/ 0 h 3"/>
                <a:gd name="T20" fmla="*/ 1 w 2"/>
                <a:gd name="T21" fmla="*/ 1 h 3"/>
                <a:gd name="T22" fmla="*/ 1 w 2"/>
                <a:gd name="T23" fmla="*/ 1 h 3"/>
                <a:gd name="T24" fmla="*/ 1 w 2"/>
                <a:gd name="T25" fmla="*/ 1 h 3"/>
                <a:gd name="T26" fmla="*/ 1 w 2"/>
                <a:gd name="T27" fmla="*/ 1 h 3"/>
                <a:gd name="T28" fmla="*/ 1 w 2"/>
                <a:gd name="T29" fmla="*/ 1 h 3"/>
                <a:gd name="T30" fmla="*/ 1 w 2"/>
                <a:gd name="T31" fmla="*/ 2 h 3"/>
                <a:gd name="T32" fmla="*/ 1 w 2"/>
                <a:gd name="T33" fmla="*/ 3 h 3"/>
                <a:gd name="T34" fmla="*/ 2 w 2"/>
                <a:gd name="T35" fmla="*/ 2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3"/>
                    <a:pt x="0" y="2"/>
                    <a:pt x="0" y="2"/>
                  </a:cubicBezTo>
                  <a:cubicBezTo>
                    <a:pt x="0" y="2"/>
                    <a:pt x="0" y="1"/>
                    <a:pt x="1" y="1"/>
                  </a:cubicBezTo>
                  <a:cubicBezTo>
                    <a:pt x="1" y="1"/>
                    <a:pt x="1" y="1"/>
                    <a:pt x="1" y="1"/>
                  </a:cubicBezTo>
                  <a:cubicBezTo>
                    <a:pt x="0" y="1"/>
                    <a:pt x="0" y="1"/>
                    <a:pt x="0" y="1"/>
                  </a:cubicBezTo>
                  <a:cubicBezTo>
                    <a:pt x="0" y="0"/>
                    <a:pt x="1" y="0"/>
                    <a:pt x="1" y="0"/>
                  </a:cubicBezTo>
                  <a:cubicBezTo>
                    <a:pt x="2" y="0"/>
                    <a:pt x="2" y="0"/>
                    <a:pt x="2" y="0"/>
                  </a:cubicBezTo>
                  <a:cubicBezTo>
                    <a:pt x="2" y="0"/>
                    <a:pt x="2" y="0"/>
                    <a:pt x="2" y="0"/>
                  </a:cubicBezTo>
                  <a:cubicBezTo>
                    <a:pt x="1" y="0"/>
                    <a:pt x="1" y="0"/>
                    <a:pt x="1" y="0"/>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2"/>
                    <a:pt x="1" y="2"/>
                  </a:cubicBezTo>
                  <a:cubicBezTo>
                    <a:pt x="1" y="2"/>
                    <a:pt x="1" y="3"/>
                    <a:pt x="1" y="3"/>
                  </a:cubicBezTo>
                  <a:cubicBezTo>
                    <a:pt x="2" y="2"/>
                    <a:pt x="2" y="2"/>
                    <a:pt x="2" y="2"/>
                  </a:cubicBez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6" name="Freeform 1136">
              <a:extLst>
                <a:ext uri="{FF2B5EF4-FFF2-40B4-BE49-F238E27FC236}">
                  <a16:creationId xmlns="" xmlns:a16="http://schemas.microsoft.com/office/drawing/2014/main" id="{DF25E738-56B2-483E-8211-ADF23A0F8DD7}"/>
                </a:ext>
              </a:extLst>
            </p:cNvPr>
            <p:cNvSpPr>
              <a:spLocks noEditPoints="1"/>
            </p:cNvSpPr>
            <p:nvPr/>
          </p:nvSpPr>
          <p:spPr bwMode="auto">
            <a:xfrm>
              <a:off x="9980809" y="6466802"/>
              <a:ext cx="11266" cy="15020"/>
            </a:xfrm>
            <a:custGeom>
              <a:avLst/>
              <a:gdLst>
                <a:gd name="T0" fmla="*/ 0 w 3"/>
                <a:gd name="T1" fmla="*/ 4 h 4"/>
                <a:gd name="T2" fmla="*/ 0 w 3"/>
                <a:gd name="T3" fmla="*/ 2 h 4"/>
                <a:gd name="T4" fmla="*/ 0 w 3"/>
                <a:gd name="T5" fmla="*/ 2 h 4"/>
                <a:gd name="T6" fmla="*/ 0 w 3"/>
                <a:gd name="T7" fmla="*/ 2 h 4"/>
                <a:gd name="T8" fmla="*/ 0 w 3"/>
                <a:gd name="T9" fmla="*/ 2 h 4"/>
                <a:gd name="T10" fmla="*/ 0 w 3"/>
                <a:gd name="T11" fmla="*/ 0 h 4"/>
                <a:gd name="T12" fmla="*/ 1 w 3"/>
                <a:gd name="T13" fmla="*/ 0 h 4"/>
                <a:gd name="T14" fmla="*/ 3 w 3"/>
                <a:gd name="T15" fmla="*/ 2 h 4"/>
                <a:gd name="T16" fmla="*/ 3 w 3"/>
                <a:gd name="T17" fmla="*/ 2 h 4"/>
                <a:gd name="T18" fmla="*/ 1 w 3"/>
                <a:gd name="T19" fmla="*/ 2 h 4"/>
                <a:gd name="T20" fmla="*/ 1 w 3"/>
                <a:gd name="T21" fmla="*/ 4 h 4"/>
                <a:gd name="T22" fmla="*/ 0 w 3"/>
                <a:gd name="T23" fmla="*/ 4 h 4"/>
                <a:gd name="T24" fmla="*/ 3 w 3"/>
                <a:gd name="T25" fmla="*/ 2 h 4"/>
                <a:gd name="T26" fmla="*/ 3 w 3"/>
                <a:gd name="T27" fmla="*/ 2 h 4"/>
                <a:gd name="T28" fmla="*/ 1 w 3"/>
                <a:gd name="T29" fmla="*/ 1 h 4"/>
                <a:gd name="T30" fmla="*/ 1 w 3"/>
                <a:gd name="T31" fmla="*/ 0 h 4"/>
                <a:gd name="T32" fmla="*/ 1 w 3"/>
                <a:gd name="T33" fmla="*/ 0 h 4"/>
                <a:gd name="T34" fmla="*/ 1 w 3"/>
                <a:gd name="T35" fmla="*/ 1 h 4"/>
                <a:gd name="T36" fmla="*/ 1 w 3"/>
                <a:gd name="T37" fmla="*/ 2 h 4"/>
                <a:gd name="T38" fmla="*/ 3 w 3"/>
                <a:gd name="T3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4">
                  <a:moveTo>
                    <a:pt x="0" y="4"/>
                  </a:moveTo>
                  <a:lnTo>
                    <a:pt x="0" y="2"/>
                  </a:lnTo>
                  <a:lnTo>
                    <a:pt x="0" y="2"/>
                  </a:lnTo>
                  <a:lnTo>
                    <a:pt x="0" y="2"/>
                  </a:lnTo>
                  <a:lnTo>
                    <a:pt x="0" y="2"/>
                  </a:lnTo>
                  <a:lnTo>
                    <a:pt x="0" y="0"/>
                  </a:lnTo>
                  <a:lnTo>
                    <a:pt x="1" y="0"/>
                  </a:lnTo>
                  <a:lnTo>
                    <a:pt x="3" y="2"/>
                  </a:lnTo>
                  <a:lnTo>
                    <a:pt x="3" y="2"/>
                  </a:lnTo>
                  <a:lnTo>
                    <a:pt x="1" y="2"/>
                  </a:lnTo>
                  <a:lnTo>
                    <a:pt x="1" y="4"/>
                  </a:lnTo>
                  <a:lnTo>
                    <a:pt x="0" y="4"/>
                  </a:lnTo>
                  <a:close/>
                  <a:moveTo>
                    <a:pt x="3" y="2"/>
                  </a:moveTo>
                  <a:lnTo>
                    <a:pt x="3" y="2"/>
                  </a:lnTo>
                  <a:lnTo>
                    <a:pt x="1" y="1"/>
                  </a:lnTo>
                  <a:lnTo>
                    <a:pt x="1" y="0"/>
                  </a:lnTo>
                  <a:lnTo>
                    <a:pt x="1" y="0"/>
                  </a:lnTo>
                  <a:lnTo>
                    <a:pt x="1" y="1"/>
                  </a:lnTo>
                  <a:lnTo>
                    <a:pt x="1" y="2"/>
                  </a:lnTo>
                  <a:lnTo>
                    <a:pt x="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7" name="Freeform 1137">
              <a:extLst>
                <a:ext uri="{FF2B5EF4-FFF2-40B4-BE49-F238E27FC236}">
                  <a16:creationId xmlns="" xmlns:a16="http://schemas.microsoft.com/office/drawing/2014/main" id="{CE497A9C-8C6B-47F3-BF0F-4B6C9B5A12D8}"/>
                </a:ext>
              </a:extLst>
            </p:cNvPr>
            <p:cNvSpPr>
              <a:spLocks/>
            </p:cNvSpPr>
            <p:nvPr/>
          </p:nvSpPr>
          <p:spPr bwMode="auto">
            <a:xfrm>
              <a:off x="9962032" y="6466802"/>
              <a:ext cx="7510" cy="15020"/>
            </a:xfrm>
            <a:custGeom>
              <a:avLst/>
              <a:gdLst>
                <a:gd name="T0" fmla="*/ 0 w 2"/>
                <a:gd name="T1" fmla="*/ 0 h 3"/>
                <a:gd name="T2" fmla="*/ 1 w 2"/>
                <a:gd name="T3" fmla="*/ 0 h 3"/>
                <a:gd name="T4" fmla="*/ 2 w 2"/>
                <a:gd name="T5" fmla="*/ 1 h 3"/>
                <a:gd name="T6" fmla="*/ 1 w 2"/>
                <a:gd name="T7" fmla="*/ 1 h 3"/>
                <a:gd name="T8" fmla="*/ 0 w 2"/>
                <a:gd name="T9" fmla="*/ 2 h 3"/>
                <a:gd name="T10" fmla="*/ 1 w 2"/>
                <a:gd name="T11" fmla="*/ 3 h 3"/>
                <a:gd name="T12" fmla="*/ 2 w 2"/>
                <a:gd name="T13" fmla="*/ 2 h 3"/>
                <a:gd name="T14" fmla="*/ 2 w 2"/>
                <a:gd name="T15" fmla="*/ 3 h 3"/>
                <a:gd name="T16" fmla="*/ 1 w 2"/>
                <a:gd name="T17" fmla="*/ 3 h 3"/>
                <a:gd name="T18" fmla="*/ 0 w 2"/>
                <a:gd name="T19" fmla="*/ 2 h 3"/>
                <a:gd name="T20" fmla="*/ 0 w 2"/>
                <a:gd name="T21" fmla="*/ 1 h 3"/>
                <a:gd name="T22" fmla="*/ 1 w 2"/>
                <a:gd name="T23" fmla="*/ 1 h 3"/>
                <a:gd name="T24" fmla="*/ 1 w 2"/>
                <a:gd name="T25" fmla="*/ 1 h 3"/>
                <a:gd name="T26" fmla="*/ 1 w 2"/>
                <a:gd name="T27" fmla="*/ 0 h 3"/>
                <a:gd name="T28" fmla="*/ 0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0"/>
                  </a:moveTo>
                  <a:cubicBezTo>
                    <a:pt x="1" y="0"/>
                    <a:pt x="1" y="0"/>
                    <a:pt x="1" y="0"/>
                  </a:cubicBezTo>
                  <a:cubicBezTo>
                    <a:pt x="2" y="1"/>
                    <a:pt x="2" y="1"/>
                    <a:pt x="2" y="1"/>
                  </a:cubicBezTo>
                  <a:cubicBezTo>
                    <a:pt x="1" y="1"/>
                    <a:pt x="1" y="1"/>
                    <a:pt x="1" y="1"/>
                  </a:cubicBezTo>
                  <a:cubicBezTo>
                    <a:pt x="1" y="1"/>
                    <a:pt x="0" y="2"/>
                    <a:pt x="0" y="2"/>
                  </a:cubicBezTo>
                  <a:cubicBezTo>
                    <a:pt x="0" y="2"/>
                    <a:pt x="1" y="3"/>
                    <a:pt x="1" y="3"/>
                  </a:cubicBezTo>
                  <a:cubicBezTo>
                    <a:pt x="2" y="2"/>
                    <a:pt x="2" y="2"/>
                    <a:pt x="2" y="2"/>
                  </a:cubicBezTo>
                  <a:cubicBezTo>
                    <a:pt x="2" y="3"/>
                    <a:pt x="2" y="3"/>
                    <a:pt x="2" y="3"/>
                  </a:cubicBezTo>
                  <a:cubicBezTo>
                    <a:pt x="1" y="3"/>
                    <a:pt x="1" y="3"/>
                    <a:pt x="1" y="3"/>
                  </a:cubicBezTo>
                  <a:cubicBezTo>
                    <a:pt x="0" y="3"/>
                    <a:pt x="0" y="2"/>
                    <a:pt x="0" y="2"/>
                  </a:cubicBezTo>
                  <a:cubicBezTo>
                    <a:pt x="0" y="1"/>
                    <a:pt x="0" y="1"/>
                    <a:pt x="0"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8" name="Freeform 1138">
              <a:extLst>
                <a:ext uri="{FF2B5EF4-FFF2-40B4-BE49-F238E27FC236}">
                  <a16:creationId xmlns="" xmlns:a16="http://schemas.microsoft.com/office/drawing/2014/main" id="{6B998C51-0911-4147-8DFA-DD19D246E368}"/>
                </a:ext>
              </a:extLst>
            </p:cNvPr>
            <p:cNvSpPr>
              <a:spLocks noEditPoints="1"/>
            </p:cNvSpPr>
            <p:nvPr/>
          </p:nvSpPr>
          <p:spPr bwMode="auto">
            <a:xfrm>
              <a:off x="9939502" y="6466802"/>
              <a:ext cx="11266" cy="15020"/>
            </a:xfrm>
            <a:custGeom>
              <a:avLst/>
              <a:gdLst>
                <a:gd name="T0" fmla="*/ 0 w 2"/>
                <a:gd name="T1" fmla="*/ 0 h 3"/>
                <a:gd name="T2" fmla="*/ 0 w 2"/>
                <a:gd name="T3" fmla="*/ 0 h 3"/>
                <a:gd name="T4" fmla="*/ 1 w 2"/>
                <a:gd name="T5" fmla="*/ 0 h 3"/>
                <a:gd name="T6" fmla="*/ 2 w 2"/>
                <a:gd name="T7" fmla="*/ 2 h 3"/>
                <a:gd name="T8" fmla="*/ 1 w 2"/>
                <a:gd name="T9" fmla="*/ 3 h 3"/>
                <a:gd name="T10" fmla="*/ 0 w 2"/>
                <a:gd name="T11" fmla="*/ 2 h 3"/>
                <a:gd name="T12" fmla="*/ 0 w 2"/>
                <a:gd name="T13" fmla="*/ 1 h 3"/>
                <a:gd name="T14" fmla="*/ 1 w 2"/>
                <a:gd name="T15" fmla="*/ 1 h 3"/>
                <a:gd name="T16" fmla="*/ 1 w 2"/>
                <a:gd name="T17" fmla="*/ 1 h 3"/>
                <a:gd name="T18" fmla="*/ 0 w 2"/>
                <a:gd name="T19" fmla="*/ 0 h 3"/>
                <a:gd name="T20" fmla="*/ 0 w 2"/>
                <a:gd name="T21" fmla="*/ 0 h 3"/>
                <a:gd name="T22" fmla="*/ 1 w 2"/>
                <a:gd name="T23" fmla="*/ 3 h 3"/>
                <a:gd name="T24" fmla="*/ 1 w 2"/>
                <a:gd name="T25" fmla="*/ 2 h 3"/>
                <a:gd name="T26" fmla="*/ 1 w 2"/>
                <a:gd name="T27" fmla="*/ 2 h 3"/>
                <a:gd name="T28" fmla="*/ 1 w 2"/>
                <a:gd name="T29" fmla="*/ 1 h 3"/>
                <a:gd name="T30" fmla="*/ 0 w 2"/>
                <a:gd name="T31" fmla="*/ 2 h 3"/>
                <a:gd name="T32" fmla="*/ 1 w 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0" y="0"/>
                    <a:pt x="0" y="0"/>
                    <a:pt x="0" y="0"/>
                  </a:cubicBezTo>
                  <a:cubicBezTo>
                    <a:pt x="1" y="0"/>
                    <a:pt x="1" y="0"/>
                    <a:pt x="1" y="0"/>
                  </a:cubicBezTo>
                  <a:cubicBezTo>
                    <a:pt x="1" y="1"/>
                    <a:pt x="2" y="1"/>
                    <a:pt x="2" y="2"/>
                  </a:cubicBezTo>
                  <a:cubicBezTo>
                    <a:pt x="2" y="2"/>
                    <a:pt x="1" y="3"/>
                    <a:pt x="1" y="3"/>
                  </a:cubicBezTo>
                  <a:cubicBezTo>
                    <a:pt x="0" y="3"/>
                    <a:pt x="0" y="2"/>
                    <a:pt x="0" y="2"/>
                  </a:cubicBezTo>
                  <a:cubicBezTo>
                    <a:pt x="0" y="1"/>
                    <a:pt x="0" y="1"/>
                    <a:pt x="0" y="1"/>
                  </a:cubicBezTo>
                  <a:cubicBezTo>
                    <a:pt x="1" y="1"/>
                    <a:pt x="1" y="1"/>
                    <a:pt x="1" y="1"/>
                  </a:cubicBezTo>
                  <a:cubicBezTo>
                    <a:pt x="1" y="1"/>
                    <a:pt x="1" y="1"/>
                    <a:pt x="1" y="1"/>
                  </a:cubicBezTo>
                  <a:cubicBezTo>
                    <a:pt x="1" y="1"/>
                    <a:pt x="1" y="0"/>
                    <a:pt x="0" y="0"/>
                  </a:cubicBezTo>
                  <a:cubicBezTo>
                    <a:pt x="0" y="0"/>
                    <a:pt x="0" y="0"/>
                    <a:pt x="0" y="0"/>
                  </a:cubicBezTo>
                  <a:close/>
                  <a:moveTo>
                    <a:pt x="1" y="3"/>
                  </a:moveTo>
                  <a:cubicBezTo>
                    <a:pt x="1" y="3"/>
                    <a:pt x="1" y="2"/>
                    <a:pt x="1" y="2"/>
                  </a:cubicBezTo>
                  <a:cubicBezTo>
                    <a:pt x="1" y="2"/>
                    <a:pt x="1" y="2"/>
                    <a:pt x="1" y="2"/>
                  </a:cubicBezTo>
                  <a:cubicBezTo>
                    <a:pt x="1" y="1"/>
                    <a:pt x="1" y="1"/>
                    <a:pt x="1" y="1"/>
                  </a:cubicBezTo>
                  <a:cubicBezTo>
                    <a:pt x="0" y="1"/>
                    <a:pt x="0" y="1"/>
                    <a:pt x="0" y="2"/>
                  </a:cubicBezTo>
                  <a:cubicBezTo>
                    <a:pt x="0" y="2"/>
                    <a:pt x="0" y="3"/>
                    <a:pt x="1"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9" name="Freeform 1139">
              <a:extLst>
                <a:ext uri="{FF2B5EF4-FFF2-40B4-BE49-F238E27FC236}">
                  <a16:creationId xmlns="" xmlns:a16="http://schemas.microsoft.com/office/drawing/2014/main" id="{A83FD532-4631-4CA5-BF9D-EC9509628D96}"/>
                </a:ext>
              </a:extLst>
            </p:cNvPr>
            <p:cNvSpPr>
              <a:spLocks/>
            </p:cNvSpPr>
            <p:nvPr/>
          </p:nvSpPr>
          <p:spPr bwMode="auto">
            <a:xfrm>
              <a:off x="9920729" y="6466802"/>
              <a:ext cx="3756" cy="15020"/>
            </a:xfrm>
            <a:custGeom>
              <a:avLst/>
              <a:gdLst>
                <a:gd name="T0" fmla="*/ 1 w 1"/>
                <a:gd name="T1" fmla="*/ 0 h 4"/>
                <a:gd name="T2" fmla="*/ 1 w 1"/>
                <a:gd name="T3" fmla="*/ 0 h 4"/>
                <a:gd name="T4" fmla="*/ 0 w 1"/>
                <a:gd name="T5" fmla="*/ 0 h 4"/>
                <a:gd name="T6" fmla="*/ 0 w 1"/>
                <a:gd name="T7" fmla="*/ 0 h 4"/>
                <a:gd name="T8" fmla="*/ 1 w 1"/>
                <a:gd name="T9" fmla="*/ 4 h 4"/>
                <a:gd name="T10" fmla="*/ 1 w 1"/>
                <a:gd name="T11" fmla="*/ 4 h 4"/>
                <a:gd name="T12" fmla="*/ 0 w 1"/>
                <a:gd name="T13" fmla="*/ 0 h 4"/>
                <a:gd name="T14" fmla="*/ 0 w 1"/>
                <a:gd name="T15" fmla="*/ 0 h 4"/>
                <a:gd name="T16" fmla="*/ 1 w 1"/>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0"/>
                  </a:moveTo>
                  <a:lnTo>
                    <a:pt x="1" y="0"/>
                  </a:lnTo>
                  <a:lnTo>
                    <a:pt x="0" y="0"/>
                  </a:lnTo>
                  <a:lnTo>
                    <a:pt x="0" y="0"/>
                  </a:lnTo>
                  <a:lnTo>
                    <a:pt x="1" y="4"/>
                  </a:lnTo>
                  <a:lnTo>
                    <a:pt x="1" y="4"/>
                  </a:lnTo>
                  <a:lnTo>
                    <a:pt x="0" y="0"/>
                  </a:lnTo>
                  <a:lnTo>
                    <a:pt x="0" y="0"/>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0" name="Freeform 1140">
              <a:extLst>
                <a:ext uri="{FF2B5EF4-FFF2-40B4-BE49-F238E27FC236}">
                  <a16:creationId xmlns="" xmlns:a16="http://schemas.microsoft.com/office/drawing/2014/main" id="{BEBBBF71-431F-4BEC-9F8E-A1ECEC9DFE9E}"/>
                </a:ext>
              </a:extLst>
            </p:cNvPr>
            <p:cNvSpPr>
              <a:spLocks noEditPoints="1"/>
            </p:cNvSpPr>
            <p:nvPr/>
          </p:nvSpPr>
          <p:spPr bwMode="auto">
            <a:xfrm>
              <a:off x="9894442" y="6466802"/>
              <a:ext cx="11266" cy="15020"/>
            </a:xfrm>
            <a:custGeom>
              <a:avLst/>
              <a:gdLst>
                <a:gd name="T0" fmla="*/ 1 w 2"/>
                <a:gd name="T1" fmla="*/ 3 h 3"/>
                <a:gd name="T2" fmla="*/ 0 w 2"/>
                <a:gd name="T3" fmla="*/ 2 h 3"/>
                <a:gd name="T4" fmla="*/ 1 w 2"/>
                <a:gd name="T5" fmla="*/ 1 h 3"/>
                <a:gd name="T6" fmla="*/ 1 w 2"/>
                <a:gd name="T7" fmla="*/ 1 h 3"/>
                <a:gd name="T8" fmla="*/ 0 w 2"/>
                <a:gd name="T9" fmla="*/ 1 h 3"/>
                <a:gd name="T10" fmla="*/ 1 w 2"/>
                <a:gd name="T11" fmla="*/ 0 h 3"/>
                <a:gd name="T12" fmla="*/ 2 w 2"/>
                <a:gd name="T13" fmla="*/ 1 h 3"/>
                <a:gd name="T14" fmla="*/ 2 w 2"/>
                <a:gd name="T15" fmla="*/ 1 h 3"/>
                <a:gd name="T16" fmla="*/ 2 w 2"/>
                <a:gd name="T17" fmla="*/ 1 h 3"/>
                <a:gd name="T18" fmla="*/ 2 w 2"/>
                <a:gd name="T19" fmla="*/ 2 h 3"/>
                <a:gd name="T20" fmla="*/ 1 w 2"/>
                <a:gd name="T21" fmla="*/ 3 h 3"/>
                <a:gd name="T22" fmla="*/ 1 w 2"/>
                <a:gd name="T23" fmla="*/ 3 h 3"/>
                <a:gd name="T24" fmla="*/ 2 w 2"/>
                <a:gd name="T25" fmla="*/ 2 h 3"/>
                <a:gd name="T26" fmla="*/ 1 w 2"/>
                <a:gd name="T27" fmla="*/ 1 h 3"/>
                <a:gd name="T28" fmla="*/ 1 w 2"/>
                <a:gd name="T29" fmla="*/ 2 h 3"/>
                <a:gd name="T30" fmla="*/ 1 w 2"/>
                <a:gd name="T31" fmla="*/ 3 h 3"/>
                <a:gd name="T32" fmla="*/ 1 w 2"/>
                <a:gd name="T33" fmla="*/ 0 h 3"/>
                <a:gd name="T34" fmla="*/ 1 w 2"/>
                <a:gd name="T35" fmla="*/ 1 h 3"/>
                <a:gd name="T36" fmla="*/ 1 w 2"/>
                <a:gd name="T37" fmla="*/ 1 h 3"/>
                <a:gd name="T38" fmla="*/ 2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1" y="3"/>
                    <a:pt x="0" y="2"/>
                    <a:pt x="0" y="2"/>
                  </a:cubicBezTo>
                  <a:cubicBezTo>
                    <a:pt x="1" y="1"/>
                    <a:pt x="1" y="1"/>
                    <a:pt x="1" y="1"/>
                  </a:cubicBezTo>
                  <a:cubicBezTo>
                    <a:pt x="1" y="1"/>
                    <a:pt x="1" y="1"/>
                    <a:pt x="1" y="1"/>
                  </a:cubicBezTo>
                  <a:cubicBezTo>
                    <a:pt x="0" y="1"/>
                    <a:pt x="0" y="1"/>
                    <a:pt x="0" y="1"/>
                  </a:cubicBezTo>
                  <a:cubicBezTo>
                    <a:pt x="0" y="0"/>
                    <a:pt x="1" y="0"/>
                    <a:pt x="1" y="0"/>
                  </a:cubicBezTo>
                  <a:cubicBezTo>
                    <a:pt x="2" y="0"/>
                    <a:pt x="2" y="0"/>
                    <a:pt x="2" y="1"/>
                  </a:cubicBezTo>
                  <a:cubicBezTo>
                    <a:pt x="2" y="1"/>
                    <a:pt x="2" y="1"/>
                    <a:pt x="2" y="1"/>
                  </a:cubicBezTo>
                  <a:cubicBezTo>
                    <a:pt x="2" y="1"/>
                    <a:pt x="2" y="1"/>
                    <a:pt x="2" y="1"/>
                  </a:cubicBezTo>
                  <a:cubicBezTo>
                    <a:pt x="2" y="1"/>
                    <a:pt x="2" y="2"/>
                    <a:pt x="2" y="2"/>
                  </a:cubicBezTo>
                  <a:cubicBezTo>
                    <a:pt x="2" y="2"/>
                    <a:pt x="2" y="3"/>
                    <a:pt x="1" y="3"/>
                  </a:cubicBezTo>
                  <a:close/>
                  <a:moveTo>
                    <a:pt x="1" y="3"/>
                  </a:moveTo>
                  <a:cubicBezTo>
                    <a:pt x="2" y="3"/>
                    <a:pt x="2" y="2"/>
                    <a:pt x="2" y="2"/>
                  </a:cubicBezTo>
                  <a:cubicBezTo>
                    <a:pt x="1" y="1"/>
                    <a:pt x="1" y="1"/>
                    <a:pt x="1" y="1"/>
                  </a:cubicBezTo>
                  <a:cubicBezTo>
                    <a:pt x="1" y="2"/>
                    <a:pt x="1" y="2"/>
                    <a:pt x="1" y="2"/>
                  </a:cubicBezTo>
                  <a:lnTo>
                    <a:pt x="1" y="3"/>
                  </a:lnTo>
                  <a:close/>
                  <a:moveTo>
                    <a:pt x="1" y="0"/>
                  </a:moveTo>
                  <a:cubicBezTo>
                    <a:pt x="1" y="1"/>
                    <a:pt x="1" y="1"/>
                    <a:pt x="1" y="1"/>
                  </a:cubicBezTo>
                  <a:cubicBezTo>
                    <a:pt x="1" y="1"/>
                    <a:pt x="1" y="1"/>
                    <a:pt x="1" y="1"/>
                  </a:cubicBezTo>
                  <a:cubicBezTo>
                    <a:pt x="2" y="1"/>
                    <a:pt x="2" y="1"/>
                    <a:pt x="2" y="1"/>
                  </a:cubicBez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1" name="Freeform 1141">
              <a:extLst>
                <a:ext uri="{FF2B5EF4-FFF2-40B4-BE49-F238E27FC236}">
                  <a16:creationId xmlns="" xmlns:a16="http://schemas.microsoft.com/office/drawing/2014/main" id="{5A18522F-4E55-4369-83E6-FBE300E02C7F}"/>
                </a:ext>
              </a:extLst>
            </p:cNvPr>
            <p:cNvSpPr>
              <a:spLocks noEditPoints="1"/>
            </p:cNvSpPr>
            <p:nvPr/>
          </p:nvSpPr>
          <p:spPr bwMode="auto">
            <a:xfrm>
              <a:off x="9868158" y="6466802"/>
              <a:ext cx="11266" cy="15020"/>
            </a:xfrm>
            <a:custGeom>
              <a:avLst/>
              <a:gdLst>
                <a:gd name="T0" fmla="*/ 2 w 2"/>
                <a:gd name="T1" fmla="*/ 3 h 3"/>
                <a:gd name="T2" fmla="*/ 2 w 2"/>
                <a:gd name="T3" fmla="*/ 3 h 3"/>
                <a:gd name="T4" fmla="*/ 1 w 2"/>
                <a:gd name="T5" fmla="*/ 2 h 3"/>
                <a:gd name="T6" fmla="*/ 0 w 2"/>
                <a:gd name="T7" fmla="*/ 1 h 3"/>
                <a:gd name="T8" fmla="*/ 1 w 2"/>
                <a:gd name="T9" fmla="*/ 0 h 3"/>
                <a:gd name="T10" fmla="*/ 2 w 2"/>
                <a:gd name="T11" fmla="*/ 1 h 3"/>
                <a:gd name="T12" fmla="*/ 1 w 2"/>
                <a:gd name="T13" fmla="*/ 2 h 3"/>
                <a:gd name="T14" fmla="*/ 1 w 2"/>
                <a:gd name="T15" fmla="*/ 1 h 3"/>
                <a:gd name="T16" fmla="*/ 1 w 2"/>
                <a:gd name="T17" fmla="*/ 1 h 3"/>
                <a:gd name="T18" fmla="*/ 1 w 2"/>
                <a:gd name="T19" fmla="*/ 2 h 3"/>
                <a:gd name="T20" fmla="*/ 2 w 2"/>
                <a:gd name="T21" fmla="*/ 2 h 3"/>
                <a:gd name="T22" fmla="*/ 2 w 2"/>
                <a:gd name="T23" fmla="*/ 3 h 3"/>
                <a:gd name="T24" fmla="*/ 1 w 2"/>
                <a:gd name="T25" fmla="*/ 0 h 3"/>
                <a:gd name="T26" fmla="*/ 1 w 2"/>
                <a:gd name="T27" fmla="*/ 1 h 3"/>
                <a:gd name="T28" fmla="*/ 1 w 2"/>
                <a:gd name="T29" fmla="*/ 1 h 3"/>
                <a:gd name="T30" fmla="*/ 1 w 2"/>
                <a:gd name="T31" fmla="*/ 1 h 3"/>
                <a:gd name="T32" fmla="*/ 2 w 2"/>
                <a:gd name="T33" fmla="*/ 1 h 3"/>
                <a:gd name="T34" fmla="*/ 1 w 2"/>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2" y="3"/>
                    <a:pt x="2" y="3"/>
                    <a:pt x="2" y="3"/>
                  </a:cubicBezTo>
                  <a:cubicBezTo>
                    <a:pt x="1" y="2"/>
                    <a:pt x="1" y="2"/>
                    <a:pt x="1" y="2"/>
                  </a:cubicBezTo>
                  <a:cubicBezTo>
                    <a:pt x="1" y="2"/>
                    <a:pt x="0" y="2"/>
                    <a:pt x="0" y="1"/>
                  </a:cubicBezTo>
                  <a:cubicBezTo>
                    <a:pt x="0" y="0"/>
                    <a:pt x="1" y="0"/>
                    <a:pt x="1" y="0"/>
                  </a:cubicBezTo>
                  <a:cubicBezTo>
                    <a:pt x="2" y="0"/>
                    <a:pt x="2" y="0"/>
                    <a:pt x="2" y="1"/>
                  </a:cubicBezTo>
                  <a:cubicBezTo>
                    <a:pt x="2" y="1"/>
                    <a:pt x="2" y="2"/>
                    <a:pt x="1" y="2"/>
                  </a:cubicBezTo>
                  <a:cubicBezTo>
                    <a:pt x="1" y="1"/>
                    <a:pt x="1" y="1"/>
                    <a:pt x="1" y="1"/>
                  </a:cubicBezTo>
                  <a:cubicBezTo>
                    <a:pt x="1" y="1"/>
                    <a:pt x="1" y="1"/>
                    <a:pt x="1" y="1"/>
                  </a:cubicBezTo>
                  <a:cubicBezTo>
                    <a:pt x="1" y="2"/>
                    <a:pt x="1" y="2"/>
                    <a:pt x="1" y="2"/>
                  </a:cubicBezTo>
                  <a:cubicBezTo>
                    <a:pt x="2" y="2"/>
                    <a:pt x="2" y="2"/>
                    <a:pt x="2" y="2"/>
                  </a:cubicBezTo>
                  <a:cubicBezTo>
                    <a:pt x="2" y="3"/>
                    <a:pt x="2" y="3"/>
                    <a:pt x="2" y="3"/>
                  </a:cubicBezTo>
                  <a:close/>
                  <a:moveTo>
                    <a:pt x="1" y="0"/>
                  </a:moveTo>
                  <a:cubicBezTo>
                    <a:pt x="1" y="0"/>
                    <a:pt x="1" y="1"/>
                    <a:pt x="1" y="1"/>
                  </a:cubicBezTo>
                  <a:cubicBezTo>
                    <a:pt x="1" y="1"/>
                    <a:pt x="1" y="1"/>
                    <a:pt x="1" y="1"/>
                  </a:cubicBezTo>
                  <a:cubicBezTo>
                    <a:pt x="1" y="1"/>
                    <a:pt x="1" y="1"/>
                    <a:pt x="1" y="1"/>
                  </a:cubicBezTo>
                  <a:cubicBezTo>
                    <a:pt x="2" y="1"/>
                    <a:pt x="2" y="1"/>
                    <a:pt x="2" y="1"/>
                  </a:cubicBezTo>
                  <a:cubicBezTo>
                    <a:pt x="2" y="0"/>
                    <a:pt x="2"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2" name="Freeform 1142">
              <a:extLst>
                <a:ext uri="{FF2B5EF4-FFF2-40B4-BE49-F238E27FC236}">
                  <a16:creationId xmlns="" xmlns:a16="http://schemas.microsoft.com/office/drawing/2014/main" id="{C6D1E65A-8DAD-42D1-B3B5-C8D30728F1B9}"/>
                </a:ext>
              </a:extLst>
            </p:cNvPr>
            <p:cNvSpPr>
              <a:spLocks noEditPoints="1"/>
            </p:cNvSpPr>
            <p:nvPr/>
          </p:nvSpPr>
          <p:spPr bwMode="auto">
            <a:xfrm>
              <a:off x="9841872" y="6466802"/>
              <a:ext cx="11266"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1 w 2"/>
                <a:gd name="T13" fmla="*/ 1 h 3"/>
                <a:gd name="T14" fmla="*/ 1 w 2"/>
                <a:gd name="T15" fmla="*/ 3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0"/>
                    <a:pt x="2" y="1"/>
                  </a:cubicBezTo>
                  <a:cubicBezTo>
                    <a:pt x="2" y="2"/>
                    <a:pt x="2" y="3"/>
                    <a:pt x="1" y="3"/>
                  </a:cubicBezTo>
                  <a:cubicBezTo>
                    <a:pt x="1" y="3"/>
                    <a:pt x="0" y="2"/>
                    <a:pt x="0" y="1"/>
                  </a:cubicBezTo>
                  <a:cubicBezTo>
                    <a:pt x="0" y="0"/>
                    <a:pt x="1" y="0"/>
                    <a:pt x="1" y="0"/>
                  </a:cubicBezTo>
                  <a:close/>
                  <a:moveTo>
                    <a:pt x="1" y="0"/>
                  </a:moveTo>
                  <a:cubicBezTo>
                    <a:pt x="1" y="0"/>
                    <a:pt x="1" y="1"/>
                    <a:pt x="1" y="1"/>
                  </a:cubicBezTo>
                  <a:cubicBezTo>
                    <a:pt x="1" y="2"/>
                    <a:pt x="1" y="3"/>
                    <a:pt x="1" y="3"/>
                  </a:cubicBezTo>
                  <a:cubicBezTo>
                    <a:pt x="2" y="3"/>
                    <a:pt x="2" y="2"/>
                    <a:pt x="2" y="1"/>
                  </a:cubicBezTo>
                  <a:cubicBezTo>
                    <a:pt x="2" y="1"/>
                    <a:pt x="2"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3" name="Rectangle 1143">
              <a:extLst>
                <a:ext uri="{FF2B5EF4-FFF2-40B4-BE49-F238E27FC236}">
                  <a16:creationId xmlns="" xmlns:a16="http://schemas.microsoft.com/office/drawing/2014/main" id="{565EE43D-D411-4EE6-BC6E-D0A3E3040D41}"/>
                </a:ext>
              </a:extLst>
            </p:cNvPr>
            <p:cNvSpPr>
              <a:spLocks noChangeArrowheads="1"/>
            </p:cNvSpPr>
            <p:nvPr/>
          </p:nvSpPr>
          <p:spPr bwMode="auto">
            <a:xfrm>
              <a:off x="2857561" y="5437930"/>
              <a:ext cx="649617" cy="608311"/>
            </a:xfrm>
            <a:prstGeom prst="rect">
              <a:avLst/>
            </a:prstGeom>
            <a:solidFill>
              <a:srgbClr val="EDB3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4" name="Rectangle 1144">
              <a:extLst>
                <a:ext uri="{FF2B5EF4-FFF2-40B4-BE49-F238E27FC236}">
                  <a16:creationId xmlns="" xmlns:a16="http://schemas.microsoft.com/office/drawing/2014/main" id="{032FE833-A595-4FF2-BF40-70919A65BFE8}"/>
                </a:ext>
              </a:extLst>
            </p:cNvPr>
            <p:cNvSpPr>
              <a:spLocks noChangeArrowheads="1"/>
            </p:cNvSpPr>
            <p:nvPr/>
          </p:nvSpPr>
          <p:spPr bwMode="auto">
            <a:xfrm>
              <a:off x="8910631" y="5730820"/>
              <a:ext cx="799817" cy="788551"/>
            </a:xfrm>
            <a:prstGeom prst="rect">
              <a:avLst/>
            </a:prstGeom>
            <a:solidFill>
              <a:srgbClr val="988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5" name="Rectangle 1145">
              <a:extLst>
                <a:ext uri="{FF2B5EF4-FFF2-40B4-BE49-F238E27FC236}">
                  <a16:creationId xmlns="" xmlns:a16="http://schemas.microsoft.com/office/drawing/2014/main" id="{79B37EFC-61D0-4C6D-8CD5-7E81E53A4B25}"/>
                </a:ext>
              </a:extLst>
            </p:cNvPr>
            <p:cNvSpPr>
              <a:spLocks noChangeArrowheads="1"/>
            </p:cNvSpPr>
            <p:nvPr/>
          </p:nvSpPr>
          <p:spPr bwMode="auto">
            <a:xfrm>
              <a:off x="9432578" y="5809674"/>
              <a:ext cx="176486" cy="1013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6" name="Freeform 1146">
              <a:extLst>
                <a:ext uri="{FF2B5EF4-FFF2-40B4-BE49-F238E27FC236}">
                  <a16:creationId xmlns="" xmlns:a16="http://schemas.microsoft.com/office/drawing/2014/main" id="{B5FE17CC-90F9-4D2C-BB0D-F78A6887681D}"/>
                </a:ext>
              </a:extLst>
            </p:cNvPr>
            <p:cNvSpPr>
              <a:spLocks/>
            </p:cNvSpPr>
            <p:nvPr/>
          </p:nvSpPr>
          <p:spPr bwMode="auto">
            <a:xfrm>
              <a:off x="9117157" y="6324111"/>
              <a:ext cx="30040" cy="142690"/>
            </a:xfrm>
            <a:custGeom>
              <a:avLst/>
              <a:gdLst>
                <a:gd name="T0" fmla="*/ 6 w 6"/>
                <a:gd name="T1" fmla="*/ 0 h 28"/>
                <a:gd name="T2" fmla="*/ 6 w 6"/>
                <a:gd name="T3" fmla="*/ 28 h 28"/>
                <a:gd name="T4" fmla="*/ 0 w 6"/>
                <a:gd name="T5" fmla="*/ 28 h 28"/>
                <a:gd name="T6" fmla="*/ 0 w 6"/>
                <a:gd name="T7" fmla="*/ 0 h 28"/>
                <a:gd name="T8" fmla="*/ 6 w 6"/>
                <a:gd name="T9" fmla="*/ 0 h 28"/>
              </a:gdLst>
              <a:ahLst/>
              <a:cxnLst>
                <a:cxn ang="0">
                  <a:pos x="T0" y="T1"/>
                </a:cxn>
                <a:cxn ang="0">
                  <a:pos x="T2" y="T3"/>
                </a:cxn>
                <a:cxn ang="0">
                  <a:pos x="T4" y="T5"/>
                </a:cxn>
                <a:cxn ang="0">
                  <a:pos x="T6" y="T7"/>
                </a:cxn>
                <a:cxn ang="0">
                  <a:pos x="T8" y="T9"/>
                </a:cxn>
              </a:cxnLst>
              <a:rect l="0" t="0" r="r" b="b"/>
              <a:pathLst>
                <a:path w="6" h="28">
                  <a:moveTo>
                    <a:pt x="6" y="0"/>
                  </a:moveTo>
                  <a:cubicBezTo>
                    <a:pt x="6" y="28"/>
                    <a:pt x="6" y="28"/>
                    <a:pt x="6" y="28"/>
                  </a:cubicBezTo>
                  <a:cubicBezTo>
                    <a:pt x="0" y="28"/>
                    <a:pt x="0" y="28"/>
                    <a:pt x="0" y="28"/>
                  </a:cubicBezTo>
                  <a:cubicBezTo>
                    <a:pt x="0" y="19"/>
                    <a:pt x="0" y="6"/>
                    <a:pt x="0" y="0"/>
                  </a:cubicBez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7" name="Rectangle 1147">
              <a:extLst>
                <a:ext uri="{FF2B5EF4-FFF2-40B4-BE49-F238E27FC236}">
                  <a16:creationId xmlns="" xmlns:a16="http://schemas.microsoft.com/office/drawing/2014/main" id="{92BB2BEC-3C94-475E-B51E-C87EED3AA074}"/>
                </a:ext>
              </a:extLst>
            </p:cNvPr>
            <p:cNvSpPr>
              <a:spLocks noChangeArrowheads="1"/>
            </p:cNvSpPr>
            <p:nvPr/>
          </p:nvSpPr>
          <p:spPr bwMode="auto">
            <a:xfrm>
              <a:off x="9102137" y="6324111"/>
              <a:ext cx="1126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8" name="Rectangle 1148">
              <a:extLst>
                <a:ext uri="{FF2B5EF4-FFF2-40B4-BE49-F238E27FC236}">
                  <a16:creationId xmlns="" xmlns:a16="http://schemas.microsoft.com/office/drawing/2014/main" id="{37A69649-B92D-4F13-93BB-038AA5E40FFC}"/>
                </a:ext>
              </a:extLst>
            </p:cNvPr>
            <p:cNvSpPr>
              <a:spLocks noChangeArrowheads="1"/>
            </p:cNvSpPr>
            <p:nvPr/>
          </p:nvSpPr>
          <p:spPr bwMode="auto">
            <a:xfrm>
              <a:off x="9184747" y="6324111"/>
              <a:ext cx="4130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9" name="Rectangle 1149">
              <a:extLst>
                <a:ext uri="{FF2B5EF4-FFF2-40B4-BE49-F238E27FC236}">
                  <a16:creationId xmlns="" xmlns:a16="http://schemas.microsoft.com/office/drawing/2014/main" id="{6334E44B-43CE-4555-912A-99DCDE25CDB3}"/>
                </a:ext>
              </a:extLst>
            </p:cNvPr>
            <p:cNvSpPr>
              <a:spLocks noChangeArrowheads="1"/>
            </p:cNvSpPr>
            <p:nvPr/>
          </p:nvSpPr>
          <p:spPr bwMode="auto">
            <a:xfrm>
              <a:off x="9158461" y="6324111"/>
              <a:ext cx="1502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0" name="Rectangle 1150">
              <a:extLst>
                <a:ext uri="{FF2B5EF4-FFF2-40B4-BE49-F238E27FC236}">
                  <a16:creationId xmlns="" xmlns:a16="http://schemas.microsoft.com/office/drawing/2014/main" id="{F6754870-E831-432B-8B88-B259F767C957}"/>
                </a:ext>
              </a:extLst>
            </p:cNvPr>
            <p:cNvSpPr>
              <a:spLocks noChangeArrowheads="1"/>
            </p:cNvSpPr>
            <p:nvPr/>
          </p:nvSpPr>
          <p:spPr bwMode="auto">
            <a:xfrm>
              <a:off x="9045811" y="6324111"/>
              <a:ext cx="3755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1" name="Freeform 1151">
              <a:extLst>
                <a:ext uri="{FF2B5EF4-FFF2-40B4-BE49-F238E27FC236}">
                  <a16:creationId xmlns="" xmlns:a16="http://schemas.microsoft.com/office/drawing/2014/main" id="{6B2C2D0A-99E2-4819-872C-F787FBC85B25}"/>
                </a:ext>
              </a:extLst>
            </p:cNvPr>
            <p:cNvSpPr>
              <a:spLocks/>
            </p:cNvSpPr>
            <p:nvPr/>
          </p:nvSpPr>
          <p:spPr bwMode="auto">
            <a:xfrm>
              <a:off x="8970711" y="6324111"/>
              <a:ext cx="0" cy="142690"/>
            </a:xfrm>
            <a:custGeom>
              <a:avLst/>
              <a:gdLst>
                <a:gd name="T0" fmla="*/ 0 h 28"/>
                <a:gd name="T1" fmla="*/ 0 h 28"/>
                <a:gd name="T2" fmla="*/ 28 h 28"/>
                <a:gd name="T3" fmla="*/ 28 h 28"/>
                <a:gd name="T4" fmla="*/ 0 h 28"/>
              </a:gdLst>
              <a:ahLst/>
              <a:cxnLst>
                <a:cxn ang="0">
                  <a:pos x="0" y="T0"/>
                </a:cxn>
                <a:cxn ang="0">
                  <a:pos x="0" y="T1"/>
                </a:cxn>
                <a:cxn ang="0">
                  <a:pos x="0" y="T2"/>
                </a:cxn>
                <a:cxn ang="0">
                  <a:pos x="0" y="T3"/>
                </a:cxn>
                <a:cxn ang="0">
                  <a:pos x="0" y="T4"/>
                </a:cxn>
              </a:cxnLst>
              <a:rect l="0" t="0" r="r" b="b"/>
              <a:pathLst>
                <a:path h="28">
                  <a:moveTo>
                    <a:pt x="0" y="0"/>
                  </a:moveTo>
                  <a:cubicBezTo>
                    <a:pt x="0" y="0"/>
                    <a:pt x="0" y="0"/>
                    <a:pt x="0" y="0"/>
                  </a:cubicBezTo>
                  <a:cubicBezTo>
                    <a:pt x="0" y="6"/>
                    <a:pt x="0" y="20"/>
                    <a:pt x="0" y="28"/>
                  </a:cubicBezTo>
                  <a:cubicBezTo>
                    <a:pt x="0" y="28"/>
                    <a:pt x="0" y="28"/>
                    <a:pt x="0" y="2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2" name="Rectangle 1152">
              <a:extLst>
                <a:ext uri="{FF2B5EF4-FFF2-40B4-BE49-F238E27FC236}">
                  <a16:creationId xmlns="" xmlns:a16="http://schemas.microsoft.com/office/drawing/2014/main" id="{70A24C28-D295-4E2B-898A-142AF1FE2D3C}"/>
                </a:ext>
              </a:extLst>
            </p:cNvPr>
            <p:cNvSpPr>
              <a:spLocks noChangeArrowheads="1"/>
            </p:cNvSpPr>
            <p:nvPr/>
          </p:nvSpPr>
          <p:spPr bwMode="auto">
            <a:xfrm>
              <a:off x="8985731" y="6324111"/>
              <a:ext cx="1126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3" name="Rectangle 1153">
              <a:extLst>
                <a:ext uri="{FF2B5EF4-FFF2-40B4-BE49-F238E27FC236}">
                  <a16:creationId xmlns="" xmlns:a16="http://schemas.microsoft.com/office/drawing/2014/main" id="{C6B89D8E-A9BB-4A64-9E57-F3CFA6AD9896}"/>
                </a:ext>
              </a:extLst>
            </p:cNvPr>
            <p:cNvSpPr>
              <a:spLocks noChangeArrowheads="1"/>
            </p:cNvSpPr>
            <p:nvPr/>
          </p:nvSpPr>
          <p:spPr bwMode="auto">
            <a:xfrm>
              <a:off x="8996997" y="6324111"/>
              <a:ext cx="751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4" name="Rectangle 1154">
              <a:extLst>
                <a:ext uri="{FF2B5EF4-FFF2-40B4-BE49-F238E27FC236}">
                  <a16:creationId xmlns="" xmlns:a16="http://schemas.microsoft.com/office/drawing/2014/main" id="{C94F9A53-0716-4A72-842B-39B86B42CCF7}"/>
                </a:ext>
              </a:extLst>
            </p:cNvPr>
            <p:cNvSpPr>
              <a:spLocks noChangeArrowheads="1"/>
            </p:cNvSpPr>
            <p:nvPr/>
          </p:nvSpPr>
          <p:spPr bwMode="auto">
            <a:xfrm>
              <a:off x="9015771" y="6324111"/>
              <a:ext cx="1126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5" name="Freeform 1155">
              <a:extLst>
                <a:ext uri="{FF2B5EF4-FFF2-40B4-BE49-F238E27FC236}">
                  <a16:creationId xmlns="" xmlns:a16="http://schemas.microsoft.com/office/drawing/2014/main" id="{1F9BD134-FC52-4102-B838-457205919950}"/>
                </a:ext>
              </a:extLst>
            </p:cNvPr>
            <p:cNvSpPr>
              <a:spLocks/>
            </p:cNvSpPr>
            <p:nvPr/>
          </p:nvSpPr>
          <p:spPr bwMode="auto">
            <a:xfrm>
              <a:off x="9214787" y="6470556"/>
              <a:ext cx="3756" cy="18776"/>
            </a:xfrm>
            <a:custGeom>
              <a:avLst/>
              <a:gdLst>
                <a:gd name="T0" fmla="*/ 1 w 1"/>
                <a:gd name="T1" fmla="*/ 5 h 5"/>
                <a:gd name="T2" fmla="*/ 0 w 1"/>
                <a:gd name="T3" fmla="*/ 5 h 5"/>
                <a:gd name="T4" fmla="*/ 0 w 1"/>
                <a:gd name="T5" fmla="*/ 0 h 5"/>
                <a:gd name="T6" fmla="*/ 1 w 1"/>
                <a:gd name="T7" fmla="*/ 0 h 5"/>
                <a:gd name="T8" fmla="*/ 1 w 1"/>
                <a:gd name="T9" fmla="*/ 1 h 5"/>
                <a:gd name="T10" fmla="*/ 1 w 1"/>
                <a:gd name="T11" fmla="*/ 1 h 5"/>
                <a:gd name="T12" fmla="*/ 1 w 1"/>
                <a:gd name="T13" fmla="*/ 1 h 5"/>
                <a:gd name="T14" fmla="*/ 1 w 1"/>
                <a:gd name="T15" fmla="*/ 1 h 5"/>
                <a:gd name="T16" fmla="*/ 1 w 1"/>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5">
                  <a:moveTo>
                    <a:pt x="1" y="5"/>
                  </a:moveTo>
                  <a:lnTo>
                    <a:pt x="0" y="5"/>
                  </a:lnTo>
                  <a:lnTo>
                    <a:pt x="0" y="0"/>
                  </a:lnTo>
                  <a:lnTo>
                    <a:pt x="1" y="0"/>
                  </a:lnTo>
                  <a:lnTo>
                    <a:pt x="1" y="1"/>
                  </a:lnTo>
                  <a:lnTo>
                    <a:pt x="1" y="1"/>
                  </a:lnTo>
                  <a:lnTo>
                    <a:pt x="1" y="1"/>
                  </a:lnTo>
                  <a:lnTo>
                    <a:pt x="1" y="1"/>
                  </a:lnTo>
                  <a:lnTo>
                    <a:pt x="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6" name="Freeform 1156">
              <a:extLst>
                <a:ext uri="{FF2B5EF4-FFF2-40B4-BE49-F238E27FC236}">
                  <a16:creationId xmlns="" xmlns:a16="http://schemas.microsoft.com/office/drawing/2014/main" id="{0DD6D234-09B4-4F28-A8A0-42FD8F7F32C8}"/>
                </a:ext>
              </a:extLst>
            </p:cNvPr>
            <p:cNvSpPr>
              <a:spLocks/>
            </p:cNvSpPr>
            <p:nvPr/>
          </p:nvSpPr>
          <p:spPr bwMode="auto">
            <a:xfrm>
              <a:off x="9184747" y="6470556"/>
              <a:ext cx="15020" cy="18776"/>
            </a:xfrm>
            <a:custGeom>
              <a:avLst/>
              <a:gdLst>
                <a:gd name="T0" fmla="*/ 0 w 3"/>
                <a:gd name="T1" fmla="*/ 4 h 4"/>
                <a:gd name="T2" fmla="*/ 0 w 3"/>
                <a:gd name="T3" fmla="*/ 4 h 4"/>
                <a:gd name="T4" fmla="*/ 2 w 3"/>
                <a:gd name="T5" fmla="*/ 4 h 4"/>
                <a:gd name="T6" fmla="*/ 2 w 3"/>
                <a:gd name="T7" fmla="*/ 4 h 4"/>
                <a:gd name="T8" fmla="*/ 2 w 3"/>
                <a:gd name="T9" fmla="*/ 3 h 4"/>
                <a:gd name="T10" fmla="*/ 0 w 3"/>
                <a:gd name="T11" fmla="*/ 1 h 4"/>
                <a:gd name="T12" fmla="*/ 1 w 3"/>
                <a:gd name="T13" fmla="*/ 0 h 4"/>
                <a:gd name="T14" fmla="*/ 2 w 3"/>
                <a:gd name="T15" fmla="*/ 1 h 4"/>
                <a:gd name="T16" fmla="*/ 2 w 3"/>
                <a:gd name="T17" fmla="*/ 1 h 4"/>
                <a:gd name="T18" fmla="*/ 2 w 3"/>
                <a:gd name="T19" fmla="*/ 1 h 4"/>
                <a:gd name="T20" fmla="*/ 1 w 3"/>
                <a:gd name="T21" fmla="*/ 2 h 4"/>
                <a:gd name="T22" fmla="*/ 2 w 3"/>
                <a:gd name="T23" fmla="*/ 3 h 4"/>
                <a:gd name="T24" fmla="*/ 3 w 3"/>
                <a:gd name="T25" fmla="*/ 4 h 4"/>
                <a:gd name="T26" fmla="*/ 3 w 3"/>
                <a:gd name="T27" fmla="*/ 4 h 4"/>
                <a:gd name="T28" fmla="*/ 0 w 3"/>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4">
                  <a:moveTo>
                    <a:pt x="0" y="4"/>
                  </a:moveTo>
                  <a:cubicBezTo>
                    <a:pt x="0" y="4"/>
                    <a:pt x="0" y="4"/>
                    <a:pt x="0" y="4"/>
                  </a:cubicBezTo>
                  <a:cubicBezTo>
                    <a:pt x="2" y="4"/>
                    <a:pt x="2" y="4"/>
                    <a:pt x="2" y="4"/>
                  </a:cubicBezTo>
                  <a:cubicBezTo>
                    <a:pt x="2" y="4"/>
                    <a:pt x="2" y="4"/>
                    <a:pt x="2" y="4"/>
                  </a:cubicBezTo>
                  <a:cubicBezTo>
                    <a:pt x="2" y="3"/>
                    <a:pt x="2" y="3"/>
                    <a:pt x="2" y="3"/>
                  </a:cubicBezTo>
                  <a:cubicBezTo>
                    <a:pt x="1" y="3"/>
                    <a:pt x="0" y="2"/>
                    <a:pt x="0" y="1"/>
                  </a:cubicBezTo>
                  <a:cubicBezTo>
                    <a:pt x="0" y="1"/>
                    <a:pt x="1" y="0"/>
                    <a:pt x="1" y="0"/>
                  </a:cubicBezTo>
                  <a:cubicBezTo>
                    <a:pt x="2" y="0"/>
                    <a:pt x="2" y="1"/>
                    <a:pt x="2" y="1"/>
                  </a:cubicBezTo>
                  <a:cubicBezTo>
                    <a:pt x="2" y="1"/>
                    <a:pt x="2" y="1"/>
                    <a:pt x="2" y="1"/>
                  </a:cubicBezTo>
                  <a:cubicBezTo>
                    <a:pt x="2" y="1"/>
                    <a:pt x="2" y="1"/>
                    <a:pt x="2" y="1"/>
                  </a:cubicBezTo>
                  <a:cubicBezTo>
                    <a:pt x="1" y="1"/>
                    <a:pt x="1" y="1"/>
                    <a:pt x="1" y="2"/>
                  </a:cubicBezTo>
                  <a:cubicBezTo>
                    <a:pt x="1" y="2"/>
                    <a:pt x="1" y="3"/>
                    <a:pt x="2" y="3"/>
                  </a:cubicBezTo>
                  <a:cubicBezTo>
                    <a:pt x="3" y="4"/>
                    <a:pt x="3" y="4"/>
                    <a:pt x="3" y="4"/>
                  </a:cubicBezTo>
                  <a:cubicBezTo>
                    <a:pt x="3" y="4"/>
                    <a:pt x="3" y="4"/>
                    <a:pt x="3" y="4"/>
                  </a:cubicBez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7" name="Freeform 1157">
              <a:extLst>
                <a:ext uri="{FF2B5EF4-FFF2-40B4-BE49-F238E27FC236}">
                  <a16:creationId xmlns="" xmlns:a16="http://schemas.microsoft.com/office/drawing/2014/main" id="{23E250EB-3A54-4A40-8D81-714720EF9502}"/>
                </a:ext>
              </a:extLst>
            </p:cNvPr>
            <p:cNvSpPr>
              <a:spLocks/>
            </p:cNvSpPr>
            <p:nvPr/>
          </p:nvSpPr>
          <p:spPr bwMode="auto">
            <a:xfrm>
              <a:off x="9158461" y="6470556"/>
              <a:ext cx="11266" cy="18776"/>
            </a:xfrm>
            <a:custGeom>
              <a:avLst/>
              <a:gdLst>
                <a:gd name="T0" fmla="*/ 2 w 2"/>
                <a:gd name="T1" fmla="*/ 4 h 4"/>
                <a:gd name="T2" fmla="*/ 2 w 2"/>
                <a:gd name="T3" fmla="*/ 4 h 4"/>
                <a:gd name="T4" fmla="*/ 0 w 2"/>
                <a:gd name="T5" fmla="*/ 3 h 4"/>
                <a:gd name="T6" fmla="*/ 1 w 2"/>
                <a:gd name="T7" fmla="*/ 2 h 4"/>
                <a:gd name="T8" fmla="*/ 1 w 2"/>
                <a:gd name="T9" fmla="*/ 2 h 4"/>
                <a:gd name="T10" fmla="*/ 0 w 2"/>
                <a:gd name="T11" fmla="*/ 1 h 4"/>
                <a:gd name="T12" fmla="*/ 1 w 2"/>
                <a:gd name="T13" fmla="*/ 0 h 4"/>
                <a:gd name="T14" fmla="*/ 2 w 2"/>
                <a:gd name="T15" fmla="*/ 1 h 4"/>
                <a:gd name="T16" fmla="*/ 2 w 2"/>
                <a:gd name="T17" fmla="*/ 1 h 4"/>
                <a:gd name="T18" fmla="*/ 2 w 2"/>
                <a:gd name="T19" fmla="*/ 1 h 4"/>
                <a:gd name="T20" fmla="*/ 1 w 2"/>
                <a:gd name="T21" fmla="*/ 1 h 4"/>
                <a:gd name="T22" fmla="*/ 2 w 2"/>
                <a:gd name="T23" fmla="*/ 2 h 4"/>
                <a:gd name="T24" fmla="*/ 2 w 2"/>
                <a:gd name="T25" fmla="*/ 2 h 4"/>
                <a:gd name="T26" fmla="*/ 2 w 2"/>
                <a:gd name="T27" fmla="*/ 2 h 4"/>
                <a:gd name="T28" fmla="*/ 2 w 2"/>
                <a:gd name="T29" fmla="*/ 2 h 4"/>
                <a:gd name="T30" fmla="*/ 1 w 2"/>
                <a:gd name="T31" fmla="*/ 3 h 4"/>
                <a:gd name="T32" fmla="*/ 2 w 2"/>
                <a:gd name="T33" fmla="*/ 4 h 4"/>
                <a:gd name="T34" fmla="*/ 2 w 2"/>
                <a:gd name="T35" fmla="*/ 3 h 4"/>
                <a:gd name="T36" fmla="*/ 2 w 2"/>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4">
                  <a:moveTo>
                    <a:pt x="2" y="4"/>
                  </a:moveTo>
                  <a:cubicBezTo>
                    <a:pt x="2" y="4"/>
                    <a:pt x="2" y="4"/>
                    <a:pt x="2" y="4"/>
                  </a:cubicBezTo>
                  <a:cubicBezTo>
                    <a:pt x="1" y="4"/>
                    <a:pt x="0" y="4"/>
                    <a:pt x="0" y="3"/>
                  </a:cubicBezTo>
                  <a:cubicBezTo>
                    <a:pt x="0" y="3"/>
                    <a:pt x="1" y="2"/>
                    <a:pt x="1" y="2"/>
                  </a:cubicBezTo>
                  <a:cubicBezTo>
                    <a:pt x="1" y="2"/>
                    <a:pt x="1" y="2"/>
                    <a:pt x="1" y="2"/>
                  </a:cubicBezTo>
                  <a:cubicBezTo>
                    <a:pt x="1" y="2"/>
                    <a:pt x="0" y="2"/>
                    <a:pt x="0" y="1"/>
                  </a:cubicBezTo>
                  <a:cubicBezTo>
                    <a:pt x="0" y="1"/>
                    <a:pt x="1" y="0"/>
                    <a:pt x="1" y="0"/>
                  </a:cubicBezTo>
                  <a:cubicBezTo>
                    <a:pt x="2" y="0"/>
                    <a:pt x="2" y="1"/>
                    <a:pt x="2" y="1"/>
                  </a:cubicBezTo>
                  <a:cubicBezTo>
                    <a:pt x="2" y="1"/>
                    <a:pt x="2" y="1"/>
                    <a:pt x="2" y="1"/>
                  </a:cubicBezTo>
                  <a:cubicBezTo>
                    <a:pt x="2" y="1"/>
                    <a:pt x="2" y="1"/>
                    <a:pt x="2" y="1"/>
                  </a:cubicBezTo>
                  <a:cubicBezTo>
                    <a:pt x="1" y="1"/>
                    <a:pt x="1" y="1"/>
                    <a:pt x="1" y="1"/>
                  </a:cubicBezTo>
                  <a:cubicBezTo>
                    <a:pt x="1" y="2"/>
                    <a:pt x="1" y="2"/>
                    <a:pt x="2" y="2"/>
                  </a:cubicBezTo>
                  <a:cubicBezTo>
                    <a:pt x="2" y="2"/>
                    <a:pt x="2" y="2"/>
                    <a:pt x="2" y="2"/>
                  </a:cubicBezTo>
                  <a:cubicBezTo>
                    <a:pt x="2" y="2"/>
                    <a:pt x="2" y="2"/>
                    <a:pt x="2" y="2"/>
                  </a:cubicBezTo>
                  <a:cubicBezTo>
                    <a:pt x="2" y="2"/>
                    <a:pt x="2" y="2"/>
                    <a:pt x="2" y="2"/>
                  </a:cubicBezTo>
                  <a:cubicBezTo>
                    <a:pt x="1" y="2"/>
                    <a:pt x="1" y="3"/>
                    <a:pt x="1" y="3"/>
                  </a:cubicBezTo>
                  <a:cubicBezTo>
                    <a:pt x="1" y="3"/>
                    <a:pt x="1" y="4"/>
                    <a:pt x="2" y="4"/>
                  </a:cubicBezTo>
                  <a:cubicBezTo>
                    <a:pt x="2" y="3"/>
                    <a:pt x="2" y="3"/>
                    <a:pt x="2" y="3"/>
                  </a:cubicBez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8" name="Freeform 1158">
              <a:extLst>
                <a:ext uri="{FF2B5EF4-FFF2-40B4-BE49-F238E27FC236}">
                  <a16:creationId xmlns="" xmlns:a16="http://schemas.microsoft.com/office/drawing/2014/main" id="{1889DD94-D64C-424A-A333-19D1738594AE}"/>
                </a:ext>
              </a:extLst>
            </p:cNvPr>
            <p:cNvSpPr>
              <a:spLocks noEditPoints="1"/>
            </p:cNvSpPr>
            <p:nvPr/>
          </p:nvSpPr>
          <p:spPr bwMode="auto">
            <a:xfrm>
              <a:off x="9132177" y="6470556"/>
              <a:ext cx="15020" cy="18776"/>
            </a:xfrm>
            <a:custGeom>
              <a:avLst/>
              <a:gdLst>
                <a:gd name="T0" fmla="*/ 0 w 4"/>
                <a:gd name="T1" fmla="*/ 5 h 5"/>
                <a:gd name="T2" fmla="*/ 0 w 4"/>
                <a:gd name="T3" fmla="*/ 4 h 5"/>
                <a:gd name="T4" fmla="*/ 0 w 4"/>
                <a:gd name="T5" fmla="*/ 4 h 5"/>
                <a:gd name="T6" fmla="*/ 0 w 4"/>
                <a:gd name="T7" fmla="*/ 4 h 5"/>
                <a:gd name="T8" fmla="*/ 0 w 4"/>
                <a:gd name="T9" fmla="*/ 4 h 5"/>
                <a:gd name="T10" fmla="*/ 0 w 4"/>
                <a:gd name="T11" fmla="*/ 0 h 5"/>
                <a:gd name="T12" fmla="*/ 2 w 4"/>
                <a:gd name="T13" fmla="*/ 0 h 5"/>
                <a:gd name="T14" fmla="*/ 4 w 4"/>
                <a:gd name="T15" fmla="*/ 4 h 5"/>
                <a:gd name="T16" fmla="*/ 4 w 4"/>
                <a:gd name="T17" fmla="*/ 4 h 5"/>
                <a:gd name="T18" fmla="*/ 2 w 4"/>
                <a:gd name="T19" fmla="*/ 4 h 5"/>
                <a:gd name="T20" fmla="*/ 2 w 4"/>
                <a:gd name="T21" fmla="*/ 5 h 5"/>
                <a:gd name="T22" fmla="*/ 0 w 4"/>
                <a:gd name="T23" fmla="*/ 5 h 5"/>
                <a:gd name="T24" fmla="*/ 3 w 4"/>
                <a:gd name="T25" fmla="*/ 4 h 5"/>
                <a:gd name="T26" fmla="*/ 3 w 4"/>
                <a:gd name="T27" fmla="*/ 4 h 5"/>
                <a:gd name="T28" fmla="*/ 2 w 4"/>
                <a:gd name="T29" fmla="*/ 1 h 5"/>
                <a:gd name="T30" fmla="*/ 2 w 4"/>
                <a:gd name="T31" fmla="*/ 1 h 5"/>
                <a:gd name="T32" fmla="*/ 2 w 4"/>
                <a:gd name="T33" fmla="*/ 1 h 5"/>
                <a:gd name="T34" fmla="*/ 2 w 4"/>
                <a:gd name="T35" fmla="*/ 3 h 5"/>
                <a:gd name="T36" fmla="*/ 2 w 4"/>
                <a:gd name="T37" fmla="*/ 4 h 5"/>
                <a:gd name="T38" fmla="*/ 3 w 4"/>
                <a:gd name="T3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5">
                  <a:moveTo>
                    <a:pt x="0" y="5"/>
                  </a:moveTo>
                  <a:lnTo>
                    <a:pt x="0" y="4"/>
                  </a:lnTo>
                  <a:lnTo>
                    <a:pt x="0" y="4"/>
                  </a:lnTo>
                  <a:lnTo>
                    <a:pt x="0" y="4"/>
                  </a:lnTo>
                  <a:lnTo>
                    <a:pt x="0" y="4"/>
                  </a:lnTo>
                  <a:lnTo>
                    <a:pt x="0" y="0"/>
                  </a:lnTo>
                  <a:lnTo>
                    <a:pt x="2" y="0"/>
                  </a:lnTo>
                  <a:lnTo>
                    <a:pt x="4" y="4"/>
                  </a:lnTo>
                  <a:lnTo>
                    <a:pt x="4" y="4"/>
                  </a:lnTo>
                  <a:lnTo>
                    <a:pt x="2" y="4"/>
                  </a:lnTo>
                  <a:lnTo>
                    <a:pt x="2" y="5"/>
                  </a:lnTo>
                  <a:lnTo>
                    <a:pt x="0" y="5"/>
                  </a:lnTo>
                  <a:close/>
                  <a:moveTo>
                    <a:pt x="3" y="4"/>
                  </a:moveTo>
                  <a:lnTo>
                    <a:pt x="3" y="4"/>
                  </a:lnTo>
                  <a:lnTo>
                    <a:pt x="2" y="1"/>
                  </a:lnTo>
                  <a:lnTo>
                    <a:pt x="2" y="1"/>
                  </a:lnTo>
                  <a:lnTo>
                    <a:pt x="2" y="1"/>
                  </a:lnTo>
                  <a:lnTo>
                    <a:pt x="2" y="3"/>
                  </a:lnTo>
                  <a:lnTo>
                    <a:pt x="2" y="4"/>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9" name="Freeform 1159">
              <a:extLst>
                <a:ext uri="{FF2B5EF4-FFF2-40B4-BE49-F238E27FC236}">
                  <a16:creationId xmlns="" xmlns:a16="http://schemas.microsoft.com/office/drawing/2014/main" id="{664E955E-0CA0-4481-B417-EBAC1CFD489E}"/>
                </a:ext>
              </a:extLst>
            </p:cNvPr>
            <p:cNvSpPr>
              <a:spLocks/>
            </p:cNvSpPr>
            <p:nvPr/>
          </p:nvSpPr>
          <p:spPr bwMode="auto">
            <a:xfrm>
              <a:off x="9105891" y="6470556"/>
              <a:ext cx="11266" cy="18776"/>
            </a:xfrm>
            <a:custGeom>
              <a:avLst/>
              <a:gdLst>
                <a:gd name="T0" fmla="*/ 0 w 2"/>
                <a:gd name="T1" fmla="*/ 0 h 4"/>
                <a:gd name="T2" fmla="*/ 2 w 2"/>
                <a:gd name="T3" fmla="*/ 0 h 4"/>
                <a:gd name="T4" fmla="*/ 2 w 2"/>
                <a:gd name="T5" fmla="*/ 2 h 4"/>
                <a:gd name="T6" fmla="*/ 2 w 2"/>
                <a:gd name="T7" fmla="*/ 2 h 4"/>
                <a:gd name="T8" fmla="*/ 1 w 2"/>
                <a:gd name="T9" fmla="*/ 3 h 4"/>
                <a:gd name="T10" fmla="*/ 1 w 2"/>
                <a:gd name="T11" fmla="*/ 4 h 4"/>
                <a:gd name="T12" fmla="*/ 2 w 2"/>
                <a:gd name="T13" fmla="*/ 4 h 4"/>
                <a:gd name="T14" fmla="*/ 2 w 2"/>
                <a:gd name="T15" fmla="*/ 4 h 4"/>
                <a:gd name="T16" fmla="*/ 1 w 2"/>
                <a:gd name="T17" fmla="*/ 4 h 4"/>
                <a:gd name="T18" fmla="*/ 0 w 2"/>
                <a:gd name="T19" fmla="*/ 3 h 4"/>
                <a:gd name="T20" fmla="*/ 1 w 2"/>
                <a:gd name="T21" fmla="*/ 2 h 4"/>
                <a:gd name="T22" fmla="*/ 1 w 2"/>
                <a:gd name="T23" fmla="*/ 2 h 4"/>
                <a:gd name="T24" fmla="*/ 2 w 2"/>
                <a:gd name="T25" fmla="*/ 2 h 4"/>
                <a:gd name="T26" fmla="*/ 2 w 2"/>
                <a:gd name="T27" fmla="*/ 1 h 4"/>
                <a:gd name="T28" fmla="*/ 0 w 2"/>
                <a:gd name="T29" fmla="*/ 1 h 4"/>
                <a:gd name="T30" fmla="*/ 0 w 2"/>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4">
                  <a:moveTo>
                    <a:pt x="0" y="0"/>
                  </a:moveTo>
                  <a:cubicBezTo>
                    <a:pt x="2" y="0"/>
                    <a:pt x="2" y="0"/>
                    <a:pt x="2" y="0"/>
                  </a:cubicBezTo>
                  <a:cubicBezTo>
                    <a:pt x="2" y="2"/>
                    <a:pt x="2" y="2"/>
                    <a:pt x="2" y="2"/>
                  </a:cubicBezTo>
                  <a:cubicBezTo>
                    <a:pt x="2" y="2"/>
                    <a:pt x="2" y="2"/>
                    <a:pt x="2" y="2"/>
                  </a:cubicBezTo>
                  <a:cubicBezTo>
                    <a:pt x="1" y="2"/>
                    <a:pt x="1" y="2"/>
                    <a:pt x="1" y="3"/>
                  </a:cubicBezTo>
                  <a:cubicBezTo>
                    <a:pt x="1" y="3"/>
                    <a:pt x="1" y="4"/>
                    <a:pt x="1" y="4"/>
                  </a:cubicBezTo>
                  <a:cubicBezTo>
                    <a:pt x="2" y="4"/>
                    <a:pt x="2" y="4"/>
                    <a:pt x="2" y="4"/>
                  </a:cubicBezTo>
                  <a:cubicBezTo>
                    <a:pt x="2" y="4"/>
                    <a:pt x="2" y="4"/>
                    <a:pt x="2" y="4"/>
                  </a:cubicBezTo>
                  <a:cubicBezTo>
                    <a:pt x="2" y="4"/>
                    <a:pt x="2" y="4"/>
                    <a:pt x="1" y="4"/>
                  </a:cubicBezTo>
                  <a:cubicBezTo>
                    <a:pt x="1" y="4"/>
                    <a:pt x="0" y="4"/>
                    <a:pt x="0" y="3"/>
                  </a:cubicBezTo>
                  <a:cubicBezTo>
                    <a:pt x="0" y="2"/>
                    <a:pt x="0" y="2"/>
                    <a:pt x="1" y="2"/>
                  </a:cubicBezTo>
                  <a:cubicBezTo>
                    <a:pt x="1" y="2"/>
                    <a:pt x="1" y="2"/>
                    <a:pt x="1" y="2"/>
                  </a:cubicBezTo>
                  <a:cubicBezTo>
                    <a:pt x="2" y="2"/>
                    <a:pt x="2" y="2"/>
                    <a:pt x="2" y="2"/>
                  </a:cubicBezTo>
                  <a:cubicBezTo>
                    <a:pt x="2" y="1"/>
                    <a:pt x="2" y="1"/>
                    <a:pt x="2" y="1"/>
                  </a:cubicBezTo>
                  <a:cubicBezTo>
                    <a:pt x="0" y="1"/>
                    <a:pt x="0" y="1"/>
                    <a:pt x="0" y="1"/>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0" name="Freeform 1160">
              <a:extLst>
                <a:ext uri="{FF2B5EF4-FFF2-40B4-BE49-F238E27FC236}">
                  <a16:creationId xmlns="" xmlns:a16="http://schemas.microsoft.com/office/drawing/2014/main" id="{1D0D9449-5EBA-465E-B966-860C5D6656B3}"/>
                </a:ext>
              </a:extLst>
            </p:cNvPr>
            <p:cNvSpPr>
              <a:spLocks noEditPoints="1"/>
            </p:cNvSpPr>
            <p:nvPr/>
          </p:nvSpPr>
          <p:spPr bwMode="auto">
            <a:xfrm>
              <a:off x="9083361" y="6470556"/>
              <a:ext cx="7510" cy="18776"/>
            </a:xfrm>
            <a:custGeom>
              <a:avLst/>
              <a:gdLst>
                <a:gd name="T0" fmla="*/ 0 w 2"/>
                <a:gd name="T1" fmla="*/ 0 h 4"/>
                <a:gd name="T2" fmla="*/ 1 w 2"/>
                <a:gd name="T3" fmla="*/ 0 h 4"/>
                <a:gd name="T4" fmla="*/ 2 w 2"/>
                <a:gd name="T5" fmla="*/ 1 h 4"/>
                <a:gd name="T6" fmla="*/ 2 w 2"/>
                <a:gd name="T7" fmla="*/ 3 h 4"/>
                <a:gd name="T8" fmla="*/ 1 w 2"/>
                <a:gd name="T9" fmla="*/ 4 h 4"/>
                <a:gd name="T10" fmla="*/ 0 w 2"/>
                <a:gd name="T11" fmla="*/ 3 h 4"/>
                <a:gd name="T12" fmla="*/ 1 w 2"/>
                <a:gd name="T13" fmla="*/ 2 h 4"/>
                <a:gd name="T14" fmla="*/ 2 w 2"/>
                <a:gd name="T15" fmla="*/ 2 h 4"/>
                <a:gd name="T16" fmla="*/ 2 w 2"/>
                <a:gd name="T17" fmla="*/ 2 h 4"/>
                <a:gd name="T18" fmla="*/ 1 w 2"/>
                <a:gd name="T19" fmla="*/ 1 h 4"/>
                <a:gd name="T20" fmla="*/ 0 w 2"/>
                <a:gd name="T21" fmla="*/ 1 h 4"/>
                <a:gd name="T22" fmla="*/ 0 w 2"/>
                <a:gd name="T23" fmla="*/ 0 h 4"/>
                <a:gd name="T24" fmla="*/ 1 w 2"/>
                <a:gd name="T25" fmla="*/ 4 h 4"/>
                <a:gd name="T26" fmla="*/ 2 w 2"/>
                <a:gd name="T27" fmla="*/ 3 h 4"/>
                <a:gd name="T28" fmla="*/ 2 w 2"/>
                <a:gd name="T29" fmla="*/ 2 h 4"/>
                <a:gd name="T30" fmla="*/ 1 w 2"/>
                <a:gd name="T31" fmla="*/ 2 h 4"/>
                <a:gd name="T32" fmla="*/ 0 w 2"/>
                <a:gd name="T33" fmla="*/ 3 h 4"/>
                <a:gd name="T34" fmla="*/ 1 w 2"/>
                <a:gd name="T3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4">
                  <a:moveTo>
                    <a:pt x="0" y="0"/>
                  </a:moveTo>
                  <a:cubicBezTo>
                    <a:pt x="1" y="0"/>
                    <a:pt x="1" y="0"/>
                    <a:pt x="1" y="0"/>
                  </a:cubicBezTo>
                  <a:cubicBezTo>
                    <a:pt x="1" y="1"/>
                    <a:pt x="1" y="1"/>
                    <a:pt x="2" y="1"/>
                  </a:cubicBezTo>
                  <a:cubicBezTo>
                    <a:pt x="2" y="1"/>
                    <a:pt x="2" y="2"/>
                    <a:pt x="2" y="3"/>
                  </a:cubicBezTo>
                  <a:cubicBezTo>
                    <a:pt x="2" y="3"/>
                    <a:pt x="2" y="4"/>
                    <a:pt x="1" y="4"/>
                  </a:cubicBezTo>
                  <a:cubicBezTo>
                    <a:pt x="0" y="4"/>
                    <a:pt x="0" y="3"/>
                    <a:pt x="0" y="3"/>
                  </a:cubicBezTo>
                  <a:cubicBezTo>
                    <a:pt x="0" y="2"/>
                    <a:pt x="0" y="2"/>
                    <a:pt x="1" y="2"/>
                  </a:cubicBezTo>
                  <a:cubicBezTo>
                    <a:pt x="1" y="2"/>
                    <a:pt x="2" y="2"/>
                    <a:pt x="2" y="2"/>
                  </a:cubicBezTo>
                  <a:cubicBezTo>
                    <a:pt x="2" y="2"/>
                    <a:pt x="2" y="2"/>
                    <a:pt x="2" y="2"/>
                  </a:cubicBezTo>
                  <a:cubicBezTo>
                    <a:pt x="2" y="2"/>
                    <a:pt x="1" y="1"/>
                    <a:pt x="1" y="1"/>
                  </a:cubicBezTo>
                  <a:cubicBezTo>
                    <a:pt x="0" y="1"/>
                    <a:pt x="0" y="1"/>
                    <a:pt x="0" y="1"/>
                  </a:cubicBezTo>
                  <a:lnTo>
                    <a:pt x="0" y="0"/>
                  </a:lnTo>
                  <a:close/>
                  <a:moveTo>
                    <a:pt x="1" y="4"/>
                  </a:moveTo>
                  <a:cubicBezTo>
                    <a:pt x="2" y="4"/>
                    <a:pt x="2" y="3"/>
                    <a:pt x="2" y="3"/>
                  </a:cubicBezTo>
                  <a:cubicBezTo>
                    <a:pt x="2" y="2"/>
                    <a:pt x="2" y="2"/>
                    <a:pt x="2" y="2"/>
                  </a:cubicBezTo>
                  <a:cubicBezTo>
                    <a:pt x="1" y="2"/>
                    <a:pt x="1" y="2"/>
                    <a:pt x="1" y="2"/>
                  </a:cubicBezTo>
                  <a:cubicBezTo>
                    <a:pt x="1" y="2"/>
                    <a:pt x="0" y="2"/>
                    <a:pt x="0" y="3"/>
                  </a:cubicBezTo>
                  <a:cubicBezTo>
                    <a:pt x="0" y="3"/>
                    <a:pt x="1" y="4"/>
                    <a:pt x="1"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1" name="Freeform 1161">
              <a:extLst>
                <a:ext uri="{FF2B5EF4-FFF2-40B4-BE49-F238E27FC236}">
                  <a16:creationId xmlns="" xmlns:a16="http://schemas.microsoft.com/office/drawing/2014/main" id="{1CCFF21E-6807-46EE-AA08-0DAF2513859D}"/>
                </a:ext>
              </a:extLst>
            </p:cNvPr>
            <p:cNvSpPr>
              <a:spLocks/>
            </p:cNvSpPr>
            <p:nvPr/>
          </p:nvSpPr>
          <p:spPr bwMode="auto">
            <a:xfrm>
              <a:off x="9057077" y="6470556"/>
              <a:ext cx="11266" cy="18776"/>
            </a:xfrm>
            <a:custGeom>
              <a:avLst/>
              <a:gdLst>
                <a:gd name="T0" fmla="*/ 3 w 3"/>
                <a:gd name="T1" fmla="*/ 0 h 5"/>
                <a:gd name="T2" fmla="*/ 3 w 3"/>
                <a:gd name="T3" fmla="*/ 1 h 5"/>
                <a:gd name="T4" fmla="*/ 0 w 3"/>
                <a:gd name="T5" fmla="*/ 1 h 5"/>
                <a:gd name="T6" fmla="*/ 0 w 3"/>
                <a:gd name="T7" fmla="*/ 1 h 5"/>
                <a:gd name="T8" fmla="*/ 3 w 3"/>
                <a:gd name="T9" fmla="*/ 5 h 5"/>
                <a:gd name="T10" fmla="*/ 1 w 3"/>
                <a:gd name="T11" fmla="*/ 5 h 5"/>
                <a:gd name="T12" fmla="*/ 0 w 3"/>
                <a:gd name="T13" fmla="*/ 1 h 5"/>
                <a:gd name="T14" fmla="*/ 0 w 3"/>
                <a:gd name="T15" fmla="*/ 0 h 5"/>
                <a:gd name="T16" fmla="*/ 3 w 3"/>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3" y="0"/>
                  </a:moveTo>
                  <a:lnTo>
                    <a:pt x="3" y="1"/>
                  </a:lnTo>
                  <a:lnTo>
                    <a:pt x="0" y="1"/>
                  </a:lnTo>
                  <a:lnTo>
                    <a:pt x="0" y="1"/>
                  </a:lnTo>
                  <a:lnTo>
                    <a:pt x="3" y="5"/>
                  </a:lnTo>
                  <a:lnTo>
                    <a:pt x="1" y="5"/>
                  </a:lnTo>
                  <a:lnTo>
                    <a:pt x="0" y="1"/>
                  </a:lnTo>
                  <a:lnTo>
                    <a:pt x="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2" name="Freeform 1162">
              <a:extLst>
                <a:ext uri="{FF2B5EF4-FFF2-40B4-BE49-F238E27FC236}">
                  <a16:creationId xmlns="" xmlns:a16="http://schemas.microsoft.com/office/drawing/2014/main" id="{28BE31F3-626E-4C03-B957-1D0F01BE86DB}"/>
                </a:ext>
              </a:extLst>
            </p:cNvPr>
            <p:cNvSpPr>
              <a:spLocks noEditPoints="1"/>
            </p:cNvSpPr>
            <p:nvPr/>
          </p:nvSpPr>
          <p:spPr bwMode="auto">
            <a:xfrm>
              <a:off x="9030791" y="6470556"/>
              <a:ext cx="11266" cy="18776"/>
            </a:xfrm>
            <a:custGeom>
              <a:avLst/>
              <a:gdLst>
                <a:gd name="T0" fmla="*/ 1 w 2"/>
                <a:gd name="T1" fmla="*/ 4 h 4"/>
                <a:gd name="T2" fmla="*/ 0 w 2"/>
                <a:gd name="T3" fmla="*/ 3 h 4"/>
                <a:gd name="T4" fmla="*/ 0 w 2"/>
                <a:gd name="T5" fmla="*/ 2 h 4"/>
                <a:gd name="T6" fmla="*/ 0 w 2"/>
                <a:gd name="T7" fmla="*/ 2 h 4"/>
                <a:gd name="T8" fmla="*/ 0 w 2"/>
                <a:gd name="T9" fmla="*/ 1 h 4"/>
                <a:gd name="T10" fmla="*/ 1 w 2"/>
                <a:gd name="T11" fmla="*/ 0 h 4"/>
                <a:gd name="T12" fmla="*/ 2 w 2"/>
                <a:gd name="T13" fmla="*/ 1 h 4"/>
                <a:gd name="T14" fmla="*/ 1 w 2"/>
                <a:gd name="T15" fmla="*/ 2 h 4"/>
                <a:gd name="T16" fmla="*/ 1 w 2"/>
                <a:gd name="T17" fmla="*/ 2 h 4"/>
                <a:gd name="T18" fmla="*/ 2 w 2"/>
                <a:gd name="T19" fmla="*/ 3 h 4"/>
                <a:gd name="T20" fmla="*/ 1 w 2"/>
                <a:gd name="T21" fmla="*/ 4 h 4"/>
                <a:gd name="T22" fmla="*/ 1 w 2"/>
                <a:gd name="T23" fmla="*/ 4 h 4"/>
                <a:gd name="T24" fmla="*/ 2 w 2"/>
                <a:gd name="T25" fmla="*/ 3 h 4"/>
                <a:gd name="T26" fmla="*/ 1 w 2"/>
                <a:gd name="T27" fmla="*/ 2 h 4"/>
                <a:gd name="T28" fmla="*/ 0 w 2"/>
                <a:gd name="T29" fmla="*/ 3 h 4"/>
                <a:gd name="T30" fmla="*/ 1 w 2"/>
                <a:gd name="T31" fmla="*/ 4 h 4"/>
                <a:gd name="T32" fmla="*/ 1 w 2"/>
                <a:gd name="T33" fmla="*/ 1 h 4"/>
                <a:gd name="T34" fmla="*/ 0 w 2"/>
                <a:gd name="T35" fmla="*/ 1 h 4"/>
                <a:gd name="T36" fmla="*/ 1 w 2"/>
                <a:gd name="T37" fmla="*/ 2 h 4"/>
                <a:gd name="T38" fmla="*/ 2 w 2"/>
                <a:gd name="T39" fmla="*/ 1 h 4"/>
                <a:gd name="T40" fmla="*/ 1 w 2"/>
                <a:gd name="T4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4">
                  <a:moveTo>
                    <a:pt x="1" y="4"/>
                  </a:moveTo>
                  <a:cubicBezTo>
                    <a:pt x="0" y="4"/>
                    <a:pt x="0" y="4"/>
                    <a:pt x="0" y="3"/>
                  </a:cubicBezTo>
                  <a:cubicBezTo>
                    <a:pt x="0" y="3"/>
                    <a:pt x="0" y="2"/>
                    <a:pt x="0" y="2"/>
                  </a:cubicBezTo>
                  <a:cubicBezTo>
                    <a:pt x="0" y="2"/>
                    <a:pt x="0" y="2"/>
                    <a:pt x="0" y="2"/>
                  </a:cubicBezTo>
                  <a:cubicBezTo>
                    <a:pt x="0" y="2"/>
                    <a:pt x="0" y="2"/>
                    <a:pt x="0" y="1"/>
                  </a:cubicBezTo>
                  <a:cubicBezTo>
                    <a:pt x="0" y="1"/>
                    <a:pt x="0" y="0"/>
                    <a:pt x="1" y="0"/>
                  </a:cubicBezTo>
                  <a:cubicBezTo>
                    <a:pt x="1" y="0"/>
                    <a:pt x="2" y="1"/>
                    <a:pt x="2" y="1"/>
                  </a:cubicBezTo>
                  <a:cubicBezTo>
                    <a:pt x="2" y="2"/>
                    <a:pt x="2" y="2"/>
                    <a:pt x="1" y="2"/>
                  </a:cubicBezTo>
                  <a:cubicBezTo>
                    <a:pt x="1" y="2"/>
                    <a:pt x="1" y="2"/>
                    <a:pt x="1" y="2"/>
                  </a:cubicBezTo>
                  <a:cubicBezTo>
                    <a:pt x="2" y="2"/>
                    <a:pt x="2" y="3"/>
                    <a:pt x="2" y="3"/>
                  </a:cubicBezTo>
                  <a:cubicBezTo>
                    <a:pt x="2" y="4"/>
                    <a:pt x="2" y="4"/>
                    <a:pt x="1" y="4"/>
                  </a:cubicBezTo>
                  <a:close/>
                  <a:moveTo>
                    <a:pt x="1" y="4"/>
                  </a:moveTo>
                  <a:cubicBezTo>
                    <a:pt x="1" y="4"/>
                    <a:pt x="2" y="3"/>
                    <a:pt x="2" y="3"/>
                  </a:cubicBezTo>
                  <a:cubicBezTo>
                    <a:pt x="2" y="3"/>
                    <a:pt x="1" y="2"/>
                    <a:pt x="1" y="2"/>
                  </a:cubicBezTo>
                  <a:cubicBezTo>
                    <a:pt x="0" y="2"/>
                    <a:pt x="0" y="3"/>
                    <a:pt x="0" y="3"/>
                  </a:cubicBezTo>
                  <a:cubicBezTo>
                    <a:pt x="0" y="3"/>
                    <a:pt x="0" y="4"/>
                    <a:pt x="1" y="4"/>
                  </a:cubicBezTo>
                  <a:close/>
                  <a:moveTo>
                    <a:pt x="1" y="1"/>
                  </a:moveTo>
                  <a:cubicBezTo>
                    <a:pt x="0" y="1"/>
                    <a:pt x="0" y="1"/>
                    <a:pt x="0" y="1"/>
                  </a:cubicBezTo>
                  <a:cubicBezTo>
                    <a:pt x="1" y="2"/>
                    <a:pt x="1" y="2"/>
                    <a:pt x="1" y="2"/>
                  </a:cubicBezTo>
                  <a:cubicBezTo>
                    <a:pt x="1" y="2"/>
                    <a:pt x="2" y="2"/>
                    <a:pt x="2" y="1"/>
                  </a:cubicBezTo>
                  <a:cubicBezTo>
                    <a:pt x="2" y="1"/>
                    <a:pt x="1" y="1"/>
                    <a:pt x="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1163">
              <a:extLst>
                <a:ext uri="{FF2B5EF4-FFF2-40B4-BE49-F238E27FC236}">
                  <a16:creationId xmlns="" xmlns:a16="http://schemas.microsoft.com/office/drawing/2014/main" id="{41CDB6AD-C6A8-499C-8CC2-DAA0516CE9D7}"/>
                </a:ext>
              </a:extLst>
            </p:cNvPr>
            <p:cNvSpPr>
              <a:spLocks noEditPoints="1"/>
            </p:cNvSpPr>
            <p:nvPr/>
          </p:nvSpPr>
          <p:spPr bwMode="auto">
            <a:xfrm>
              <a:off x="8996997" y="6470556"/>
              <a:ext cx="15020" cy="18776"/>
            </a:xfrm>
            <a:custGeom>
              <a:avLst/>
              <a:gdLst>
                <a:gd name="T0" fmla="*/ 3 w 3"/>
                <a:gd name="T1" fmla="*/ 4 h 4"/>
                <a:gd name="T2" fmla="*/ 2 w 3"/>
                <a:gd name="T3" fmla="*/ 4 h 4"/>
                <a:gd name="T4" fmla="*/ 1 w 3"/>
                <a:gd name="T5" fmla="*/ 4 h 4"/>
                <a:gd name="T6" fmla="*/ 0 w 3"/>
                <a:gd name="T7" fmla="*/ 2 h 4"/>
                <a:gd name="T8" fmla="*/ 2 w 3"/>
                <a:gd name="T9" fmla="*/ 0 h 4"/>
                <a:gd name="T10" fmla="*/ 3 w 3"/>
                <a:gd name="T11" fmla="*/ 2 h 4"/>
                <a:gd name="T12" fmla="*/ 2 w 3"/>
                <a:gd name="T13" fmla="*/ 3 h 4"/>
                <a:gd name="T14" fmla="*/ 1 w 3"/>
                <a:gd name="T15" fmla="*/ 2 h 4"/>
                <a:gd name="T16" fmla="*/ 1 w 3"/>
                <a:gd name="T17" fmla="*/ 2 h 4"/>
                <a:gd name="T18" fmla="*/ 1 w 3"/>
                <a:gd name="T19" fmla="*/ 3 h 4"/>
                <a:gd name="T20" fmla="*/ 2 w 3"/>
                <a:gd name="T21" fmla="*/ 4 h 4"/>
                <a:gd name="T22" fmla="*/ 3 w 3"/>
                <a:gd name="T23" fmla="*/ 4 h 4"/>
                <a:gd name="T24" fmla="*/ 2 w 3"/>
                <a:gd name="T25" fmla="*/ 1 h 4"/>
                <a:gd name="T26" fmla="*/ 1 w 3"/>
                <a:gd name="T27" fmla="*/ 2 h 4"/>
                <a:gd name="T28" fmla="*/ 1 w 3"/>
                <a:gd name="T29" fmla="*/ 2 h 4"/>
                <a:gd name="T30" fmla="*/ 2 w 3"/>
                <a:gd name="T31" fmla="*/ 2 h 4"/>
                <a:gd name="T32" fmla="*/ 2 w 3"/>
                <a:gd name="T33" fmla="*/ 2 h 4"/>
                <a:gd name="T34" fmla="*/ 2 w 3"/>
                <a:gd name="T3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4">
                  <a:moveTo>
                    <a:pt x="3" y="4"/>
                  </a:moveTo>
                  <a:cubicBezTo>
                    <a:pt x="2" y="4"/>
                    <a:pt x="2" y="4"/>
                    <a:pt x="2" y="4"/>
                  </a:cubicBezTo>
                  <a:cubicBezTo>
                    <a:pt x="2" y="4"/>
                    <a:pt x="1" y="4"/>
                    <a:pt x="1" y="4"/>
                  </a:cubicBezTo>
                  <a:cubicBezTo>
                    <a:pt x="1" y="3"/>
                    <a:pt x="0" y="3"/>
                    <a:pt x="0" y="2"/>
                  </a:cubicBezTo>
                  <a:cubicBezTo>
                    <a:pt x="0" y="1"/>
                    <a:pt x="1" y="0"/>
                    <a:pt x="2" y="0"/>
                  </a:cubicBezTo>
                  <a:cubicBezTo>
                    <a:pt x="2" y="0"/>
                    <a:pt x="3" y="1"/>
                    <a:pt x="3" y="2"/>
                  </a:cubicBezTo>
                  <a:cubicBezTo>
                    <a:pt x="3" y="2"/>
                    <a:pt x="2" y="3"/>
                    <a:pt x="2" y="3"/>
                  </a:cubicBezTo>
                  <a:cubicBezTo>
                    <a:pt x="1" y="2"/>
                    <a:pt x="1" y="2"/>
                    <a:pt x="1" y="2"/>
                  </a:cubicBezTo>
                  <a:cubicBezTo>
                    <a:pt x="1" y="2"/>
                    <a:pt x="1" y="2"/>
                    <a:pt x="1" y="2"/>
                  </a:cubicBezTo>
                  <a:cubicBezTo>
                    <a:pt x="1" y="3"/>
                    <a:pt x="1" y="3"/>
                    <a:pt x="1" y="3"/>
                  </a:cubicBezTo>
                  <a:cubicBezTo>
                    <a:pt x="2" y="4"/>
                    <a:pt x="2" y="4"/>
                    <a:pt x="2" y="4"/>
                  </a:cubicBezTo>
                  <a:cubicBezTo>
                    <a:pt x="3" y="4"/>
                    <a:pt x="3" y="4"/>
                    <a:pt x="3" y="4"/>
                  </a:cubicBezTo>
                  <a:close/>
                  <a:moveTo>
                    <a:pt x="2" y="1"/>
                  </a:moveTo>
                  <a:cubicBezTo>
                    <a:pt x="1" y="1"/>
                    <a:pt x="1" y="1"/>
                    <a:pt x="1" y="2"/>
                  </a:cubicBezTo>
                  <a:cubicBezTo>
                    <a:pt x="1" y="2"/>
                    <a:pt x="1" y="2"/>
                    <a:pt x="1" y="2"/>
                  </a:cubicBezTo>
                  <a:cubicBezTo>
                    <a:pt x="2" y="2"/>
                    <a:pt x="2" y="2"/>
                    <a:pt x="2" y="2"/>
                  </a:cubicBezTo>
                  <a:cubicBezTo>
                    <a:pt x="2" y="2"/>
                    <a:pt x="2" y="2"/>
                    <a:pt x="2" y="2"/>
                  </a:cubicBezTo>
                  <a:cubicBezTo>
                    <a:pt x="2" y="1"/>
                    <a:pt x="2" y="1"/>
                    <a:pt x="2"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1164">
              <a:extLst>
                <a:ext uri="{FF2B5EF4-FFF2-40B4-BE49-F238E27FC236}">
                  <a16:creationId xmlns="" xmlns:a16="http://schemas.microsoft.com/office/drawing/2014/main" id="{478BF888-F660-4742-8EE8-130E44571183}"/>
                </a:ext>
              </a:extLst>
            </p:cNvPr>
            <p:cNvSpPr>
              <a:spLocks noEditPoints="1"/>
            </p:cNvSpPr>
            <p:nvPr/>
          </p:nvSpPr>
          <p:spPr bwMode="auto">
            <a:xfrm>
              <a:off x="8966957" y="6470556"/>
              <a:ext cx="15020" cy="18776"/>
            </a:xfrm>
            <a:custGeom>
              <a:avLst/>
              <a:gdLst>
                <a:gd name="T0" fmla="*/ 1 w 3"/>
                <a:gd name="T1" fmla="*/ 0 h 4"/>
                <a:gd name="T2" fmla="*/ 3 w 3"/>
                <a:gd name="T3" fmla="*/ 2 h 4"/>
                <a:gd name="T4" fmla="*/ 1 w 3"/>
                <a:gd name="T5" fmla="*/ 4 h 4"/>
                <a:gd name="T6" fmla="*/ 0 w 3"/>
                <a:gd name="T7" fmla="*/ 2 h 4"/>
                <a:gd name="T8" fmla="*/ 1 w 3"/>
                <a:gd name="T9" fmla="*/ 0 h 4"/>
                <a:gd name="T10" fmla="*/ 1 w 3"/>
                <a:gd name="T11" fmla="*/ 1 h 4"/>
                <a:gd name="T12" fmla="*/ 1 w 3"/>
                <a:gd name="T13" fmla="*/ 2 h 4"/>
                <a:gd name="T14" fmla="*/ 1 w 3"/>
                <a:gd name="T15" fmla="*/ 4 h 4"/>
                <a:gd name="T16" fmla="*/ 2 w 3"/>
                <a:gd name="T17" fmla="*/ 2 h 4"/>
                <a:gd name="T18" fmla="*/ 1 w 3"/>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1" y="0"/>
                  </a:moveTo>
                  <a:cubicBezTo>
                    <a:pt x="2" y="0"/>
                    <a:pt x="3" y="1"/>
                    <a:pt x="3" y="2"/>
                  </a:cubicBezTo>
                  <a:cubicBezTo>
                    <a:pt x="3" y="3"/>
                    <a:pt x="2" y="4"/>
                    <a:pt x="1" y="4"/>
                  </a:cubicBezTo>
                  <a:cubicBezTo>
                    <a:pt x="1" y="4"/>
                    <a:pt x="0" y="3"/>
                    <a:pt x="0" y="2"/>
                  </a:cubicBezTo>
                  <a:cubicBezTo>
                    <a:pt x="0" y="1"/>
                    <a:pt x="1" y="0"/>
                    <a:pt x="1" y="0"/>
                  </a:cubicBezTo>
                  <a:close/>
                  <a:moveTo>
                    <a:pt x="1" y="1"/>
                  </a:moveTo>
                  <a:cubicBezTo>
                    <a:pt x="1" y="1"/>
                    <a:pt x="1" y="1"/>
                    <a:pt x="1" y="2"/>
                  </a:cubicBezTo>
                  <a:cubicBezTo>
                    <a:pt x="1" y="3"/>
                    <a:pt x="1" y="4"/>
                    <a:pt x="1" y="4"/>
                  </a:cubicBezTo>
                  <a:cubicBezTo>
                    <a:pt x="2" y="4"/>
                    <a:pt x="2" y="3"/>
                    <a:pt x="2" y="2"/>
                  </a:cubicBezTo>
                  <a:cubicBezTo>
                    <a:pt x="2" y="1"/>
                    <a:pt x="2" y="1"/>
                    <a:pt x="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5" name="Rectangle 1165">
              <a:extLst>
                <a:ext uri="{FF2B5EF4-FFF2-40B4-BE49-F238E27FC236}">
                  <a16:creationId xmlns="" xmlns:a16="http://schemas.microsoft.com/office/drawing/2014/main" id="{4DF1DBB6-7229-4DDF-A4CE-C00FA6165C3F}"/>
                </a:ext>
              </a:extLst>
            </p:cNvPr>
            <p:cNvSpPr>
              <a:spLocks noChangeArrowheads="1"/>
            </p:cNvSpPr>
            <p:nvPr/>
          </p:nvSpPr>
          <p:spPr bwMode="auto">
            <a:xfrm>
              <a:off x="8035715" y="5730820"/>
              <a:ext cx="799817" cy="788551"/>
            </a:xfrm>
            <a:prstGeom prst="rect">
              <a:avLst/>
            </a:prstGeom>
            <a:solidFill>
              <a:srgbClr val="988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6" name="Rectangle 1166">
              <a:extLst>
                <a:ext uri="{FF2B5EF4-FFF2-40B4-BE49-F238E27FC236}">
                  <a16:creationId xmlns="" xmlns:a16="http://schemas.microsoft.com/office/drawing/2014/main" id="{C3D44D71-EF72-4AE3-9050-50A3376CE6EA}"/>
                </a:ext>
              </a:extLst>
            </p:cNvPr>
            <p:cNvSpPr>
              <a:spLocks noChangeArrowheads="1"/>
            </p:cNvSpPr>
            <p:nvPr/>
          </p:nvSpPr>
          <p:spPr bwMode="auto">
            <a:xfrm>
              <a:off x="8553906" y="5809674"/>
              <a:ext cx="180240" cy="1013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7" name="Freeform 1167">
              <a:extLst>
                <a:ext uri="{FF2B5EF4-FFF2-40B4-BE49-F238E27FC236}">
                  <a16:creationId xmlns="" xmlns:a16="http://schemas.microsoft.com/office/drawing/2014/main" id="{2D13E928-7873-462B-AD2F-1DFE5928A551}"/>
                </a:ext>
              </a:extLst>
            </p:cNvPr>
            <p:cNvSpPr>
              <a:spLocks/>
            </p:cNvSpPr>
            <p:nvPr/>
          </p:nvSpPr>
          <p:spPr bwMode="auto">
            <a:xfrm>
              <a:off x="8245996" y="6324111"/>
              <a:ext cx="26286" cy="142690"/>
            </a:xfrm>
            <a:custGeom>
              <a:avLst/>
              <a:gdLst>
                <a:gd name="T0" fmla="*/ 5 w 5"/>
                <a:gd name="T1" fmla="*/ 0 h 28"/>
                <a:gd name="T2" fmla="*/ 5 w 5"/>
                <a:gd name="T3" fmla="*/ 28 h 28"/>
                <a:gd name="T4" fmla="*/ 0 w 5"/>
                <a:gd name="T5" fmla="*/ 28 h 28"/>
                <a:gd name="T6" fmla="*/ 0 w 5"/>
                <a:gd name="T7" fmla="*/ 0 h 28"/>
                <a:gd name="T8" fmla="*/ 5 w 5"/>
                <a:gd name="T9" fmla="*/ 0 h 28"/>
              </a:gdLst>
              <a:ahLst/>
              <a:cxnLst>
                <a:cxn ang="0">
                  <a:pos x="T0" y="T1"/>
                </a:cxn>
                <a:cxn ang="0">
                  <a:pos x="T2" y="T3"/>
                </a:cxn>
                <a:cxn ang="0">
                  <a:pos x="T4" y="T5"/>
                </a:cxn>
                <a:cxn ang="0">
                  <a:pos x="T6" y="T7"/>
                </a:cxn>
                <a:cxn ang="0">
                  <a:pos x="T8" y="T9"/>
                </a:cxn>
              </a:cxnLst>
              <a:rect l="0" t="0" r="r" b="b"/>
              <a:pathLst>
                <a:path w="5" h="28">
                  <a:moveTo>
                    <a:pt x="5" y="0"/>
                  </a:moveTo>
                  <a:cubicBezTo>
                    <a:pt x="5" y="28"/>
                    <a:pt x="5" y="28"/>
                    <a:pt x="5" y="28"/>
                  </a:cubicBezTo>
                  <a:cubicBezTo>
                    <a:pt x="0" y="28"/>
                    <a:pt x="0" y="28"/>
                    <a:pt x="0" y="28"/>
                  </a:cubicBezTo>
                  <a:cubicBezTo>
                    <a:pt x="0" y="19"/>
                    <a:pt x="0" y="6"/>
                    <a:pt x="0" y="0"/>
                  </a:cubicBez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8" name="Rectangle 1168">
              <a:extLst>
                <a:ext uri="{FF2B5EF4-FFF2-40B4-BE49-F238E27FC236}">
                  <a16:creationId xmlns="" xmlns:a16="http://schemas.microsoft.com/office/drawing/2014/main" id="{76FBC402-1C98-4A5F-A6AA-488B6FA3B18B}"/>
                </a:ext>
              </a:extLst>
            </p:cNvPr>
            <p:cNvSpPr>
              <a:spLocks noChangeArrowheads="1"/>
            </p:cNvSpPr>
            <p:nvPr/>
          </p:nvSpPr>
          <p:spPr bwMode="auto">
            <a:xfrm>
              <a:off x="8223466" y="6324111"/>
              <a:ext cx="1126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9" name="Rectangle 1169">
              <a:extLst>
                <a:ext uri="{FF2B5EF4-FFF2-40B4-BE49-F238E27FC236}">
                  <a16:creationId xmlns="" xmlns:a16="http://schemas.microsoft.com/office/drawing/2014/main" id="{45B9D30E-425C-4FCF-BFA2-E6E968ACA2A6}"/>
                </a:ext>
              </a:extLst>
            </p:cNvPr>
            <p:cNvSpPr>
              <a:spLocks noChangeArrowheads="1"/>
            </p:cNvSpPr>
            <p:nvPr/>
          </p:nvSpPr>
          <p:spPr bwMode="auto">
            <a:xfrm>
              <a:off x="8306076" y="6324111"/>
              <a:ext cx="4130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0" name="Rectangle 1170">
              <a:extLst>
                <a:ext uri="{FF2B5EF4-FFF2-40B4-BE49-F238E27FC236}">
                  <a16:creationId xmlns="" xmlns:a16="http://schemas.microsoft.com/office/drawing/2014/main" id="{707EF38A-2F27-4515-9D21-3D84FBE97CCB}"/>
                </a:ext>
              </a:extLst>
            </p:cNvPr>
            <p:cNvSpPr>
              <a:spLocks noChangeArrowheads="1"/>
            </p:cNvSpPr>
            <p:nvPr/>
          </p:nvSpPr>
          <p:spPr bwMode="auto">
            <a:xfrm>
              <a:off x="8287300" y="6324111"/>
              <a:ext cx="1502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1" name="Rectangle 1171">
              <a:extLst>
                <a:ext uri="{FF2B5EF4-FFF2-40B4-BE49-F238E27FC236}">
                  <a16:creationId xmlns="" xmlns:a16="http://schemas.microsoft.com/office/drawing/2014/main" id="{BFA8D818-0CC0-4A95-B544-047C81AF569E}"/>
                </a:ext>
              </a:extLst>
            </p:cNvPr>
            <p:cNvSpPr>
              <a:spLocks noChangeArrowheads="1"/>
            </p:cNvSpPr>
            <p:nvPr/>
          </p:nvSpPr>
          <p:spPr bwMode="auto">
            <a:xfrm>
              <a:off x="8174649" y="6324111"/>
              <a:ext cx="3004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2" name="Freeform 1172">
              <a:extLst>
                <a:ext uri="{FF2B5EF4-FFF2-40B4-BE49-F238E27FC236}">
                  <a16:creationId xmlns="" xmlns:a16="http://schemas.microsoft.com/office/drawing/2014/main" id="{9B1ECBA9-B389-4624-92DE-838C9CF8D8A1}"/>
                </a:ext>
              </a:extLst>
            </p:cNvPr>
            <p:cNvSpPr>
              <a:spLocks/>
            </p:cNvSpPr>
            <p:nvPr/>
          </p:nvSpPr>
          <p:spPr bwMode="auto">
            <a:xfrm>
              <a:off x="8092039" y="6324111"/>
              <a:ext cx="7510" cy="142690"/>
            </a:xfrm>
            <a:custGeom>
              <a:avLst/>
              <a:gdLst>
                <a:gd name="T0" fmla="*/ 0 w 1"/>
                <a:gd name="T1" fmla="*/ 0 h 28"/>
                <a:gd name="T2" fmla="*/ 1 w 1"/>
                <a:gd name="T3" fmla="*/ 0 h 28"/>
                <a:gd name="T4" fmla="*/ 1 w 1"/>
                <a:gd name="T5" fmla="*/ 28 h 28"/>
                <a:gd name="T6" fmla="*/ 0 w 1"/>
                <a:gd name="T7" fmla="*/ 28 h 28"/>
                <a:gd name="T8" fmla="*/ 0 w 1"/>
                <a:gd name="T9" fmla="*/ 0 h 28"/>
              </a:gdLst>
              <a:ahLst/>
              <a:cxnLst>
                <a:cxn ang="0">
                  <a:pos x="T0" y="T1"/>
                </a:cxn>
                <a:cxn ang="0">
                  <a:pos x="T2" y="T3"/>
                </a:cxn>
                <a:cxn ang="0">
                  <a:pos x="T4" y="T5"/>
                </a:cxn>
                <a:cxn ang="0">
                  <a:pos x="T6" y="T7"/>
                </a:cxn>
                <a:cxn ang="0">
                  <a:pos x="T8" y="T9"/>
                </a:cxn>
              </a:cxnLst>
              <a:rect l="0" t="0" r="r" b="b"/>
              <a:pathLst>
                <a:path w="1" h="28">
                  <a:moveTo>
                    <a:pt x="0" y="0"/>
                  </a:moveTo>
                  <a:cubicBezTo>
                    <a:pt x="1" y="0"/>
                    <a:pt x="1" y="0"/>
                    <a:pt x="1" y="0"/>
                  </a:cubicBezTo>
                  <a:cubicBezTo>
                    <a:pt x="1" y="6"/>
                    <a:pt x="1" y="20"/>
                    <a:pt x="1" y="28"/>
                  </a:cubicBezTo>
                  <a:cubicBezTo>
                    <a:pt x="0" y="28"/>
                    <a:pt x="0" y="28"/>
                    <a:pt x="0" y="2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3" name="Rectangle 1173">
              <a:extLst>
                <a:ext uri="{FF2B5EF4-FFF2-40B4-BE49-F238E27FC236}">
                  <a16:creationId xmlns="" xmlns:a16="http://schemas.microsoft.com/office/drawing/2014/main" id="{2E865020-C55E-4EFF-8818-499F7B2554EF}"/>
                </a:ext>
              </a:extLst>
            </p:cNvPr>
            <p:cNvSpPr>
              <a:spLocks noChangeArrowheads="1"/>
            </p:cNvSpPr>
            <p:nvPr/>
          </p:nvSpPr>
          <p:spPr bwMode="auto">
            <a:xfrm>
              <a:off x="8114569" y="6324111"/>
              <a:ext cx="751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4" name="Rectangle 1174">
              <a:extLst>
                <a:ext uri="{FF2B5EF4-FFF2-40B4-BE49-F238E27FC236}">
                  <a16:creationId xmlns="" xmlns:a16="http://schemas.microsoft.com/office/drawing/2014/main" id="{3CC72076-D30A-421B-B376-463099A5EC5E}"/>
                </a:ext>
              </a:extLst>
            </p:cNvPr>
            <p:cNvSpPr>
              <a:spLocks noChangeArrowheads="1"/>
            </p:cNvSpPr>
            <p:nvPr/>
          </p:nvSpPr>
          <p:spPr bwMode="auto">
            <a:xfrm>
              <a:off x="8122079" y="6324111"/>
              <a:ext cx="751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5" name="Rectangle 1175">
              <a:extLst>
                <a:ext uri="{FF2B5EF4-FFF2-40B4-BE49-F238E27FC236}">
                  <a16:creationId xmlns="" xmlns:a16="http://schemas.microsoft.com/office/drawing/2014/main" id="{234669DC-D5F0-4C3F-A6F7-A4C05EF961C0}"/>
                </a:ext>
              </a:extLst>
            </p:cNvPr>
            <p:cNvSpPr>
              <a:spLocks noChangeArrowheads="1"/>
            </p:cNvSpPr>
            <p:nvPr/>
          </p:nvSpPr>
          <p:spPr bwMode="auto">
            <a:xfrm>
              <a:off x="8137099" y="6324111"/>
              <a:ext cx="1126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6" name="Freeform 1176">
              <a:extLst>
                <a:ext uri="{FF2B5EF4-FFF2-40B4-BE49-F238E27FC236}">
                  <a16:creationId xmlns="" xmlns:a16="http://schemas.microsoft.com/office/drawing/2014/main" id="{62943B8B-E8AC-40E1-93D3-20AEE0B2995C}"/>
                </a:ext>
              </a:extLst>
            </p:cNvPr>
            <p:cNvSpPr>
              <a:spLocks/>
            </p:cNvSpPr>
            <p:nvPr/>
          </p:nvSpPr>
          <p:spPr bwMode="auto">
            <a:xfrm>
              <a:off x="8336116" y="6470556"/>
              <a:ext cx="11266" cy="18776"/>
            </a:xfrm>
            <a:custGeom>
              <a:avLst/>
              <a:gdLst>
                <a:gd name="T0" fmla="*/ 1 w 3"/>
                <a:gd name="T1" fmla="*/ 5 h 5"/>
                <a:gd name="T2" fmla="*/ 0 w 3"/>
                <a:gd name="T3" fmla="*/ 5 h 5"/>
                <a:gd name="T4" fmla="*/ 0 w 3"/>
                <a:gd name="T5" fmla="*/ 0 h 5"/>
                <a:gd name="T6" fmla="*/ 1 w 3"/>
                <a:gd name="T7" fmla="*/ 0 h 5"/>
                <a:gd name="T8" fmla="*/ 3 w 3"/>
                <a:gd name="T9" fmla="*/ 1 h 5"/>
                <a:gd name="T10" fmla="*/ 1 w 3"/>
                <a:gd name="T11" fmla="*/ 1 h 5"/>
                <a:gd name="T12" fmla="*/ 1 w 3"/>
                <a:gd name="T13" fmla="*/ 1 h 5"/>
                <a:gd name="T14" fmla="*/ 1 w 3"/>
                <a:gd name="T15" fmla="*/ 1 h 5"/>
                <a:gd name="T16" fmla="*/ 1 w 3"/>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1" y="5"/>
                  </a:moveTo>
                  <a:lnTo>
                    <a:pt x="0" y="5"/>
                  </a:lnTo>
                  <a:lnTo>
                    <a:pt x="0" y="0"/>
                  </a:lnTo>
                  <a:lnTo>
                    <a:pt x="1" y="0"/>
                  </a:lnTo>
                  <a:lnTo>
                    <a:pt x="3" y="1"/>
                  </a:lnTo>
                  <a:lnTo>
                    <a:pt x="1" y="1"/>
                  </a:lnTo>
                  <a:lnTo>
                    <a:pt x="1" y="1"/>
                  </a:lnTo>
                  <a:lnTo>
                    <a:pt x="1" y="1"/>
                  </a:lnTo>
                  <a:lnTo>
                    <a:pt x="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7" name="Freeform 1177">
              <a:extLst>
                <a:ext uri="{FF2B5EF4-FFF2-40B4-BE49-F238E27FC236}">
                  <a16:creationId xmlns="" xmlns:a16="http://schemas.microsoft.com/office/drawing/2014/main" id="{3F7292ED-B8F5-4A27-85AE-59DDEE9AAB95}"/>
                </a:ext>
              </a:extLst>
            </p:cNvPr>
            <p:cNvSpPr>
              <a:spLocks/>
            </p:cNvSpPr>
            <p:nvPr/>
          </p:nvSpPr>
          <p:spPr bwMode="auto">
            <a:xfrm>
              <a:off x="8309830" y="6470556"/>
              <a:ext cx="11266" cy="18776"/>
            </a:xfrm>
            <a:custGeom>
              <a:avLst/>
              <a:gdLst>
                <a:gd name="T0" fmla="*/ 0 w 2"/>
                <a:gd name="T1" fmla="*/ 4 h 4"/>
                <a:gd name="T2" fmla="*/ 0 w 2"/>
                <a:gd name="T3" fmla="*/ 4 h 4"/>
                <a:gd name="T4" fmla="*/ 1 w 2"/>
                <a:gd name="T5" fmla="*/ 4 h 4"/>
                <a:gd name="T6" fmla="*/ 1 w 2"/>
                <a:gd name="T7" fmla="*/ 4 h 4"/>
                <a:gd name="T8" fmla="*/ 1 w 2"/>
                <a:gd name="T9" fmla="*/ 3 h 4"/>
                <a:gd name="T10" fmla="*/ 0 w 2"/>
                <a:gd name="T11" fmla="*/ 1 h 4"/>
                <a:gd name="T12" fmla="*/ 1 w 2"/>
                <a:gd name="T13" fmla="*/ 0 h 4"/>
                <a:gd name="T14" fmla="*/ 2 w 2"/>
                <a:gd name="T15" fmla="*/ 1 h 4"/>
                <a:gd name="T16" fmla="*/ 2 w 2"/>
                <a:gd name="T17" fmla="*/ 1 h 4"/>
                <a:gd name="T18" fmla="*/ 1 w 2"/>
                <a:gd name="T19" fmla="*/ 1 h 4"/>
                <a:gd name="T20" fmla="*/ 0 w 2"/>
                <a:gd name="T21" fmla="*/ 2 h 4"/>
                <a:gd name="T22" fmla="*/ 1 w 2"/>
                <a:gd name="T23" fmla="*/ 3 h 4"/>
                <a:gd name="T24" fmla="*/ 2 w 2"/>
                <a:gd name="T25" fmla="*/ 4 h 4"/>
                <a:gd name="T26" fmla="*/ 2 w 2"/>
                <a:gd name="T27" fmla="*/ 4 h 4"/>
                <a:gd name="T28" fmla="*/ 0 w 2"/>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4">
                  <a:moveTo>
                    <a:pt x="0" y="4"/>
                  </a:moveTo>
                  <a:cubicBezTo>
                    <a:pt x="0" y="4"/>
                    <a:pt x="0" y="4"/>
                    <a:pt x="0" y="4"/>
                  </a:cubicBezTo>
                  <a:cubicBezTo>
                    <a:pt x="1" y="4"/>
                    <a:pt x="1" y="4"/>
                    <a:pt x="1" y="4"/>
                  </a:cubicBezTo>
                  <a:cubicBezTo>
                    <a:pt x="1" y="4"/>
                    <a:pt x="1" y="4"/>
                    <a:pt x="1" y="4"/>
                  </a:cubicBezTo>
                  <a:cubicBezTo>
                    <a:pt x="1" y="3"/>
                    <a:pt x="1" y="3"/>
                    <a:pt x="1" y="3"/>
                  </a:cubicBezTo>
                  <a:cubicBezTo>
                    <a:pt x="0" y="3"/>
                    <a:pt x="0" y="2"/>
                    <a:pt x="0" y="1"/>
                  </a:cubicBezTo>
                  <a:cubicBezTo>
                    <a:pt x="0" y="1"/>
                    <a:pt x="0" y="0"/>
                    <a:pt x="1" y="0"/>
                  </a:cubicBezTo>
                  <a:cubicBezTo>
                    <a:pt x="1" y="0"/>
                    <a:pt x="1" y="1"/>
                    <a:pt x="2" y="1"/>
                  </a:cubicBezTo>
                  <a:cubicBezTo>
                    <a:pt x="2" y="1"/>
                    <a:pt x="2" y="1"/>
                    <a:pt x="2" y="1"/>
                  </a:cubicBezTo>
                  <a:cubicBezTo>
                    <a:pt x="1" y="1"/>
                    <a:pt x="1" y="1"/>
                    <a:pt x="1" y="1"/>
                  </a:cubicBezTo>
                  <a:cubicBezTo>
                    <a:pt x="0" y="1"/>
                    <a:pt x="0" y="1"/>
                    <a:pt x="0" y="2"/>
                  </a:cubicBezTo>
                  <a:cubicBezTo>
                    <a:pt x="0" y="2"/>
                    <a:pt x="1" y="3"/>
                    <a:pt x="1" y="3"/>
                  </a:cubicBezTo>
                  <a:cubicBezTo>
                    <a:pt x="2" y="4"/>
                    <a:pt x="2" y="4"/>
                    <a:pt x="2" y="4"/>
                  </a:cubicBezTo>
                  <a:cubicBezTo>
                    <a:pt x="2" y="4"/>
                    <a:pt x="2" y="4"/>
                    <a:pt x="2" y="4"/>
                  </a:cubicBez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8" name="Freeform 1178">
              <a:extLst>
                <a:ext uri="{FF2B5EF4-FFF2-40B4-BE49-F238E27FC236}">
                  <a16:creationId xmlns="" xmlns:a16="http://schemas.microsoft.com/office/drawing/2014/main" id="{079B7A91-7408-483B-8333-6E396F3F3DB9}"/>
                </a:ext>
              </a:extLst>
            </p:cNvPr>
            <p:cNvSpPr>
              <a:spLocks/>
            </p:cNvSpPr>
            <p:nvPr/>
          </p:nvSpPr>
          <p:spPr bwMode="auto">
            <a:xfrm>
              <a:off x="8287300" y="6470556"/>
              <a:ext cx="7510" cy="18776"/>
            </a:xfrm>
            <a:custGeom>
              <a:avLst/>
              <a:gdLst>
                <a:gd name="T0" fmla="*/ 2 w 2"/>
                <a:gd name="T1" fmla="*/ 4 h 4"/>
                <a:gd name="T2" fmla="*/ 1 w 2"/>
                <a:gd name="T3" fmla="*/ 4 h 4"/>
                <a:gd name="T4" fmla="*/ 0 w 2"/>
                <a:gd name="T5" fmla="*/ 3 h 4"/>
                <a:gd name="T6" fmla="*/ 0 w 2"/>
                <a:gd name="T7" fmla="*/ 2 h 4"/>
                <a:gd name="T8" fmla="*/ 0 w 2"/>
                <a:gd name="T9" fmla="*/ 2 h 4"/>
                <a:gd name="T10" fmla="*/ 0 w 2"/>
                <a:gd name="T11" fmla="*/ 1 h 4"/>
                <a:gd name="T12" fmla="*/ 1 w 2"/>
                <a:gd name="T13" fmla="*/ 0 h 4"/>
                <a:gd name="T14" fmla="*/ 2 w 2"/>
                <a:gd name="T15" fmla="*/ 1 h 4"/>
                <a:gd name="T16" fmla="*/ 2 w 2"/>
                <a:gd name="T17" fmla="*/ 1 h 4"/>
                <a:gd name="T18" fmla="*/ 1 w 2"/>
                <a:gd name="T19" fmla="*/ 1 h 4"/>
                <a:gd name="T20" fmla="*/ 0 w 2"/>
                <a:gd name="T21" fmla="*/ 1 h 4"/>
                <a:gd name="T22" fmla="*/ 1 w 2"/>
                <a:gd name="T23" fmla="*/ 2 h 4"/>
                <a:gd name="T24" fmla="*/ 1 w 2"/>
                <a:gd name="T25" fmla="*/ 2 h 4"/>
                <a:gd name="T26" fmla="*/ 1 w 2"/>
                <a:gd name="T27" fmla="*/ 2 h 4"/>
                <a:gd name="T28" fmla="*/ 1 w 2"/>
                <a:gd name="T29" fmla="*/ 2 h 4"/>
                <a:gd name="T30" fmla="*/ 0 w 2"/>
                <a:gd name="T31" fmla="*/ 3 h 4"/>
                <a:gd name="T32" fmla="*/ 1 w 2"/>
                <a:gd name="T33" fmla="*/ 4 h 4"/>
                <a:gd name="T34" fmla="*/ 2 w 2"/>
                <a:gd name="T35" fmla="*/ 3 h 4"/>
                <a:gd name="T36" fmla="*/ 2 w 2"/>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4">
                  <a:moveTo>
                    <a:pt x="2" y="4"/>
                  </a:moveTo>
                  <a:cubicBezTo>
                    <a:pt x="2" y="4"/>
                    <a:pt x="1" y="4"/>
                    <a:pt x="1" y="4"/>
                  </a:cubicBezTo>
                  <a:cubicBezTo>
                    <a:pt x="0" y="4"/>
                    <a:pt x="0" y="4"/>
                    <a:pt x="0" y="3"/>
                  </a:cubicBezTo>
                  <a:cubicBezTo>
                    <a:pt x="0" y="3"/>
                    <a:pt x="0" y="2"/>
                    <a:pt x="0" y="2"/>
                  </a:cubicBezTo>
                  <a:cubicBezTo>
                    <a:pt x="0" y="2"/>
                    <a:pt x="0" y="2"/>
                    <a:pt x="0" y="2"/>
                  </a:cubicBezTo>
                  <a:cubicBezTo>
                    <a:pt x="0" y="2"/>
                    <a:pt x="0" y="2"/>
                    <a:pt x="0" y="1"/>
                  </a:cubicBezTo>
                  <a:cubicBezTo>
                    <a:pt x="0" y="1"/>
                    <a:pt x="0" y="0"/>
                    <a:pt x="1" y="0"/>
                  </a:cubicBezTo>
                  <a:cubicBezTo>
                    <a:pt x="1" y="0"/>
                    <a:pt x="1" y="1"/>
                    <a:pt x="2" y="1"/>
                  </a:cubicBezTo>
                  <a:cubicBezTo>
                    <a:pt x="2" y="1"/>
                    <a:pt x="2" y="1"/>
                    <a:pt x="2" y="1"/>
                  </a:cubicBezTo>
                  <a:cubicBezTo>
                    <a:pt x="1" y="1"/>
                    <a:pt x="1" y="1"/>
                    <a:pt x="1" y="1"/>
                  </a:cubicBezTo>
                  <a:cubicBezTo>
                    <a:pt x="0" y="1"/>
                    <a:pt x="0" y="1"/>
                    <a:pt x="0" y="1"/>
                  </a:cubicBezTo>
                  <a:cubicBezTo>
                    <a:pt x="0" y="2"/>
                    <a:pt x="1" y="2"/>
                    <a:pt x="1" y="2"/>
                  </a:cubicBezTo>
                  <a:cubicBezTo>
                    <a:pt x="1" y="2"/>
                    <a:pt x="1" y="2"/>
                    <a:pt x="1" y="2"/>
                  </a:cubicBezTo>
                  <a:cubicBezTo>
                    <a:pt x="1" y="2"/>
                    <a:pt x="1" y="2"/>
                    <a:pt x="1" y="2"/>
                  </a:cubicBezTo>
                  <a:cubicBezTo>
                    <a:pt x="1" y="2"/>
                    <a:pt x="1" y="2"/>
                    <a:pt x="1" y="2"/>
                  </a:cubicBezTo>
                  <a:cubicBezTo>
                    <a:pt x="1" y="2"/>
                    <a:pt x="0" y="3"/>
                    <a:pt x="0" y="3"/>
                  </a:cubicBezTo>
                  <a:cubicBezTo>
                    <a:pt x="0" y="3"/>
                    <a:pt x="0" y="4"/>
                    <a:pt x="1" y="4"/>
                  </a:cubicBezTo>
                  <a:cubicBezTo>
                    <a:pt x="2" y="3"/>
                    <a:pt x="2" y="3"/>
                    <a:pt x="2" y="3"/>
                  </a:cubicBez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9" name="Freeform 1179">
              <a:extLst>
                <a:ext uri="{FF2B5EF4-FFF2-40B4-BE49-F238E27FC236}">
                  <a16:creationId xmlns="" xmlns:a16="http://schemas.microsoft.com/office/drawing/2014/main" id="{B6DFE809-EBB7-478D-A41F-EBE40D47FCB0}"/>
                </a:ext>
              </a:extLst>
            </p:cNvPr>
            <p:cNvSpPr>
              <a:spLocks noEditPoints="1"/>
            </p:cNvSpPr>
            <p:nvPr/>
          </p:nvSpPr>
          <p:spPr bwMode="auto">
            <a:xfrm>
              <a:off x="8253506" y="6470556"/>
              <a:ext cx="18776" cy="18776"/>
            </a:xfrm>
            <a:custGeom>
              <a:avLst/>
              <a:gdLst>
                <a:gd name="T0" fmla="*/ 2 w 5"/>
                <a:gd name="T1" fmla="*/ 5 h 5"/>
                <a:gd name="T2" fmla="*/ 2 w 5"/>
                <a:gd name="T3" fmla="*/ 4 h 5"/>
                <a:gd name="T4" fmla="*/ 0 w 5"/>
                <a:gd name="T5" fmla="*/ 4 h 5"/>
                <a:gd name="T6" fmla="*/ 0 w 5"/>
                <a:gd name="T7" fmla="*/ 4 h 5"/>
                <a:gd name="T8" fmla="*/ 2 w 5"/>
                <a:gd name="T9" fmla="*/ 4 h 5"/>
                <a:gd name="T10" fmla="*/ 2 w 5"/>
                <a:gd name="T11" fmla="*/ 0 h 5"/>
                <a:gd name="T12" fmla="*/ 2 w 5"/>
                <a:gd name="T13" fmla="*/ 0 h 5"/>
                <a:gd name="T14" fmla="*/ 5 w 5"/>
                <a:gd name="T15" fmla="*/ 4 h 5"/>
                <a:gd name="T16" fmla="*/ 5 w 5"/>
                <a:gd name="T17" fmla="*/ 4 h 5"/>
                <a:gd name="T18" fmla="*/ 2 w 5"/>
                <a:gd name="T19" fmla="*/ 4 h 5"/>
                <a:gd name="T20" fmla="*/ 2 w 5"/>
                <a:gd name="T21" fmla="*/ 5 h 5"/>
                <a:gd name="T22" fmla="*/ 2 w 5"/>
                <a:gd name="T23" fmla="*/ 5 h 5"/>
                <a:gd name="T24" fmla="*/ 3 w 5"/>
                <a:gd name="T25" fmla="*/ 4 h 5"/>
                <a:gd name="T26" fmla="*/ 3 w 5"/>
                <a:gd name="T27" fmla="*/ 4 h 5"/>
                <a:gd name="T28" fmla="*/ 2 w 5"/>
                <a:gd name="T29" fmla="*/ 1 h 5"/>
                <a:gd name="T30" fmla="*/ 2 w 5"/>
                <a:gd name="T31" fmla="*/ 1 h 5"/>
                <a:gd name="T32" fmla="*/ 2 w 5"/>
                <a:gd name="T33" fmla="*/ 1 h 5"/>
                <a:gd name="T34" fmla="*/ 2 w 5"/>
                <a:gd name="T35" fmla="*/ 3 h 5"/>
                <a:gd name="T36" fmla="*/ 2 w 5"/>
                <a:gd name="T37" fmla="*/ 4 h 5"/>
                <a:gd name="T38" fmla="*/ 3 w 5"/>
                <a:gd name="T3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 h="5">
                  <a:moveTo>
                    <a:pt x="2" y="5"/>
                  </a:moveTo>
                  <a:lnTo>
                    <a:pt x="2" y="4"/>
                  </a:lnTo>
                  <a:lnTo>
                    <a:pt x="0" y="4"/>
                  </a:lnTo>
                  <a:lnTo>
                    <a:pt x="0" y="4"/>
                  </a:lnTo>
                  <a:lnTo>
                    <a:pt x="2" y="4"/>
                  </a:lnTo>
                  <a:lnTo>
                    <a:pt x="2" y="0"/>
                  </a:lnTo>
                  <a:lnTo>
                    <a:pt x="2" y="0"/>
                  </a:lnTo>
                  <a:lnTo>
                    <a:pt x="5" y="4"/>
                  </a:lnTo>
                  <a:lnTo>
                    <a:pt x="5" y="4"/>
                  </a:lnTo>
                  <a:lnTo>
                    <a:pt x="2" y="4"/>
                  </a:lnTo>
                  <a:lnTo>
                    <a:pt x="2" y="5"/>
                  </a:lnTo>
                  <a:lnTo>
                    <a:pt x="2" y="5"/>
                  </a:lnTo>
                  <a:close/>
                  <a:moveTo>
                    <a:pt x="3" y="4"/>
                  </a:moveTo>
                  <a:lnTo>
                    <a:pt x="3" y="4"/>
                  </a:lnTo>
                  <a:lnTo>
                    <a:pt x="2" y="1"/>
                  </a:lnTo>
                  <a:lnTo>
                    <a:pt x="2" y="1"/>
                  </a:lnTo>
                  <a:lnTo>
                    <a:pt x="2" y="1"/>
                  </a:lnTo>
                  <a:lnTo>
                    <a:pt x="2" y="3"/>
                  </a:lnTo>
                  <a:lnTo>
                    <a:pt x="2" y="4"/>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0" name="Freeform 1180">
              <a:extLst>
                <a:ext uri="{FF2B5EF4-FFF2-40B4-BE49-F238E27FC236}">
                  <a16:creationId xmlns="" xmlns:a16="http://schemas.microsoft.com/office/drawing/2014/main" id="{1AB5A9A0-6C49-483B-AB72-964F276927B2}"/>
                </a:ext>
              </a:extLst>
            </p:cNvPr>
            <p:cNvSpPr>
              <a:spLocks/>
            </p:cNvSpPr>
            <p:nvPr/>
          </p:nvSpPr>
          <p:spPr bwMode="auto">
            <a:xfrm>
              <a:off x="8230976" y="6470556"/>
              <a:ext cx="15020" cy="18776"/>
            </a:xfrm>
            <a:custGeom>
              <a:avLst/>
              <a:gdLst>
                <a:gd name="T0" fmla="*/ 0 w 3"/>
                <a:gd name="T1" fmla="*/ 0 h 4"/>
                <a:gd name="T2" fmla="*/ 2 w 3"/>
                <a:gd name="T3" fmla="*/ 0 h 4"/>
                <a:gd name="T4" fmla="*/ 2 w 3"/>
                <a:gd name="T5" fmla="*/ 2 h 4"/>
                <a:gd name="T6" fmla="*/ 2 w 3"/>
                <a:gd name="T7" fmla="*/ 2 h 4"/>
                <a:gd name="T8" fmla="*/ 1 w 3"/>
                <a:gd name="T9" fmla="*/ 3 h 4"/>
                <a:gd name="T10" fmla="*/ 2 w 3"/>
                <a:gd name="T11" fmla="*/ 4 h 4"/>
                <a:gd name="T12" fmla="*/ 2 w 3"/>
                <a:gd name="T13" fmla="*/ 4 h 4"/>
                <a:gd name="T14" fmla="*/ 3 w 3"/>
                <a:gd name="T15" fmla="*/ 4 h 4"/>
                <a:gd name="T16" fmla="*/ 2 w 3"/>
                <a:gd name="T17" fmla="*/ 4 h 4"/>
                <a:gd name="T18" fmla="*/ 0 w 3"/>
                <a:gd name="T19" fmla="*/ 3 h 4"/>
                <a:gd name="T20" fmla="*/ 1 w 3"/>
                <a:gd name="T21" fmla="*/ 2 h 4"/>
                <a:gd name="T22" fmla="*/ 2 w 3"/>
                <a:gd name="T23" fmla="*/ 2 h 4"/>
                <a:gd name="T24" fmla="*/ 2 w 3"/>
                <a:gd name="T25" fmla="*/ 2 h 4"/>
                <a:gd name="T26" fmla="*/ 2 w 3"/>
                <a:gd name="T27" fmla="*/ 1 h 4"/>
                <a:gd name="T28" fmla="*/ 0 w 3"/>
                <a:gd name="T29" fmla="*/ 1 h 4"/>
                <a:gd name="T30" fmla="*/ 0 w 3"/>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4">
                  <a:moveTo>
                    <a:pt x="0" y="0"/>
                  </a:moveTo>
                  <a:cubicBezTo>
                    <a:pt x="2" y="0"/>
                    <a:pt x="2" y="0"/>
                    <a:pt x="2" y="0"/>
                  </a:cubicBezTo>
                  <a:cubicBezTo>
                    <a:pt x="2" y="2"/>
                    <a:pt x="2" y="2"/>
                    <a:pt x="2" y="2"/>
                  </a:cubicBezTo>
                  <a:cubicBezTo>
                    <a:pt x="2" y="2"/>
                    <a:pt x="2" y="2"/>
                    <a:pt x="2" y="2"/>
                  </a:cubicBezTo>
                  <a:cubicBezTo>
                    <a:pt x="1" y="2"/>
                    <a:pt x="1" y="2"/>
                    <a:pt x="1" y="3"/>
                  </a:cubicBezTo>
                  <a:cubicBezTo>
                    <a:pt x="1" y="3"/>
                    <a:pt x="1" y="4"/>
                    <a:pt x="2" y="4"/>
                  </a:cubicBezTo>
                  <a:cubicBezTo>
                    <a:pt x="2" y="4"/>
                    <a:pt x="2" y="4"/>
                    <a:pt x="2" y="4"/>
                  </a:cubicBezTo>
                  <a:cubicBezTo>
                    <a:pt x="3" y="4"/>
                    <a:pt x="3" y="4"/>
                    <a:pt x="3" y="4"/>
                  </a:cubicBezTo>
                  <a:cubicBezTo>
                    <a:pt x="2" y="4"/>
                    <a:pt x="2" y="4"/>
                    <a:pt x="2" y="4"/>
                  </a:cubicBezTo>
                  <a:cubicBezTo>
                    <a:pt x="1" y="4"/>
                    <a:pt x="0" y="4"/>
                    <a:pt x="0" y="3"/>
                  </a:cubicBezTo>
                  <a:cubicBezTo>
                    <a:pt x="0" y="2"/>
                    <a:pt x="1" y="2"/>
                    <a:pt x="1" y="2"/>
                  </a:cubicBezTo>
                  <a:cubicBezTo>
                    <a:pt x="2" y="2"/>
                    <a:pt x="2" y="2"/>
                    <a:pt x="2" y="2"/>
                  </a:cubicBezTo>
                  <a:cubicBezTo>
                    <a:pt x="2" y="2"/>
                    <a:pt x="2" y="2"/>
                    <a:pt x="2" y="2"/>
                  </a:cubicBezTo>
                  <a:cubicBezTo>
                    <a:pt x="2" y="1"/>
                    <a:pt x="2" y="1"/>
                    <a:pt x="2" y="1"/>
                  </a:cubicBezTo>
                  <a:cubicBezTo>
                    <a:pt x="0" y="1"/>
                    <a:pt x="0" y="1"/>
                    <a:pt x="0" y="1"/>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1" name="Freeform 1181">
              <a:extLst>
                <a:ext uri="{FF2B5EF4-FFF2-40B4-BE49-F238E27FC236}">
                  <a16:creationId xmlns="" xmlns:a16="http://schemas.microsoft.com/office/drawing/2014/main" id="{84156B19-29B9-4325-822F-77E7CB0BB6E9}"/>
                </a:ext>
              </a:extLst>
            </p:cNvPr>
            <p:cNvSpPr>
              <a:spLocks noEditPoints="1"/>
            </p:cNvSpPr>
            <p:nvPr/>
          </p:nvSpPr>
          <p:spPr bwMode="auto">
            <a:xfrm>
              <a:off x="8204690" y="6470556"/>
              <a:ext cx="15020" cy="18776"/>
            </a:xfrm>
            <a:custGeom>
              <a:avLst/>
              <a:gdLst>
                <a:gd name="T0" fmla="*/ 0 w 3"/>
                <a:gd name="T1" fmla="*/ 0 h 4"/>
                <a:gd name="T2" fmla="*/ 1 w 3"/>
                <a:gd name="T3" fmla="*/ 0 h 4"/>
                <a:gd name="T4" fmla="*/ 2 w 3"/>
                <a:gd name="T5" fmla="*/ 1 h 4"/>
                <a:gd name="T6" fmla="*/ 3 w 3"/>
                <a:gd name="T7" fmla="*/ 3 h 4"/>
                <a:gd name="T8" fmla="*/ 1 w 3"/>
                <a:gd name="T9" fmla="*/ 4 h 4"/>
                <a:gd name="T10" fmla="*/ 0 w 3"/>
                <a:gd name="T11" fmla="*/ 3 h 4"/>
                <a:gd name="T12" fmla="*/ 1 w 3"/>
                <a:gd name="T13" fmla="*/ 2 h 4"/>
                <a:gd name="T14" fmla="*/ 2 w 3"/>
                <a:gd name="T15" fmla="*/ 2 h 4"/>
                <a:gd name="T16" fmla="*/ 2 w 3"/>
                <a:gd name="T17" fmla="*/ 2 h 4"/>
                <a:gd name="T18" fmla="*/ 1 w 3"/>
                <a:gd name="T19" fmla="*/ 1 h 4"/>
                <a:gd name="T20" fmla="*/ 0 w 3"/>
                <a:gd name="T21" fmla="*/ 1 h 4"/>
                <a:gd name="T22" fmla="*/ 0 w 3"/>
                <a:gd name="T23" fmla="*/ 0 h 4"/>
                <a:gd name="T24" fmla="*/ 1 w 3"/>
                <a:gd name="T25" fmla="*/ 4 h 4"/>
                <a:gd name="T26" fmla="*/ 2 w 3"/>
                <a:gd name="T27" fmla="*/ 3 h 4"/>
                <a:gd name="T28" fmla="*/ 2 w 3"/>
                <a:gd name="T29" fmla="*/ 2 h 4"/>
                <a:gd name="T30" fmla="*/ 1 w 3"/>
                <a:gd name="T31" fmla="*/ 2 h 4"/>
                <a:gd name="T32" fmla="*/ 1 w 3"/>
                <a:gd name="T33" fmla="*/ 3 h 4"/>
                <a:gd name="T34" fmla="*/ 1 w 3"/>
                <a:gd name="T3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4">
                  <a:moveTo>
                    <a:pt x="0" y="0"/>
                  </a:moveTo>
                  <a:cubicBezTo>
                    <a:pt x="1" y="0"/>
                    <a:pt x="1" y="0"/>
                    <a:pt x="1" y="0"/>
                  </a:cubicBezTo>
                  <a:cubicBezTo>
                    <a:pt x="1" y="1"/>
                    <a:pt x="2" y="1"/>
                    <a:pt x="2" y="1"/>
                  </a:cubicBezTo>
                  <a:cubicBezTo>
                    <a:pt x="2" y="1"/>
                    <a:pt x="3" y="2"/>
                    <a:pt x="3" y="3"/>
                  </a:cubicBezTo>
                  <a:cubicBezTo>
                    <a:pt x="3" y="3"/>
                    <a:pt x="2" y="4"/>
                    <a:pt x="1" y="4"/>
                  </a:cubicBezTo>
                  <a:cubicBezTo>
                    <a:pt x="1" y="4"/>
                    <a:pt x="0" y="3"/>
                    <a:pt x="0" y="3"/>
                  </a:cubicBezTo>
                  <a:cubicBezTo>
                    <a:pt x="0" y="2"/>
                    <a:pt x="1" y="2"/>
                    <a:pt x="1" y="2"/>
                  </a:cubicBezTo>
                  <a:cubicBezTo>
                    <a:pt x="2" y="2"/>
                    <a:pt x="2" y="2"/>
                    <a:pt x="2" y="2"/>
                  </a:cubicBezTo>
                  <a:cubicBezTo>
                    <a:pt x="2" y="2"/>
                    <a:pt x="2" y="2"/>
                    <a:pt x="2" y="2"/>
                  </a:cubicBezTo>
                  <a:cubicBezTo>
                    <a:pt x="2" y="2"/>
                    <a:pt x="2" y="1"/>
                    <a:pt x="1" y="1"/>
                  </a:cubicBezTo>
                  <a:cubicBezTo>
                    <a:pt x="0" y="1"/>
                    <a:pt x="0" y="1"/>
                    <a:pt x="0" y="1"/>
                  </a:cubicBezTo>
                  <a:lnTo>
                    <a:pt x="0" y="0"/>
                  </a:lnTo>
                  <a:close/>
                  <a:moveTo>
                    <a:pt x="1" y="4"/>
                  </a:moveTo>
                  <a:cubicBezTo>
                    <a:pt x="2" y="4"/>
                    <a:pt x="2" y="3"/>
                    <a:pt x="2" y="3"/>
                  </a:cubicBezTo>
                  <a:cubicBezTo>
                    <a:pt x="2" y="2"/>
                    <a:pt x="2" y="2"/>
                    <a:pt x="2" y="2"/>
                  </a:cubicBezTo>
                  <a:cubicBezTo>
                    <a:pt x="1" y="2"/>
                    <a:pt x="1" y="2"/>
                    <a:pt x="1" y="2"/>
                  </a:cubicBezTo>
                  <a:cubicBezTo>
                    <a:pt x="1" y="2"/>
                    <a:pt x="1" y="2"/>
                    <a:pt x="1" y="3"/>
                  </a:cubicBezTo>
                  <a:cubicBezTo>
                    <a:pt x="1" y="3"/>
                    <a:pt x="1" y="4"/>
                    <a:pt x="1"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2" name="Freeform 1182">
              <a:extLst>
                <a:ext uri="{FF2B5EF4-FFF2-40B4-BE49-F238E27FC236}">
                  <a16:creationId xmlns="" xmlns:a16="http://schemas.microsoft.com/office/drawing/2014/main" id="{2DE18E94-383A-492A-934A-F60E200D6E01}"/>
                </a:ext>
              </a:extLst>
            </p:cNvPr>
            <p:cNvSpPr>
              <a:spLocks/>
            </p:cNvSpPr>
            <p:nvPr/>
          </p:nvSpPr>
          <p:spPr bwMode="auto">
            <a:xfrm>
              <a:off x="8178406" y="6470556"/>
              <a:ext cx="11266" cy="18776"/>
            </a:xfrm>
            <a:custGeom>
              <a:avLst/>
              <a:gdLst>
                <a:gd name="T0" fmla="*/ 3 w 3"/>
                <a:gd name="T1" fmla="*/ 0 h 5"/>
                <a:gd name="T2" fmla="*/ 3 w 3"/>
                <a:gd name="T3" fmla="*/ 1 h 5"/>
                <a:gd name="T4" fmla="*/ 2 w 3"/>
                <a:gd name="T5" fmla="*/ 1 h 5"/>
                <a:gd name="T6" fmla="*/ 2 w 3"/>
                <a:gd name="T7" fmla="*/ 1 h 5"/>
                <a:gd name="T8" fmla="*/ 3 w 3"/>
                <a:gd name="T9" fmla="*/ 5 h 5"/>
                <a:gd name="T10" fmla="*/ 3 w 3"/>
                <a:gd name="T11" fmla="*/ 5 h 5"/>
                <a:gd name="T12" fmla="*/ 0 w 3"/>
                <a:gd name="T13" fmla="*/ 1 h 5"/>
                <a:gd name="T14" fmla="*/ 0 w 3"/>
                <a:gd name="T15" fmla="*/ 0 h 5"/>
                <a:gd name="T16" fmla="*/ 3 w 3"/>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3" y="0"/>
                  </a:moveTo>
                  <a:lnTo>
                    <a:pt x="3" y="1"/>
                  </a:lnTo>
                  <a:lnTo>
                    <a:pt x="2" y="1"/>
                  </a:lnTo>
                  <a:lnTo>
                    <a:pt x="2" y="1"/>
                  </a:lnTo>
                  <a:lnTo>
                    <a:pt x="3" y="5"/>
                  </a:lnTo>
                  <a:lnTo>
                    <a:pt x="3" y="5"/>
                  </a:lnTo>
                  <a:lnTo>
                    <a:pt x="0" y="1"/>
                  </a:lnTo>
                  <a:lnTo>
                    <a:pt x="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3" name="Freeform 1183">
              <a:extLst>
                <a:ext uri="{FF2B5EF4-FFF2-40B4-BE49-F238E27FC236}">
                  <a16:creationId xmlns="" xmlns:a16="http://schemas.microsoft.com/office/drawing/2014/main" id="{D4DBD77E-8F0B-44F8-A216-57BCC11C2323}"/>
                </a:ext>
              </a:extLst>
            </p:cNvPr>
            <p:cNvSpPr>
              <a:spLocks noEditPoints="1"/>
            </p:cNvSpPr>
            <p:nvPr/>
          </p:nvSpPr>
          <p:spPr bwMode="auto">
            <a:xfrm>
              <a:off x="8152119" y="6470556"/>
              <a:ext cx="11266" cy="18776"/>
            </a:xfrm>
            <a:custGeom>
              <a:avLst/>
              <a:gdLst>
                <a:gd name="T0" fmla="*/ 1 w 2"/>
                <a:gd name="T1" fmla="*/ 4 h 4"/>
                <a:gd name="T2" fmla="*/ 0 w 2"/>
                <a:gd name="T3" fmla="*/ 3 h 4"/>
                <a:gd name="T4" fmla="*/ 1 w 2"/>
                <a:gd name="T5" fmla="*/ 2 h 4"/>
                <a:gd name="T6" fmla="*/ 1 w 2"/>
                <a:gd name="T7" fmla="*/ 2 h 4"/>
                <a:gd name="T8" fmla="*/ 0 w 2"/>
                <a:gd name="T9" fmla="*/ 1 h 4"/>
                <a:gd name="T10" fmla="*/ 1 w 2"/>
                <a:gd name="T11" fmla="*/ 0 h 4"/>
                <a:gd name="T12" fmla="*/ 2 w 2"/>
                <a:gd name="T13" fmla="*/ 1 h 4"/>
                <a:gd name="T14" fmla="*/ 2 w 2"/>
                <a:gd name="T15" fmla="*/ 2 h 4"/>
                <a:gd name="T16" fmla="*/ 2 w 2"/>
                <a:gd name="T17" fmla="*/ 2 h 4"/>
                <a:gd name="T18" fmla="*/ 2 w 2"/>
                <a:gd name="T19" fmla="*/ 3 h 4"/>
                <a:gd name="T20" fmla="*/ 1 w 2"/>
                <a:gd name="T21" fmla="*/ 4 h 4"/>
                <a:gd name="T22" fmla="*/ 1 w 2"/>
                <a:gd name="T23" fmla="*/ 4 h 4"/>
                <a:gd name="T24" fmla="*/ 2 w 2"/>
                <a:gd name="T25" fmla="*/ 3 h 4"/>
                <a:gd name="T26" fmla="*/ 1 w 2"/>
                <a:gd name="T27" fmla="*/ 2 h 4"/>
                <a:gd name="T28" fmla="*/ 0 w 2"/>
                <a:gd name="T29" fmla="*/ 3 h 4"/>
                <a:gd name="T30" fmla="*/ 1 w 2"/>
                <a:gd name="T31" fmla="*/ 4 h 4"/>
                <a:gd name="T32" fmla="*/ 1 w 2"/>
                <a:gd name="T33" fmla="*/ 1 h 4"/>
                <a:gd name="T34" fmla="*/ 1 w 2"/>
                <a:gd name="T35" fmla="*/ 1 h 4"/>
                <a:gd name="T36" fmla="*/ 1 w 2"/>
                <a:gd name="T37" fmla="*/ 2 h 4"/>
                <a:gd name="T38" fmla="*/ 2 w 2"/>
                <a:gd name="T39" fmla="*/ 1 h 4"/>
                <a:gd name="T40" fmla="*/ 1 w 2"/>
                <a:gd name="T4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4">
                  <a:moveTo>
                    <a:pt x="1" y="4"/>
                  </a:moveTo>
                  <a:cubicBezTo>
                    <a:pt x="1" y="4"/>
                    <a:pt x="0" y="4"/>
                    <a:pt x="0" y="3"/>
                  </a:cubicBezTo>
                  <a:cubicBezTo>
                    <a:pt x="0" y="3"/>
                    <a:pt x="0" y="2"/>
                    <a:pt x="1" y="2"/>
                  </a:cubicBezTo>
                  <a:cubicBezTo>
                    <a:pt x="1" y="2"/>
                    <a:pt x="1" y="2"/>
                    <a:pt x="1" y="2"/>
                  </a:cubicBezTo>
                  <a:cubicBezTo>
                    <a:pt x="0" y="2"/>
                    <a:pt x="0" y="2"/>
                    <a:pt x="0" y="1"/>
                  </a:cubicBezTo>
                  <a:cubicBezTo>
                    <a:pt x="0" y="1"/>
                    <a:pt x="0" y="0"/>
                    <a:pt x="1" y="0"/>
                  </a:cubicBezTo>
                  <a:cubicBezTo>
                    <a:pt x="2" y="0"/>
                    <a:pt x="2" y="1"/>
                    <a:pt x="2" y="1"/>
                  </a:cubicBezTo>
                  <a:cubicBezTo>
                    <a:pt x="2" y="2"/>
                    <a:pt x="2" y="2"/>
                    <a:pt x="2" y="2"/>
                  </a:cubicBezTo>
                  <a:cubicBezTo>
                    <a:pt x="2" y="2"/>
                    <a:pt x="2" y="2"/>
                    <a:pt x="2" y="2"/>
                  </a:cubicBezTo>
                  <a:cubicBezTo>
                    <a:pt x="2" y="2"/>
                    <a:pt x="2" y="3"/>
                    <a:pt x="2" y="3"/>
                  </a:cubicBezTo>
                  <a:cubicBezTo>
                    <a:pt x="2" y="4"/>
                    <a:pt x="2" y="4"/>
                    <a:pt x="1" y="4"/>
                  </a:cubicBezTo>
                  <a:close/>
                  <a:moveTo>
                    <a:pt x="1" y="4"/>
                  </a:moveTo>
                  <a:cubicBezTo>
                    <a:pt x="2" y="4"/>
                    <a:pt x="2" y="3"/>
                    <a:pt x="2" y="3"/>
                  </a:cubicBezTo>
                  <a:cubicBezTo>
                    <a:pt x="2" y="3"/>
                    <a:pt x="2" y="2"/>
                    <a:pt x="1" y="2"/>
                  </a:cubicBezTo>
                  <a:cubicBezTo>
                    <a:pt x="1" y="2"/>
                    <a:pt x="0" y="3"/>
                    <a:pt x="0" y="3"/>
                  </a:cubicBezTo>
                  <a:cubicBezTo>
                    <a:pt x="0" y="3"/>
                    <a:pt x="1" y="4"/>
                    <a:pt x="1" y="4"/>
                  </a:cubicBezTo>
                  <a:close/>
                  <a:moveTo>
                    <a:pt x="1" y="1"/>
                  </a:moveTo>
                  <a:cubicBezTo>
                    <a:pt x="1" y="1"/>
                    <a:pt x="1" y="1"/>
                    <a:pt x="1" y="1"/>
                  </a:cubicBezTo>
                  <a:cubicBezTo>
                    <a:pt x="1" y="2"/>
                    <a:pt x="1" y="2"/>
                    <a:pt x="1" y="2"/>
                  </a:cubicBezTo>
                  <a:cubicBezTo>
                    <a:pt x="2" y="2"/>
                    <a:pt x="2" y="2"/>
                    <a:pt x="2" y="1"/>
                  </a:cubicBezTo>
                  <a:cubicBezTo>
                    <a:pt x="2" y="1"/>
                    <a:pt x="2" y="1"/>
                    <a:pt x="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4" name="Freeform 1184">
              <a:extLst>
                <a:ext uri="{FF2B5EF4-FFF2-40B4-BE49-F238E27FC236}">
                  <a16:creationId xmlns="" xmlns:a16="http://schemas.microsoft.com/office/drawing/2014/main" id="{4134E5F8-4168-47D4-B626-A2E81B2DB3D9}"/>
                </a:ext>
              </a:extLst>
            </p:cNvPr>
            <p:cNvSpPr>
              <a:spLocks noEditPoints="1"/>
            </p:cNvSpPr>
            <p:nvPr/>
          </p:nvSpPr>
          <p:spPr bwMode="auto">
            <a:xfrm>
              <a:off x="8122079" y="6470556"/>
              <a:ext cx="11266" cy="18776"/>
            </a:xfrm>
            <a:custGeom>
              <a:avLst/>
              <a:gdLst>
                <a:gd name="T0" fmla="*/ 2 w 2"/>
                <a:gd name="T1" fmla="*/ 4 h 4"/>
                <a:gd name="T2" fmla="*/ 1 w 2"/>
                <a:gd name="T3" fmla="*/ 4 h 4"/>
                <a:gd name="T4" fmla="*/ 0 w 2"/>
                <a:gd name="T5" fmla="*/ 4 h 4"/>
                <a:gd name="T6" fmla="*/ 0 w 2"/>
                <a:gd name="T7" fmla="*/ 2 h 4"/>
                <a:gd name="T8" fmla="*/ 1 w 2"/>
                <a:gd name="T9" fmla="*/ 0 h 4"/>
                <a:gd name="T10" fmla="*/ 2 w 2"/>
                <a:gd name="T11" fmla="*/ 2 h 4"/>
                <a:gd name="T12" fmla="*/ 1 w 2"/>
                <a:gd name="T13" fmla="*/ 3 h 4"/>
                <a:gd name="T14" fmla="*/ 0 w 2"/>
                <a:gd name="T15" fmla="*/ 2 h 4"/>
                <a:gd name="T16" fmla="*/ 0 w 2"/>
                <a:gd name="T17" fmla="*/ 2 h 4"/>
                <a:gd name="T18" fmla="*/ 1 w 2"/>
                <a:gd name="T19" fmla="*/ 3 h 4"/>
                <a:gd name="T20" fmla="*/ 1 w 2"/>
                <a:gd name="T21" fmla="*/ 4 h 4"/>
                <a:gd name="T22" fmla="*/ 2 w 2"/>
                <a:gd name="T23" fmla="*/ 4 h 4"/>
                <a:gd name="T24" fmla="*/ 1 w 2"/>
                <a:gd name="T25" fmla="*/ 1 h 4"/>
                <a:gd name="T26" fmla="*/ 0 w 2"/>
                <a:gd name="T27" fmla="*/ 2 h 4"/>
                <a:gd name="T28" fmla="*/ 0 w 2"/>
                <a:gd name="T29" fmla="*/ 2 h 4"/>
                <a:gd name="T30" fmla="*/ 1 w 2"/>
                <a:gd name="T31" fmla="*/ 2 h 4"/>
                <a:gd name="T32" fmla="*/ 2 w 2"/>
                <a:gd name="T33" fmla="*/ 2 h 4"/>
                <a:gd name="T34" fmla="*/ 1 w 2"/>
                <a:gd name="T3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4">
                  <a:moveTo>
                    <a:pt x="2" y="4"/>
                  </a:moveTo>
                  <a:cubicBezTo>
                    <a:pt x="1" y="4"/>
                    <a:pt x="1" y="4"/>
                    <a:pt x="1" y="4"/>
                  </a:cubicBezTo>
                  <a:cubicBezTo>
                    <a:pt x="1" y="4"/>
                    <a:pt x="1" y="4"/>
                    <a:pt x="0" y="4"/>
                  </a:cubicBezTo>
                  <a:cubicBezTo>
                    <a:pt x="0" y="3"/>
                    <a:pt x="0" y="3"/>
                    <a:pt x="0" y="2"/>
                  </a:cubicBezTo>
                  <a:cubicBezTo>
                    <a:pt x="0" y="1"/>
                    <a:pt x="0" y="0"/>
                    <a:pt x="1" y="0"/>
                  </a:cubicBezTo>
                  <a:cubicBezTo>
                    <a:pt x="2" y="0"/>
                    <a:pt x="2" y="1"/>
                    <a:pt x="2" y="2"/>
                  </a:cubicBezTo>
                  <a:cubicBezTo>
                    <a:pt x="2" y="2"/>
                    <a:pt x="2" y="3"/>
                    <a:pt x="1" y="3"/>
                  </a:cubicBezTo>
                  <a:cubicBezTo>
                    <a:pt x="0" y="2"/>
                    <a:pt x="0" y="2"/>
                    <a:pt x="0" y="2"/>
                  </a:cubicBezTo>
                  <a:cubicBezTo>
                    <a:pt x="0" y="2"/>
                    <a:pt x="0" y="2"/>
                    <a:pt x="0" y="2"/>
                  </a:cubicBezTo>
                  <a:cubicBezTo>
                    <a:pt x="0" y="3"/>
                    <a:pt x="0" y="3"/>
                    <a:pt x="1" y="3"/>
                  </a:cubicBezTo>
                  <a:cubicBezTo>
                    <a:pt x="1" y="4"/>
                    <a:pt x="1" y="4"/>
                    <a:pt x="1" y="4"/>
                  </a:cubicBezTo>
                  <a:cubicBezTo>
                    <a:pt x="2" y="4"/>
                    <a:pt x="2" y="4"/>
                    <a:pt x="2" y="4"/>
                  </a:cubicBezTo>
                  <a:close/>
                  <a:moveTo>
                    <a:pt x="1" y="1"/>
                  </a:moveTo>
                  <a:cubicBezTo>
                    <a:pt x="0" y="1"/>
                    <a:pt x="0" y="1"/>
                    <a:pt x="0" y="2"/>
                  </a:cubicBezTo>
                  <a:cubicBezTo>
                    <a:pt x="0" y="2"/>
                    <a:pt x="0" y="2"/>
                    <a:pt x="0" y="2"/>
                  </a:cubicBezTo>
                  <a:cubicBezTo>
                    <a:pt x="1" y="2"/>
                    <a:pt x="1" y="2"/>
                    <a:pt x="1" y="2"/>
                  </a:cubicBezTo>
                  <a:cubicBezTo>
                    <a:pt x="1" y="2"/>
                    <a:pt x="2" y="2"/>
                    <a:pt x="2" y="2"/>
                  </a:cubicBezTo>
                  <a:cubicBezTo>
                    <a:pt x="2" y="1"/>
                    <a:pt x="1" y="1"/>
                    <a:pt x="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5" name="Freeform 1185">
              <a:extLst>
                <a:ext uri="{FF2B5EF4-FFF2-40B4-BE49-F238E27FC236}">
                  <a16:creationId xmlns="" xmlns:a16="http://schemas.microsoft.com/office/drawing/2014/main" id="{80D4F8B9-5F89-41A2-94DD-34059B05DEE2}"/>
                </a:ext>
              </a:extLst>
            </p:cNvPr>
            <p:cNvSpPr>
              <a:spLocks noEditPoints="1"/>
            </p:cNvSpPr>
            <p:nvPr/>
          </p:nvSpPr>
          <p:spPr bwMode="auto">
            <a:xfrm>
              <a:off x="8092039" y="6470556"/>
              <a:ext cx="11266" cy="18776"/>
            </a:xfrm>
            <a:custGeom>
              <a:avLst/>
              <a:gdLst>
                <a:gd name="T0" fmla="*/ 1 w 2"/>
                <a:gd name="T1" fmla="*/ 0 h 4"/>
                <a:gd name="T2" fmla="*/ 2 w 2"/>
                <a:gd name="T3" fmla="*/ 2 h 4"/>
                <a:gd name="T4" fmla="*/ 1 w 2"/>
                <a:gd name="T5" fmla="*/ 4 h 4"/>
                <a:gd name="T6" fmla="*/ 0 w 2"/>
                <a:gd name="T7" fmla="*/ 2 h 4"/>
                <a:gd name="T8" fmla="*/ 1 w 2"/>
                <a:gd name="T9" fmla="*/ 0 h 4"/>
                <a:gd name="T10" fmla="*/ 1 w 2"/>
                <a:gd name="T11" fmla="*/ 1 h 4"/>
                <a:gd name="T12" fmla="*/ 0 w 2"/>
                <a:gd name="T13" fmla="*/ 2 h 4"/>
                <a:gd name="T14" fmla="*/ 1 w 2"/>
                <a:gd name="T15" fmla="*/ 4 h 4"/>
                <a:gd name="T16" fmla="*/ 1 w 2"/>
                <a:gd name="T17" fmla="*/ 2 h 4"/>
                <a:gd name="T18" fmla="*/ 1 w 2"/>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1" y="0"/>
                  </a:moveTo>
                  <a:cubicBezTo>
                    <a:pt x="1" y="0"/>
                    <a:pt x="2" y="1"/>
                    <a:pt x="2" y="2"/>
                  </a:cubicBezTo>
                  <a:cubicBezTo>
                    <a:pt x="2" y="3"/>
                    <a:pt x="1" y="4"/>
                    <a:pt x="1" y="4"/>
                  </a:cubicBezTo>
                  <a:cubicBezTo>
                    <a:pt x="0" y="4"/>
                    <a:pt x="0" y="3"/>
                    <a:pt x="0" y="2"/>
                  </a:cubicBezTo>
                  <a:cubicBezTo>
                    <a:pt x="0" y="1"/>
                    <a:pt x="0" y="0"/>
                    <a:pt x="1" y="0"/>
                  </a:cubicBezTo>
                  <a:close/>
                  <a:moveTo>
                    <a:pt x="1" y="1"/>
                  </a:moveTo>
                  <a:cubicBezTo>
                    <a:pt x="0" y="1"/>
                    <a:pt x="0" y="1"/>
                    <a:pt x="0" y="2"/>
                  </a:cubicBezTo>
                  <a:cubicBezTo>
                    <a:pt x="0" y="3"/>
                    <a:pt x="0" y="4"/>
                    <a:pt x="1" y="4"/>
                  </a:cubicBezTo>
                  <a:cubicBezTo>
                    <a:pt x="1" y="4"/>
                    <a:pt x="1" y="3"/>
                    <a:pt x="1" y="2"/>
                  </a:cubicBezTo>
                  <a:cubicBezTo>
                    <a:pt x="1" y="1"/>
                    <a:pt x="1" y="1"/>
                    <a:pt x="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6" name="Rectangle 1186">
              <a:extLst>
                <a:ext uri="{FF2B5EF4-FFF2-40B4-BE49-F238E27FC236}">
                  <a16:creationId xmlns="" xmlns:a16="http://schemas.microsoft.com/office/drawing/2014/main" id="{96E1E064-148F-42A1-825A-E242D5912E68}"/>
                </a:ext>
              </a:extLst>
            </p:cNvPr>
            <p:cNvSpPr>
              <a:spLocks noChangeArrowheads="1"/>
            </p:cNvSpPr>
            <p:nvPr/>
          </p:nvSpPr>
          <p:spPr bwMode="auto">
            <a:xfrm>
              <a:off x="8583946" y="4949779"/>
              <a:ext cx="803571" cy="796061"/>
            </a:xfrm>
            <a:prstGeom prst="rect">
              <a:avLst/>
            </a:prstGeom>
            <a:solidFill>
              <a:srgbClr val="988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7" name="Rectangle 1187">
              <a:extLst>
                <a:ext uri="{FF2B5EF4-FFF2-40B4-BE49-F238E27FC236}">
                  <a16:creationId xmlns="" xmlns:a16="http://schemas.microsoft.com/office/drawing/2014/main" id="{C2B18289-4B9A-4946-B018-D18532B55C2C}"/>
                </a:ext>
              </a:extLst>
            </p:cNvPr>
            <p:cNvSpPr>
              <a:spLocks noChangeArrowheads="1"/>
            </p:cNvSpPr>
            <p:nvPr/>
          </p:nvSpPr>
          <p:spPr bwMode="auto">
            <a:xfrm>
              <a:off x="9105891" y="5036143"/>
              <a:ext cx="180240" cy="1013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8" name="Freeform 1188">
              <a:extLst>
                <a:ext uri="{FF2B5EF4-FFF2-40B4-BE49-F238E27FC236}">
                  <a16:creationId xmlns="" xmlns:a16="http://schemas.microsoft.com/office/drawing/2014/main" id="{E124EF34-FCCF-49E1-B2A1-ABD65AFEF1F4}"/>
                </a:ext>
              </a:extLst>
            </p:cNvPr>
            <p:cNvSpPr>
              <a:spLocks/>
            </p:cNvSpPr>
            <p:nvPr/>
          </p:nvSpPr>
          <p:spPr bwMode="auto">
            <a:xfrm>
              <a:off x="8794227" y="5543070"/>
              <a:ext cx="30040" cy="142690"/>
            </a:xfrm>
            <a:custGeom>
              <a:avLst/>
              <a:gdLst>
                <a:gd name="T0" fmla="*/ 6 w 6"/>
                <a:gd name="T1" fmla="*/ 0 h 28"/>
                <a:gd name="T2" fmla="*/ 6 w 6"/>
                <a:gd name="T3" fmla="*/ 28 h 28"/>
                <a:gd name="T4" fmla="*/ 0 w 6"/>
                <a:gd name="T5" fmla="*/ 28 h 28"/>
                <a:gd name="T6" fmla="*/ 0 w 6"/>
                <a:gd name="T7" fmla="*/ 0 h 28"/>
                <a:gd name="T8" fmla="*/ 6 w 6"/>
                <a:gd name="T9" fmla="*/ 0 h 28"/>
              </a:gdLst>
              <a:ahLst/>
              <a:cxnLst>
                <a:cxn ang="0">
                  <a:pos x="T0" y="T1"/>
                </a:cxn>
                <a:cxn ang="0">
                  <a:pos x="T2" y="T3"/>
                </a:cxn>
                <a:cxn ang="0">
                  <a:pos x="T4" y="T5"/>
                </a:cxn>
                <a:cxn ang="0">
                  <a:pos x="T6" y="T7"/>
                </a:cxn>
                <a:cxn ang="0">
                  <a:pos x="T8" y="T9"/>
                </a:cxn>
              </a:cxnLst>
              <a:rect l="0" t="0" r="r" b="b"/>
              <a:pathLst>
                <a:path w="6" h="28">
                  <a:moveTo>
                    <a:pt x="6" y="0"/>
                  </a:moveTo>
                  <a:cubicBezTo>
                    <a:pt x="6" y="28"/>
                    <a:pt x="6" y="28"/>
                    <a:pt x="6" y="28"/>
                  </a:cubicBezTo>
                  <a:cubicBezTo>
                    <a:pt x="0" y="28"/>
                    <a:pt x="0" y="28"/>
                    <a:pt x="0" y="28"/>
                  </a:cubicBezTo>
                  <a:cubicBezTo>
                    <a:pt x="0" y="20"/>
                    <a:pt x="0" y="6"/>
                    <a:pt x="0" y="0"/>
                  </a:cubicBez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9" name="Rectangle 1189">
              <a:extLst>
                <a:ext uri="{FF2B5EF4-FFF2-40B4-BE49-F238E27FC236}">
                  <a16:creationId xmlns="" xmlns:a16="http://schemas.microsoft.com/office/drawing/2014/main" id="{00E9CD57-4612-4185-9527-B20FEE31FF41}"/>
                </a:ext>
              </a:extLst>
            </p:cNvPr>
            <p:cNvSpPr>
              <a:spLocks noChangeArrowheads="1"/>
            </p:cNvSpPr>
            <p:nvPr/>
          </p:nvSpPr>
          <p:spPr bwMode="auto">
            <a:xfrm>
              <a:off x="8779207" y="5543070"/>
              <a:ext cx="751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0" name="Rectangle 1190">
              <a:extLst>
                <a:ext uri="{FF2B5EF4-FFF2-40B4-BE49-F238E27FC236}">
                  <a16:creationId xmlns="" xmlns:a16="http://schemas.microsoft.com/office/drawing/2014/main" id="{5F2AF5E0-5C78-4F84-AE7B-F7DF1728515E}"/>
                </a:ext>
              </a:extLst>
            </p:cNvPr>
            <p:cNvSpPr>
              <a:spLocks noChangeArrowheads="1"/>
            </p:cNvSpPr>
            <p:nvPr/>
          </p:nvSpPr>
          <p:spPr bwMode="auto">
            <a:xfrm>
              <a:off x="8858061" y="5543070"/>
              <a:ext cx="4130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1" name="Rectangle 1191">
              <a:extLst>
                <a:ext uri="{FF2B5EF4-FFF2-40B4-BE49-F238E27FC236}">
                  <a16:creationId xmlns="" xmlns:a16="http://schemas.microsoft.com/office/drawing/2014/main" id="{37F17E4B-5A38-467E-A07A-46E149AFC2D7}"/>
                </a:ext>
              </a:extLst>
            </p:cNvPr>
            <p:cNvSpPr>
              <a:spLocks noChangeArrowheads="1"/>
            </p:cNvSpPr>
            <p:nvPr/>
          </p:nvSpPr>
          <p:spPr bwMode="auto">
            <a:xfrm>
              <a:off x="8839287" y="5543070"/>
              <a:ext cx="1502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2" name="Rectangle 1192">
              <a:extLst>
                <a:ext uri="{FF2B5EF4-FFF2-40B4-BE49-F238E27FC236}">
                  <a16:creationId xmlns="" xmlns:a16="http://schemas.microsoft.com/office/drawing/2014/main" id="{99A35BF8-394E-4E9A-956E-F3B99BB4E869}"/>
                </a:ext>
              </a:extLst>
            </p:cNvPr>
            <p:cNvSpPr>
              <a:spLocks noChangeArrowheads="1"/>
            </p:cNvSpPr>
            <p:nvPr/>
          </p:nvSpPr>
          <p:spPr bwMode="auto">
            <a:xfrm>
              <a:off x="8722880" y="5543070"/>
              <a:ext cx="3379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3" name="Freeform 1193">
              <a:extLst>
                <a:ext uri="{FF2B5EF4-FFF2-40B4-BE49-F238E27FC236}">
                  <a16:creationId xmlns="" xmlns:a16="http://schemas.microsoft.com/office/drawing/2014/main" id="{21A3B8F5-8BE2-4A1C-B051-A6F83595B4BF}"/>
                </a:ext>
              </a:extLst>
            </p:cNvPr>
            <p:cNvSpPr>
              <a:spLocks/>
            </p:cNvSpPr>
            <p:nvPr/>
          </p:nvSpPr>
          <p:spPr bwMode="auto">
            <a:xfrm>
              <a:off x="8647780" y="5543070"/>
              <a:ext cx="3756" cy="142690"/>
            </a:xfrm>
            <a:custGeom>
              <a:avLst/>
              <a:gdLst>
                <a:gd name="T0" fmla="*/ 0 w 1"/>
                <a:gd name="T1" fmla="*/ 0 h 28"/>
                <a:gd name="T2" fmla="*/ 1 w 1"/>
                <a:gd name="T3" fmla="*/ 0 h 28"/>
                <a:gd name="T4" fmla="*/ 1 w 1"/>
                <a:gd name="T5" fmla="*/ 28 h 28"/>
                <a:gd name="T6" fmla="*/ 0 w 1"/>
                <a:gd name="T7" fmla="*/ 28 h 28"/>
                <a:gd name="T8" fmla="*/ 0 w 1"/>
                <a:gd name="T9" fmla="*/ 0 h 28"/>
              </a:gdLst>
              <a:ahLst/>
              <a:cxnLst>
                <a:cxn ang="0">
                  <a:pos x="T0" y="T1"/>
                </a:cxn>
                <a:cxn ang="0">
                  <a:pos x="T2" y="T3"/>
                </a:cxn>
                <a:cxn ang="0">
                  <a:pos x="T4" y="T5"/>
                </a:cxn>
                <a:cxn ang="0">
                  <a:pos x="T6" y="T7"/>
                </a:cxn>
                <a:cxn ang="0">
                  <a:pos x="T8" y="T9"/>
                </a:cxn>
              </a:cxnLst>
              <a:rect l="0" t="0" r="r" b="b"/>
              <a:pathLst>
                <a:path w="1" h="28">
                  <a:moveTo>
                    <a:pt x="0" y="0"/>
                  </a:moveTo>
                  <a:cubicBezTo>
                    <a:pt x="1" y="0"/>
                    <a:pt x="1" y="0"/>
                    <a:pt x="1" y="0"/>
                  </a:cubicBezTo>
                  <a:cubicBezTo>
                    <a:pt x="1" y="6"/>
                    <a:pt x="1" y="21"/>
                    <a:pt x="1" y="28"/>
                  </a:cubicBezTo>
                  <a:cubicBezTo>
                    <a:pt x="0" y="28"/>
                    <a:pt x="0" y="28"/>
                    <a:pt x="0" y="2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4" name="Rectangle 1194">
              <a:extLst>
                <a:ext uri="{FF2B5EF4-FFF2-40B4-BE49-F238E27FC236}">
                  <a16:creationId xmlns="" xmlns:a16="http://schemas.microsoft.com/office/drawing/2014/main" id="{E9394566-7564-445A-A0B1-97DB341BF8D8}"/>
                </a:ext>
              </a:extLst>
            </p:cNvPr>
            <p:cNvSpPr>
              <a:spLocks noChangeArrowheads="1"/>
            </p:cNvSpPr>
            <p:nvPr/>
          </p:nvSpPr>
          <p:spPr bwMode="auto">
            <a:xfrm>
              <a:off x="8666556" y="5543070"/>
              <a:ext cx="1126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5" name="Rectangle 1195">
              <a:extLst>
                <a:ext uri="{FF2B5EF4-FFF2-40B4-BE49-F238E27FC236}">
                  <a16:creationId xmlns="" xmlns:a16="http://schemas.microsoft.com/office/drawing/2014/main" id="{8A98CB13-1B17-495A-BD04-2B1DDB2F4C8F}"/>
                </a:ext>
              </a:extLst>
            </p:cNvPr>
            <p:cNvSpPr>
              <a:spLocks noChangeArrowheads="1"/>
            </p:cNvSpPr>
            <p:nvPr/>
          </p:nvSpPr>
          <p:spPr bwMode="auto">
            <a:xfrm>
              <a:off x="8677820" y="5543070"/>
              <a:ext cx="375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6" name="Rectangle 1196">
              <a:extLst>
                <a:ext uri="{FF2B5EF4-FFF2-40B4-BE49-F238E27FC236}">
                  <a16:creationId xmlns="" xmlns:a16="http://schemas.microsoft.com/office/drawing/2014/main" id="{C93F5AC9-BDCA-4B12-8C95-324BC8C24FB8}"/>
                </a:ext>
              </a:extLst>
            </p:cNvPr>
            <p:cNvSpPr>
              <a:spLocks noChangeArrowheads="1"/>
            </p:cNvSpPr>
            <p:nvPr/>
          </p:nvSpPr>
          <p:spPr bwMode="auto">
            <a:xfrm>
              <a:off x="8692840" y="5543070"/>
              <a:ext cx="751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7" name="Freeform 1197">
              <a:extLst>
                <a:ext uri="{FF2B5EF4-FFF2-40B4-BE49-F238E27FC236}">
                  <a16:creationId xmlns="" xmlns:a16="http://schemas.microsoft.com/office/drawing/2014/main" id="{25CE3DD1-A341-4553-B31C-1A6ADB56BC0B}"/>
                </a:ext>
              </a:extLst>
            </p:cNvPr>
            <p:cNvSpPr>
              <a:spLocks/>
            </p:cNvSpPr>
            <p:nvPr/>
          </p:nvSpPr>
          <p:spPr bwMode="auto">
            <a:xfrm>
              <a:off x="8888101" y="5693270"/>
              <a:ext cx="7510" cy="15020"/>
            </a:xfrm>
            <a:custGeom>
              <a:avLst/>
              <a:gdLst>
                <a:gd name="T0" fmla="*/ 2 w 2"/>
                <a:gd name="T1" fmla="*/ 4 h 4"/>
                <a:gd name="T2" fmla="*/ 0 w 2"/>
                <a:gd name="T3" fmla="*/ 4 h 4"/>
                <a:gd name="T4" fmla="*/ 0 w 2"/>
                <a:gd name="T5" fmla="*/ 0 h 4"/>
                <a:gd name="T6" fmla="*/ 2 w 2"/>
                <a:gd name="T7" fmla="*/ 0 h 4"/>
                <a:gd name="T8" fmla="*/ 2 w 2"/>
                <a:gd name="T9" fmla="*/ 0 h 4"/>
                <a:gd name="T10" fmla="*/ 2 w 2"/>
                <a:gd name="T11" fmla="*/ 2 h 4"/>
                <a:gd name="T12" fmla="*/ 2 w 2"/>
                <a:gd name="T13" fmla="*/ 0 h 4"/>
                <a:gd name="T14" fmla="*/ 2 w 2"/>
                <a:gd name="T15" fmla="*/ 0 h 4"/>
                <a:gd name="T16" fmla="*/ 2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4"/>
                  </a:moveTo>
                  <a:lnTo>
                    <a:pt x="0" y="4"/>
                  </a:lnTo>
                  <a:lnTo>
                    <a:pt x="0" y="0"/>
                  </a:lnTo>
                  <a:lnTo>
                    <a:pt x="2" y="0"/>
                  </a:lnTo>
                  <a:lnTo>
                    <a:pt x="2" y="0"/>
                  </a:lnTo>
                  <a:lnTo>
                    <a:pt x="2" y="2"/>
                  </a:lnTo>
                  <a:lnTo>
                    <a:pt x="2" y="0"/>
                  </a:lnTo>
                  <a:lnTo>
                    <a:pt x="2" y="0"/>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8" name="Freeform 1198">
              <a:extLst>
                <a:ext uri="{FF2B5EF4-FFF2-40B4-BE49-F238E27FC236}">
                  <a16:creationId xmlns="" xmlns:a16="http://schemas.microsoft.com/office/drawing/2014/main" id="{53BA9FD6-6DFB-4B6E-9D2E-C07AE0424B86}"/>
                </a:ext>
              </a:extLst>
            </p:cNvPr>
            <p:cNvSpPr>
              <a:spLocks/>
            </p:cNvSpPr>
            <p:nvPr/>
          </p:nvSpPr>
          <p:spPr bwMode="auto">
            <a:xfrm>
              <a:off x="8858061" y="5693270"/>
              <a:ext cx="15020" cy="15020"/>
            </a:xfrm>
            <a:custGeom>
              <a:avLst/>
              <a:gdLst>
                <a:gd name="T0" fmla="*/ 0 w 3"/>
                <a:gd name="T1" fmla="*/ 3 h 3"/>
                <a:gd name="T2" fmla="*/ 0 w 3"/>
                <a:gd name="T3" fmla="*/ 3 h 3"/>
                <a:gd name="T4" fmla="*/ 2 w 3"/>
                <a:gd name="T5" fmla="*/ 3 h 3"/>
                <a:gd name="T6" fmla="*/ 2 w 3"/>
                <a:gd name="T7" fmla="*/ 3 h 3"/>
                <a:gd name="T8" fmla="*/ 2 w 3"/>
                <a:gd name="T9" fmla="*/ 3 h 3"/>
                <a:gd name="T10" fmla="*/ 0 w 3"/>
                <a:gd name="T11" fmla="*/ 1 h 3"/>
                <a:gd name="T12" fmla="*/ 2 w 3"/>
                <a:gd name="T13" fmla="*/ 0 h 3"/>
                <a:gd name="T14" fmla="*/ 3 w 3"/>
                <a:gd name="T15" fmla="*/ 0 h 3"/>
                <a:gd name="T16" fmla="*/ 2 w 3"/>
                <a:gd name="T17" fmla="*/ 0 h 3"/>
                <a:gd name="T18" fmla="*/ 2 w 3"/>
                <a:gd name="T19" fmla="*/ 0 h 3"/>
                <a:gd name="T20" fmla="*/ 1 w 3"/>
                <a:gd name="T21" fmla="*/ 1 h 3"/>
                <a:gd name="T22" fmla="*/ 2 w 3"/>
                <a:gd name="T23" fmla="*/ 3 h 3"/>
                <a:gd name="T24" fmla="*/ 3 w 3"/>
                <a:gd name="T25" fmla="*/ 3 h 3"/>
                <a:gd name="T26" fmla="*/ 3 w 3"/>
                <a:gd name="T27" fmla="*/ 3 h 3"/>
                <a:gd name="T28" fmla="*/ 0 w 3"/>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0" y="3"/>
                  </a:moveTo>
                  <a:cubicBezTo>
                    <a:pt x="0" y="3"/>
                    <a:pt x="0" y="3"/>
                    <a:pt x="0" y="3"/>
                  </a:cubicBezTo>
                  <a:cubicBezTo>
                    <a:pt x="2" y="3"/>
                    <a:pt x="2" y="3"/>
                    <a:pt x="2" y="3"/>
                  </a:cubicBezTo>
                  <a:cubicBezTo>
                    <a:pt x="2" y="3"/>
                    <a:pt x="2" y="3"/>
                    <a:pt x="2" y="3"/>
                  </a:cubicBezTo>
                  <a:cubicBezTo>
                    <a:pt x="2" y="3"/>
                    <a:pt x="2" y="3"/>
                    <a:pt x="2" y="3"/>
                  </a:cubicBezTo>
                  <a:cubicBezTo>
                    <a:pt x="1" y="2"/>
                    <a:pt x="0" y="1"/>
                    <a:pt x="0" y="1"/>
                  </a:cubicBezTo>
                  <a:cubicBezTo>
                    <a:pt x="0" y="0"/>
                    <a:pt x="1" y="0"/>
                    <a:pt x="2" y="0"/>
                  </a:cubicBezTo>
                  <a:cubicBezTo>
                    <a:pt x="2" y="0"/>
                    <a:pt x="2" y="0"/>
                    <a:pt x="3" y="0"/>
                  </a:cubicBezTo>
                  <a:cubicBezTo>
                    <a:pt x="2" y="0"/>
                    <a:pt x="2" y="0"/>
                    <a:pt x="2" y="0"/>
                  </a:cubicBezTo>
                  <a:cubicBezTo>
                    <a:pt x="2" y="0"/>
                    <a:pt x="2" y="0"/>
                    <a:pt x="2" y="0"/>
                  </a:cubicBezTo>
                  <a:cubicBezTo>
                    <a:pt x="1" y="0"/>
                    <a:pt x="1" y="0"/>
                    <a:pt x="1" y="1"/>
                  </a:cubicBezTo>
                  <a:cubicBezTo>
                    <a:pt x="1" y="1"/>
                    <a:pt x="1" y="2"/>
                    <a:pt x="2" y="3"/>
                  </a:cubicBezTo>
                  <a:cubicBezTo>
                    <a:pt x="3" y="3"/>
                    <a:pt x="3" y="3"/>
                    <a:pt x="3" y="3"/>
                  </a:cubicBezTo>
                  <a:cubicBezTo>
                    <a:pt x="3" y="3"/>
                    <a:pt x="3" y="3"/>
                    <a:pt x="3" y="3"/>
                  </a:cubicBez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9" name="Freeform 1199">
              <a:extLst>
                <a:ext uri="{FF2B5EF4-FFF2-40B4-BE49-F238E27FC236}">
                  <a16:creationId xmlns="" xmlns:a16="http://schemas.microsoft.com/office/drawing/2014/main" id="{72CD8BB9-707A-48EB-8E01-9608514D7DF7}"/>
                </a:ext>
              </a:extLst>
            </p:cNvPr>
            <p:cNvSpPr>
              <a:spLocks/>
            </p:cNvSpPr>
            <p:nvPr/>
          </p:nvSpPr>
          <p:spPr bwMode="auto">
            <a:xfrm>
              <a:off x="8835531" y="5693270"/>
              <a:ext cx="15020" cy="15020"/>
            </a:xfrm>
            <a:custGeom>
              <a:avLst/>
              <a:gdLst>
                <a:gd name="T0" fmla="*/ 3 w 3"/>
                <a:gd name="T1" fmla="*/ 3 h 3"/>
                <a:gd name="T2" fmla="*/ 2 w 3"/>
                <a:gd name="T3" fmla="*/ 3 h 3"/>
                <a:gd name="T4" fmla="*/ 0 w 3"/>
                <a:gd name="T5" fmla="*/ 2 h 3"/>
                <a:gd name="T6" fmla="*/ 1 w 3"/>
                <a:gd name="T7" fmla="*/ 1 h 3"/>
                <a:gd name="T8" fmla="*/ 1 w 3"/>
                <a:gd name="T9" fmla="*/ 1 h 3"/>
                <a:gd name="T10" fmla="*/ 1 w 3"/>
                <a:gd name="T11" fmla="*/ 1 h 3"/>
                <a:gd name="T12" fmla="*/ 2 w 3"/>
                <a:gd name="T13" fmla="*/ 0 h 3"/>
                <a:gd name="T14" fmla="*/ 2 w 3"/>
                <a:gd name="T15" fmla="*/ 0 h 3"/>
                <a:gd name="T16" fmla="*/ 2 w 3"/>
                <a:gd name="T17" fmla="*/ 0 h 3"/>
                <a:gd name="T18" fmla="*/ 2 w 3"/>
                <a:gd name="T19" fmla="*/ 0 h 3"/>
                <a:gd name="T20" fmla="*/ 1 w 3"/>
                <a:gd name="T21" fmla="*/ 1 h 3"/>
                <a:gd name="T22" fmla="*/ 2 w 3"/>
                <a:gd name="T23" fmla="*/ 1 h 3"/>
                <a:gd name="T24" fmla="*/ 2 w 3"/>
                <a:gd name="T25" fmla="*/ 1 h 3"/>
                <a:gd name="T26" fmla="*/ 2 w 3"/>
                <a:gd name="T27" fmla="*/ 2 h 3"/>
                <a:gd name="T28" fmla="*/ 2 w 3"/>
                <a:gd name="T29" fmla="*/ 2 h 3"/>
                <a:gd name="T30" fmla="*/ 1 w 3"/>
                <a:gd name="T31" fmla="*/ 2 h 3"/>
                <a:gd name="T32" fmla="*/ 2 w 3"/>
                <a:gd name="T33" fmla="*/ 3 h 3"/>
                <a:gd name="T34" fmla="*/ 2 w 3"/>
                <a:gd name="T35" fmla="*/ 3 h 3"/>
                <a:gd name="T36" fmla="*/ 3 w 3"/>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 h="3">
                  <a:moveTo>
                    <a:pt x="3" y="3"/>
                  </a:moveTo>
                  <a:cubicBezTo>
                    <a:pt x="2" y="3"/>
                    <a:pt x="2" y="3"/>
                    <a:pt x="2" y="3"/>
                  </a:cubicBezTo>
                  <a:cubicBezTo>
                    <a:pt x="1" y="3"/>
                    <a:pt x="0" y="3"/>
                    <a:pt x="0" y="2"/>
                  </a:cubicBezTo>
                  <a:cubicBezTo>
                    <a:pt x="0" y="2"/>
                    <a:pt x="1" y="1"/>
                    <a:pt x="1" y="1"/>
                  </a:cubicBezTo>
                  <a:cubicBezTo>
                    <a:pt x="1" y="1"/>
                    <a:pt x="1" y="1"/>
                    <a:pt x="1" y="1"/>
                  </a:cubicBezTo>
                  <a:cubicBezTo>
                    <a:pt x="1" y="1"/>
                    <a:pt x="1" y="1"/>
                    <a:pt x="1" y="1"/>
                  </a:cubicBezTo>
                  <a:cubicBezTo>
                    <a:pt x="1" y="0"/>
                    <a:pt x="1" y="0"/>
                    <a:pt x="2" y="0"/>
                  </a:cubicBezTo>
                  <a:cubicBezTo>
                    <a:pt x="2" y="0"/>
                    <a:pt x="2" y="0"/>
                    <a:pt x="2" y="0"/>
                  </a:cubicBezTo>
                  <a:cubicBezTo>
                    <a:pt x="2" y="0"/>
                    <a:pt x="2" y="0"/>
                    <a:pt x="2" y="0"/>
                  </a:cubicBezTo>
                  <a:cubicBezTo>
                    <a:pt x="2" y="0"/>
                    <a:pt x="2" y="0"/>
                    <a:pt x="2" y="0"/>
                  </a:cubicBezTo>
                  <a:cubicBezTo>
                    <a:pt x="1" y="0"/>
                    <a:pt x="1" y="0"/>
                    <a:pt x="1" y="1"/>
                  </a:cubicBezTo>
                  <a:cubicBezTo>
                    <a:pt x="1" y="1"/>
                    <a:pt x="1" y="1"/>
                    <a:pt x="2" y="1"/>
                  </a:cubicBezTo>
                  <a:cubicBezTo>
                    <a:pt x="2" y="1"/>
                    <a:pt x="2" y="1"/>
                    <a:pt x="2" y="1"/>
                  </a:cubicBezTo>
                  <a:cubicBezTo>
                    <a:pt x="2" y="2"/>
                    <a:pt x="2" y="2"/>
                    <a:pt x="2" y="2"/>
                  </a:cubicBezTo>
                  <a:cubicBezTo>
                    <a:pt x="2" y="2"/>
                    <a:pt x="2" y="2"/>
                    <a:pt x="2" y="2"/>
                  </a:cubicBezTo>
                  <a:cubicBezTo>
                    <a:pt x="1" y="2"/>
                    <a:pt x="1" y="2"/>
                    <a:pt x="1" y="2"/>
                  </a:cubicBezTo>
                  <a:cubicBezTo>
                    <a:pt x="1" y="3"/>
                    <a:pt x="1" y="3"/>
                    <a:pt x="2" y="3"/>
                  </a:cubicBezTo>
                  <a:cubicBezTo>
                    <a:pt x="2" y="3"/>
                    <a:pt x="2" y="3"/>
                    <a:pt x="2" y="3"/>
                  </a:cubicBez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0" name="Freeform 1200">
              <a:extLst>
                <a:ext uri="{FF2B5EF4-FFF2-40B4-BE49-F238E27FC236}">
                  <a16:creationId xmlns="" xmlns:a16="http://schemas.microsoft.com/office/drawing/2014/main" id="{294DD242-0EF1-420E-860A-86D43138D90A}"/>
                </a:ext>
              </a:extLst>
            </p:cNvPr>
            <p:cNvSpPr>
              <a:spLocks noEditPoints="1"/>
            </p:cNvSpPr>
            <p:nvPr/>
          </p:nvSpPr>
          <p:spPr bwMode="auto">
            <a:xfrm>
              <a:off x="8809247" y="5693270"/>
              <a:ext cx="15020" cy="15020"/>
            </a:xfrm>
            <a:custGeom>
              <a:avLst/>
              <a:gdLst>
                <a:gd name="T0" fmla="*/ 1 w 4"/>
                <a:gd name="T1" fmla="*/ 4 h 4"/>
                <a:gd name="T2" fmla="*/ 1 w 4"/>
                <a:gd name="T3" fmla="*/ 3 h 4"/>
                <a:gd name="T4" fmla="*/ 0 w 4"/>
                <a:gd name="T5" fmla="*/ 3 h 4"/>
                <a:gd name="T6" fmla="*/ 0 w 4"/>
                <a:gd name="T7" fmla="*/ 3 h 4"/>
                <a:gd name="T8" fmla="*/ 1 w 4"/>
                <a:gd name="T9" fmla="*/ 3 h 4"/>
                <a:gd name="T10" fmla="*/ 1 w 4"/>
                <a:gd name="T11" fmla="*/ 0 h 4"/>
                <a:gd name="T12" fmla="*/ 1 w 4"/>
                <a:gd name="T13" fmla="*/ 0 h 4"/>
                <a:gd name="T14" fmla="*/ 4 w 4"/>
                <a:gd name="T15" fmla="*/ 3 h 4"/>
                <a:gd name="T16" fmla="*/ 4 w 4"/>
                <a:gd name="T17" fmla="*/ 3 h 4"/>
                <a:gd name="T18" fmla="*/ 1 w 4"/>
                <a:gd name="T19" fmla="*/ 3 h 4"/>
                <a:gd name="T20" fmla="*/ 1 w 4"/>
                <a:gd name="T21" fmla="*/ 4 h 4"/>
                <a:gd name="T22" fmla="*/ 1 w 4"/>
                <a:gd name="T23" fmla="*/ 4 h 4"/>
                <a:gd name="T24" fmla="*/ 2 w 4"/>
                <a:gd name="T25" fmla="*/ 3 h 4"/>
                <a:gd name="T26" fmla="*/ 2 w 4"/>
                <a:gd name="T27" fmla="*/ 3 h 4"/>
                <a:gd name="T28" fmla="*/ 1 w 4"/>
                <a:gd name="T29" fmla="*/ 2 h 4"/>
                <a:gd name="T30" fmla="*/ 1 w 4"/>
                <a:gd name="T31" fmla="*/ 0 h 4"/>
                <a:gd name="T32" fmla="*/ 1 w 4"/>
                <a:gd name="T33" fmla="*/ 0 h 4"/>
                <a:gd name="T34" fmla="*/ 1 w 4"/>
                <a:gd name="T35" fmla="*/ 2 h 4"/>
                <a:gd name="T36" fmla="*/ 1 w 4"/>
                <a:gd name="T37" fmla="*/ 3 h 4"/>
                <a:gd name="T38" fmla="*/ 2 w 4"/>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4">
                  <a:moveTo>
                    <a:pt x="1" y="4"/>
                  </a:moveTo>
                  <a:lnTo>
                    <a:pt x="1" y="3"/>
                  </a:lnTo>
                  <a:lnTo>
                    <a:pt x="0" y="3"/>
                  </a:lnTo>
                  <a:lnTo>
                    <a:pt x="0" y="3"/>
                  </a:lnTo>
                  <a:lnTo>
                    <a:pt x="1" y="3"/>
                  </a:lnTo>
                  <a:lnTo>
                    <a:pt x="1" y="0"/>
                  </a:lnTo>
                  <a:lnTo>
                    <a:pt x="1" y="0"/>
                  </a:lnTo>
                  <a:lnTo>
                    <a:pt x="4" y="3"/>
                  </a:lnTo>
                  <a:lnTo>
                    <a:pt x="4" y="3"/>
                  </a:lnTo>
                  <a:lnTo>
                    <a:pt x="1" y="3"/>
                  </a:lnTo>
                  <a:lnTo>
                    <a:pt x="1" y="4"/>
                  </a:lnTo>
                  <a:lnTo>
                    <a:pt x="1" y="4"/>
                  </a:lnTo>
                  <a:close/>
                  <a:moveTo>
                    <a:pt x="2" y="3"/>
                  </a:moveTo>
                  <a:lnTo>
                    <a:pt x="2" y="3"/>
                  </a:lnTo>
                  <a:lnTo>
                    <a:pt x="1" y="2"/>
                  </a:lnTo>
                  <a:lnTo>
                    <a:pt x="1" y="0"/>
                  </a:lnTo>
                  <a:lnTo>
                    <a:pt x="1" y="0"/>
                  </a:lnTo>
                  <a:lnTo>
                    <a:pt x="1" y="2"/>
                  </a:lnTo>
                  <a:lnTo>
                    <a:pt x="1"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1" name="Freeform 1201">
              <a:extLst>
                <a:ext uri="{FF2B5EF4-FFF2-40B4-BE49-F238E27FC236}">
                  <a16:creationId xmlns="" xmlns:a16="http://schemas.microsoft.com/office/drawing/2014/main" id="{3956FFA5-70B7-46A3-8833-F665C8AC18AB}"/>
                </a:ext>
              </a:extLst>
            </p:cNvPr>
            <p:cNvSpPr>
              <a:spLocks/>
            </p:cNvSpPr>
            <p:nvPr/>
          </p:nvSpPr>
          <p:spPr bwMode="auto">
            <a:xfrm>
              <a:off x="8782960" y="5693270"/>
              <a:ext cx="11266" cy="15020"/>
            </a:xfrm>
            <a:custGeom>
              <a:avLst/>
              <a:gdLst>
                <a:gd name="T0" fmla="*/ 0 w 2"/>
                <a:gd name="T1" fmla="*/ 0 h 3"/>
                <a:gd name="T2" fmla="*/ 2 w 2"/>
                <a:gd name="T3" fmla="*/ 0 h 3"/>
                <a:gd name="T4" fmla="*/ 2 w 2"/>
                <a:gd name="T5" fmla="*/ 1 h 3"/>
                <a:gd name="T6" fmla="*/ 2 w 2"/>
                <a:gd name="T7" fmla="*/ 1 h 3"/>
                <a:gd name="T8" fmla="*/ 1 w 2"/>
                <a:gd name="T9" fmla="*/ 2 h 3"/>
                <a:gd name="T10" fmla="*/ 2 w 2"/>
                <a:gd name="T11" fmla="*/ 3 h 3"/>
                <a:gd name="T12" fmla="*/ 2 w 2"/>
                <a:gd name="T13" fmla="*/ 3 h 3"/>
                <a:gd name="T14" fmla="*/ 2 w 2"/>
                <a:gd name="T15" fmla="*/ 3 h 3"/>
                <a:gd name="T16" fmla="*/ 2 w 2"/>
                <a:gd name="T17" fmla="*/ 3 h 3"/>
                <a:gd name="T18" fmla="*/ 0 w 2"/>
                <a:gd name="T19" fmla="*/ 2 h 3"/>
                <a:gd name="T20" fmla="*/ 1 w 2"/>
                <a:gd name="T21" fmla="*/ 1 h 3"/>
                <a:gd name="T22" fmla="*/ 2 w 2"/>
                <a:gd name="T23" fmla="*/ 1 h 3"/>
                <a:gd name="T24" fmla="*/ 2 w 2"/>
                <a:gd name="T25" fmla="*/ 1 h 3"/>
                <a:gd name="T26" fmla="*/ 2 w 2"/>
                <a:gd name="T27" fmla="*/ 0 h 3"/>
                <a:gd name="T28" fmla="*/ 0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0"/>
                  </a:moveTo>
                  <a:cubicBezTo>
                    <a:pt x="2" y="0"/>
                    <a:pt x="2" y="0"/>
                    <a:pt x="2" y="0"/>
                  </a:cubicBezTo>
                  <a:cubicBezTo>
                    <a:pt x="2" y="1"/>
                    <a:pt x="2" y="1"/>
                    <a:pt x="2" y="1"/>
                  </a:cubicBezTo>
                  <a:cubicBezTo>
                    <a:pt x="2" y="1"/>
                    <a:pt x="2" y="1"/>
                    <a:pt x="2" y="1"/>
                  </a:cubicBezTo>
                  <a:cubicBezTo>
                    <a:pt x="1" y="1"/>
                    <a:pt x="1" y="2"/>
                    <a:pt x="1" y="2"/>
                  </a:cubicBezTo>
                  <a:cubicBezTo>
                    <a:pt x="1" y="3"/>
                    <a:pt x="1" y="3"/>
                    <a:pt x="2" y="3"/>
                  </a:cubicBezTo>
                  <a:cubicBezTo>
                    <a:pt x="2" y="3"/>
                    <a:pt x="2" y="3"/>
                    <a:pt x="2" y="3"/>
                  </a:cubicBezTo>
                  <a:cubicBezTo>
                    <a:pt x="2" y="3"/>
                    <a:pt x="2" y="3"/>
                    <a:pt x="2" y="3"/>
                  </a:cubicBezTo>
                  <a:cubicBezTo>
                    <a:pt x="2" y="3"/>
                    <a:pt x="2" y="3"/>
                    <a:pt x="2" y="3"/>
                  </a:cubicBezTo>
                  <a:cubicBezTo>
                    <a:pt x="1" y="3"/>
                    <a:pt x="0" y="3"/>
                    <a:pt x="0" y="2"/>
                  </a:cubicBezTo>
                  <a:cubicBezTo>
                    <a:pt x="0" y="2"/>
                    <a:pt x="0" y="1"/>
                    <a:pt x="1" y="1"/>
                  </a:cubicBezTo>
                  <a:cubicBezTo>
                    <a:pt x="2" y="1"/>
                    <a:pt x="2" y="1"/>
                    <a:pt x="2" y="1"/>
                  </a:cubicBezTo>
                  <a:cubicBezTo>
                    <a:pt x="2" y="1"/>
                    <a:pt x="2" y="1"/>
                    <a:pt x="2" y="1"/>
                  </a:cubicBezTo>
                  <a:cubicBezTo>
                    <a:pt x="2" y="0"/>
                    <a:pt x="2" y="0"/>
                    <a:pt x="2"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2" name="Freeform 1202">
              <a:extLst>
                <a:ext uri="{FF2B5EF4-FFF2-40B4-BE49-F238E27FC236}">
                  <a16:creationId xmlns="" xmlns:a16="http://schemas.microsoft.com/office/drawing/2014/main" id="{224877FE-6B9E-4E90-9836-53E6880F3460}"/>
                </a:ext>
              </a:extLst>
            </p:cNvPr>
            <p:cNvSpPr>
              <a:spLocks noEditPoints="1"/>
            </p:cNvSpPr>
            <p:nvPr/>
          </p:nvSpPr>
          <p:spPr bwMode="auto">
            <a:xfrm>
              <a:off x="8756677" y="5693270"/>
              <a:ext cx="11266" cy="15020"/>
            </a:xfrm>
            <a:custGeom>
              <a:avLst/>
              <a:gdLst>
                <a:gd name="T0" fmla="*/ 0 w 2"/>
                <a:gd name="T1" fmla="*/ 0 h 3"/>
                <a:gd name="T2" fmla="*/ 1 w 2"/>
                <a:gd name="T3" fmla="*/ 0 h 3"/>
                <a:gd name="T4" fmla="*/ 2 w 2"/>
                <a:gd name="T5" fmla="*/ 0 h 3"/>
                <a:gd name="T6" fmla="*/ 2 w 2"/>
                <a:gd name="T7" fmla="*/ 2 h 3"/>
                <a:gd name="T8" fmla="*/ 1 w 2"/>
                <a:gd name="T9" fmla="*/ 3 h 3"/>
                <a:gd name="T10" fmla="*/ 0 w 2"/>
                <a:gd name="T11" fmla="*/ 2 h 3"/>
                <a:gd name="T12" fmla="*/ 1 w 2"/>
                <a:gd name="T13" fmla="*/ 1 h 3"/>
                <a:gd name="T14" fmla="*/ 2 w 2"/>
                <a:gd name="T15" fmla="*/ 1 h 3"/>
                <a:gd name="T16" fmla="*/ 2 w 2"/>
                <a:gd name="T17" fmla="*/ 1 h 3"/>
                <a:gd name="T18" fmla="*/ 1 w 2"/>
                <a:gd name="T19" fmla="*/ 0 h 3"/>
                <a:gd name="T20" fmla="*/ 0 w 2"/>
                <a:gd name="T21" fmla="*/ 0 h 3"/>
                <a:gd name="T22" fmla="*/ 1 w 2"/>
                <a:gd name="T23" fmla="*/ 3 h 3"/>
                <a:gd name="T24" fmla="*/ 2 w 2"/>
                <a:gd name="T25" fmla="*/ 2 h 3"/>
                <a:gd name="T26" fmla="*/ 2 w 2"/>
                <a:gd name="T27" fmla="*/ 2 h 3"/>
                <a:gd name="T28" fmla="*/ 1 w 2"/>
                <a:gd name="T29" fmla="*/ 1 h 3"/>
                <a:gd name="T30" fmla="*/ 0 w 2"/>
                <a:gd name="T31" fmla="*/ 2 h 3"/>
                <a:gd name="T32" fmla="*/ 1 w 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1" y="0"/>
                    <a:pt x="1" y="0"/>
                    <a:pt x="1" y="0"/>
                  </a:cubicBezTo>
                  <a:cubicBezTo>
                    <a:pt x="1" y="0"/>
                    <a:pt x="2" y="0"/>
                    <a:pt x="2" y="0"/>
                  </a:cubicBezTo>
                  <a:cubicBezTo>
                    <a:pt x="2" y="1"/>
                    <a:pt x="2" y="1"/>
                    <a:pt x="2" y="2"/>
                  </a:cubicBezTo>
                  <a:cubicBezTo>
                    <a:pt x="2" y="3"/>
                    <a:pt x="2" y="3"/>
                    <a:pt x="1" y="3"/>
                  </a:cubicBezTo>
                  <a:cubicBezTo>
                    <a:pt x="0" y="3"/>
                    <a:pt x="0" y="3"/>
                    <a:pt x="0" y="2"/>
                  </a:cubicBezTo>
                  <a:cubicBezTo>
                    <a:pt x="0" y="1"/>
                    <a:pt x="0" y="1"/>
                    <a:pt x="1" y="1"/>
                  </a:cubicBezTo>
                  <a:cubicBezTo>
                    <a:pt x="1" y="1"/>
                    <a:pt x="2" y="1"/>
                    <a:pt x="2" y="1"/>
                  </a:cubicBezTo>
                  <a:cubicBezTo>
                    <a:pt x="2" y="1"/>
                    <a:pt x="2" y="1"/>
                    <a:pt x="2" y="1"/>
                  </a:cubicBezTo>
                  <a:cubicBezTo>
                    <a:pt x="2" y="1"/>
                    <a:pt x="1" y="0"/>
                    <a:pt x="1" y="0"/>
                  </a:cubicBezTo>
                  <a:cubicBezTo>
                    <a:pt x="0" y="0"/>
                    <a:pt x="0" y="0"/>
                    <a:pt x="0" y="0"/>
                  </a:cubicBezTo>
                  <a:close/>
                  <a:moveTo>
                    <a:pt x="1" y="3"/>
                  </a:moveTo>
                  <a:cubicBezTo>
                    <a:pt x="2" y="3"/>
                    <a:pt x="2" y="3"/>
                    <a:pt x="2" y="2"/>
                  </a:cubicBezTo>
                  <a:cubicBezTo>
                    <a:pt x="2" y="2"/>
                    <a:pt x="2" y="2"/>
                    <a:pt x="2" y="2"/>
                  </a:cubicBezTo>
                  <a:cubicBezTo>
                    <a:pt x="1" y="1"/>
                    <a:pt x="1" y="1"/>
                    <a:pt x="1" y="1"/>
                  </a:cubicBezTo>
                  <a:cubicBezTo>
                    <a:pt x="1" y="1"/>
                    <a:pt x="0" y="2"/>
                    <a:pt x="0" y="2"/>
                  </a:cubicBezTo>
                  <a:cubicBezTo>
                    <a:pt x="0" y="3"/>
                    <a:pt x="1" y="3"/>
                    <a:pt x="1"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3" name="Freeform 1203">
              <a:extLst>
                <a:ext uri="{FF2B5EF4-FFF2-40B4-BE49-F238E27FC236}">
                  <a16:creationId xmlns="" xmlns:a16="http://schemas.microsoft.com/office/drawing/2014/main" id="{D91D1940-2C5D-4C02-83FA-51D18DAFBA4C}"/>
                </a:ext>
              </a:extLst>
            </p:cNvPr>
            <p:cNvSpPr>
              <a:spLocks/>
            </p:cNvSpPr>
            <p:nvPr/>
          </p:nvSpPr>
          <p:spPr bwMode="auto">
            <a:xfrm>
              <a:off x="8734147" y="5693270"/>
              <a:ext cx="7510" cy="15020"/>
            </a:xfrm>
            <a:custGeom>
              <a:avLst/>
              <a:gdLst>
                <a:gd name="T0" fmla="*/ 2 w 2"/>
                <a:gd name="T1" fmla="*/ 0 h 4"/>
                <a:gd name="T2" fmla="*/ 2 w 2"/>
                <a:gd name="T3" fmla="*/ 0 h 4"/>
                <a:gd name="T4" fmla="*/ 0 w 2"/>
                <a:gd name="T5" fmla="*/ 0 h 4"/>
                <a:gd name="T6" fmla="*/ 0 w 2"/>
                <a:gd name="T7" fmla="*/ 0 h 4"/>
                <a:gd name="T8" fmla="*/ 2 w 2"/>
                <a:gd name="T9" fmla="*/ 4 h 4"/>
                <a:gd name="T10" fmla="*/ 2 w 2"/>
                <a:gd name="T11" fmla="*/ 4 h 4"/>
                <a:gd name="T12" fmla="*/ 0 w 2"/>
                <a:gd name="T13" fmla="*/ 0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0"/>
                  </a:lnTo>
                  <a:lnTo>
                    <a:pt x="0" y="0"/>
                  </a:lnTo>
                  <a:lnTo>
                    <a:pt x="0" y="0"/>
                  </a:lnTo>
                  <a:lnTo>
                    <a:pt x="2" y="4"/>
                  </a:lnTo>
                  <a:lnTo>
                    <a:pt x="2" y="4"/>
                  </a:lnTo>
                  <a:lnTo>
                    <a:pt x="0" y="0"/>
                  </a:lnTo>
                  <a:lnTo>
                    <a:pt x="0"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4" name="Freeform 1204">
              <a:extLst>
                <a:ext uri="{FF2B5EF4-FFF2-40B4-BE49-F238E27FC236}">
                  <a16:creationId xmlns="" xmlns:a16="http://schemas.microsoft.com/office/drawing/2014/main" id="{2E20B935-9791-473C-AA8D-6A8737244560}"/>
                </a:ext>
              </a:extLst>
            </p:cNvPr>
            <p:cNvSpPr>
              <a:spLocks noEditPoints="1"/>
            </p:cNvSpPr>
            <p:nvPr/>
          </p:nvSpPr>
          <p:spPr bwMode="auto">
            <a:xfrm>
              <a:off x="8707860" y="5693270"/>
              <a:ext cx="7510" cy="15020"/>
            </a:xfrm>
            <a:custGeom>
              <a:avLst/>
              <a:gdLst>
                <a:gd name="T0" fmla="*/ 1 w 2"/>
                <a:gd name="T1" fmla="*/ 3 h 3"/>
                <a:gd name="T2" fmla="*/ 0 w 2"/>
                <a:gd name="T3" fmla="*/ 2 h 3"/>
                <a:gd name="T4" fmla="*/ 1 w 2"/>
                <a:gd name="T5" fmla="*/ 1 h 3"/>
                <a:gd name="T6" fmla="*/ 1 w 2"/>
                <a:gd name="T7" fmla="*/ 1 h 3"/>
                <a:gd name="T8" fmla="*/ 0 w 2"/>
                <a:gd name="T9" fmla="*/ 1 h 3"/>
                <a:gd name="T10" fmla="*/ 1 w 2"/>
                <a:gd name="T11" fmla="*/ 0 h 3"/>
                <a:gd name="T12" fmla="*/ 2 w 2"/>
                <a:gd name="T13" fmla="*/ 1 h 3"/>
                <a:gd name="T14" fmla="*/ 2 w 2"/>
                <a:gd name="T15" fmla="*/ 1 h 3"/>
                <a:gd name="T16" fmla="*/ 2 w 2"/>
                <a:gd name="T17" fmla="*/ 1 h 3"/>
                <a:gd name="T18" fmla="*/ 2 w 2"/>
                <a:gd name="T19" fmla="*/ 2 h 3"/>
                <a:gd name="T20" fmla="*/ 1 w 2"/>
                <a:gd name="T21" fmla="*/ 3 h 3"/>
                <a:gd name="T22" fmla="*/ 1 w 2"/>
                <a:gd name="T23" fmla="*/ 3 h 3"/>
                <a:gd name="T24" fmla="*/ 2 w 2"/>
                <a:gd name="T25" fmla="*/ 2 h 3"/>
                <a:gd name="T26" fmla="*/ 1 w 2"/>
                <a:gd name="T27" fmla="*/ 2 h 3"/>
                <a:gd name="T28" fmla="*/ 0 w 2"/>
                <a:gd name="T29" fmla="*/ 2 h 3"/>
                <a:gd name="T30" fmla="*/ 1 w 2"/>
                <a:gd name="T31" fmla="*/ 3 h 3"/>
                <a:gd name="T32" fmla="*/ 1 w 2"/>
                <a:gd name="T33" fmla="*/ 0 h 3"/>
                <a:gd name="T34" fmla="*/ 0 w 2"/>
                <a:gd name="T35" fmla="*/ 1 h 3"/>
                <a:gd name="T36" fmla="*/ 1 w 2"/>
                <a:gd name="T37" fmla="*/ 1 h 3"/>
                <a:gd name="T38" fmla="*/ 2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0" y="3"/>
                    <a:pt x="0" y="3"/>
                    <a:pt x="0" y="2"/>
                  </a:cubicBezTo>
                  <a:cubicBezTo>
                    <a:pt x="0" y="2"/>
                    <a:pt x="0" y="2"/>
                    <a:pt x="1" y="1"/>
                  </a:cubicBezTo>
                  <a:cubicBezTo>
                    <a:pt x="1" y="1"/>
                    <a:pt x="1" y="1"/>
                    <a:pt x="1" y="1"/>
                  </a:cubicBezTo>
                  <a:cubicBezTo>
                    <a:pt x="0" y="1"/>
                    <a:pt x="0" y="1"/>
                    <a:pt x="0" y="1"/>
                  </a:cubicBezTo>
                  <a:cubicBezTo>
                    <a:pt x="0" y="0"/>
                    <a:pt x="0" y="0"/>
                    <a:pt x="1" y="0"/>
                  </a:cubicBezTo>
                  <a:cubicBezTo>
                    <a:pt x="2" y="0"/>
                    <a:pt x="2" y="0"/>
                    <a:pt x="2" y="1"/>
                  </a:cubicBezTo>
                  <a:cubicBezTo>
                    <a:pt x="2" y="1"/>
                    <a:pt x="2" y="1"/>
                    <a:pt x="2" y="1"/>
                  </a:cubicBezTo>
                  <a:cubicBezTo>
                    <a:pt x="2" y="1"/>
                    <a:pt x="2" y="1"/>
                    <a:pt x="2" y="1"/>
                  </a:cubicBezTo>
                  <a:cubicBezTo>
                    <a:pt x="2" y="2"/>
                    <a:pt x="2" y="2"/>
                    <a:pt x="2" y="2"/>
                  </a:cubicBezTo>
                  <a:cubicBezTo>
                    <a:pt x="2" y="3"/>
                    <a:pt x="2" y="3"/>
                    <a:pt x="1" y="3"/>
                  </a:cubicBezTo>
                  <a:close/>
                  <a:moveTo>
                    <a:pt x="1" y="3"/>
                  </a:moveTo>
                  <a:cubicBezTo>
                    <a:pt x="1" y="3"/>
                    <a:pt x="2" y="3"/>
                    <a:pt x="2" y="2"/>
                  </a:cubicBezTo>
                  <a:cubicBezTo>
                    <a:pt x="2" y="2"/>
                    <a:pt x="2" y="2"/>
                    <a:pt x="1" y="2"/>
                  </a:cubicBezTo>
                  <a:cubicBezTo>
                    <a:pt x="1" y="2"/>
                    <a:pt x="0" y="2"/>
                    <a:pt x="0" y="2"/>
                  </a:cubicBezTo>
                  <a:cubicBezTo>
                    <a:pt x="0" y="3"/>
                    <a:pt x="1" y="3"/>
                    <a:pt x="1" y="3"/>
                  </a:cubicBezTo>
                  <a:close/>
                  <a:moveTo>
                    <a:pt x="1" y="0"/>
                  </a:moveTo>
                  <a:cubicBezTo>
                    <a:pt x="1" y="0"/>
                    <a:pt x="0" y="0"/>
                    <a:pt x="0" y="1"/>
                  </a:cubicBezTo>
                  <a:cubicBezTo>
                    <a:pt x="1" y="1"/>
                    <a:pt x="1" y="1"/>
                    <a:pt x="1" y="1"/>
                  </a:cubicBezTo>
                  <a:cubicBezTo>
                    <a:pt x="1" y="1"/>
                    <a:pt x="2" y="1"/>
                    <a:pt x="2" y="1"/>
                  </a:cubicBezTo>
                  <a:cubicBezTo>
                    <a:pt x="2"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5" name="Freeform 1205">
              <a:extLst>
                <a:ext uri="{FF2B5EF4-FFF2-40B4-BE49-F238E27FC236}">
                  <a16:creationId xmlns="" xmlns:a16="http://schemas.microsoft.com/office/drawing/2014/main" id="{BE350D72-5D3E-41A9-AFEE-F88697B9E4A9}"/>
                </a:ext>
              </a:extLst>
            </p:cNvPr>
            <p:cNvSpPr>
              <a:spLocks noEditPoints="1"/>
            </p:cNvSpPr>
            <p:nvPr/>
          </p:nvSpPr>
          <p:spPr bwMode="auto">
            <a:xfrm>
              <a:off x="8677820" y="5693270"/>
              <a:ext cx="7510" cy="15020"/>
            </a:xfrm>
            <a:custGeom>
              <a:avLst/>
              <a:gdLst>
                <a:gd name="T0" fmla="*/ 2 w 2"/>
                <a:gd name="T1" fmla="*/ 3 h 3"/>
                <a:gd name="T2" fmla="*/ 1 w 2"/>
                <a:gd name="T3" fmla="*/ 3 h 3"/>
                <a:gd name="T4" fmla="*/ 0 w 2"/>
                <a:gd name="T5" fmla="*/ 3 h 3"/>
                <a:gd name="T6" fmla="*/ 0 w 2"/>
                <a:gd name="T7" fmla="*/ 1 h 3"/>
                <a:gd name="T8" fmla="*/ 1 w 2"/>
                <a:gd name="T9" fmla="*/ 0 h 3"/>
                <a:gd name="T10" fmla="*/ 2 w 2"/>
                <a:gd name="T11" fmla="*/ 1 h 3"/>
                <a:gd name="T12" fmla="*/ 1 w 2"/>
                <a:gd name="T13" fmla="*/ 2 h 3"/>
                <a:gd name="T14" fmla="*/ 0 w 2"/>
                <a:gd name="T15" fmla="*/ 2 h 3"/>
                <a:gd name="T16" fmla="*/ 0 w 2"/>
                <a:gd name="T17" fmla="*/ 2 h 3"/>
                <a:gd name="T18" fmla="*/ 1 w 2"/>
                <a:gd name="T19" fmla="*/ 3 h 3"/>
                <a:gd name="T20" fmla="*/ 1 w 2"/>
                <a:gd name="T21" fmla="*/ 3 h 3"/>
                <a:gd name="T22" fmla="*/ 2 w 2"/>
                <a:gd name="T23" fmla="*/ 3 h 3"/>
                <a:gd name="T24" fmla="*/ 1 w 2"/>
                <a:gd name="T25" fmla="*/ 0 h 3"/>
                <a:gd name="T26" fmla="*/ 0 w 2"/>
                <a:gd name="T27" fmla="*/ 1 h 3"/>
                <a:gd name="T28" fmla="*/ 0 w 2"/>
                <a:gd name="T29" fmla="*/ 1 h 3"/>
                <a:gd name="T30" fmla="*/ 1 w 2"/>
                <a:gd name="T31" fmla="*/ 2 h 3"/>
                <a:gd name="T32" fmla="*/ 1 w 2"/>
                <a:gd name="T33" fmla="*/ 1 h 3"/>
                <a:gd name="T34" fmla="*/ 1 w 2"/>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1" y="3"/>
                    <a:pt x="1" y="3"/>
                    <a:pt x="1" y="3"/>
                  </a:cubicBezTo>
                  <a:cubicBezTo>
                    <a:pt x="1" y="3"/>
                    <a:pt x="0" y="3"/>
                    <a:pt x="0" y="3"/>
                  </a:cubicBezTo>
                  <a:cubicBezTo>
                    <a:pt x="0" y="3"/>
                    <a:pt x="0" y="2"/>
                    <a:pt x="0" y="1"/>
                  </a:cubicBezTo>
                  <a:cubicBezTo>
                    <a:pt x="0" y="0"/>
                    <a:pt x="0" y="0"/>
                    <a:pt x="1" y="0"/>
                  </a:cubicBezTo>
                  <a:cubicBezTo>
                    <a:pt x="1" y="0"/>
                    <a:pt x="2" y="0"/>
                    <a:pt x="2" y="1"/>
                  </a:cubicBezTo>
                  <a:cubicBezTo>
                    <a:pt x="2" y="2"/>
                    <a:pt x="2" y="2"/>
                    <a:pt x="1" y="2"/>
                  </a:cubicBezTo>
                  <a:cubicBezTo>
                    <a:pt x="0" y="2"/>
                    <a:pt x="0" y="2"/>
                    <a:pt x="0" y="2"/>
                  </a:cubicBezTo>
                  <a:cubicBezTo>
                    <a:pt x="0" y="2"/>
                    <a:pt x="0" y="2"/>
                    <a:pt x="0" y="2"/>
                  </a:cubicBezTo>
                  <a:cubicBezTo>
                    <a:pt x="0" y="2"/>
                    <a:pt x="0" y="2"/>
                    <a:pt x="1" y="3"/>
                  </a:cubicBezTo>
                  <a:cubicBezTo>
                    <a:pt x="1" y="3"/>
                    <a:pt x="1" y="3"/>
                    <a:pt x="1" y="3"/>
                  </a:cubicBezTo>
                  <a:cubicBezTo>
                    <a:pt x="2" y="3"/>
                    <a:pt x="2" y="3"/>
                    <a:pt x="2" y="3"/>
                  </a:cubicBezTo>
                  <a:close/>
                  <a:moveTo>
                    <a:pt x="1" y="0"/>
                  </a:moveTo>
                  <a:cubicBezTo>
                    <a:pt x="0" y="0"/>
                    <a:pt x="0" y="1"/>
                    <a:pt x="0" y="1"/>
                  </a:cubicBezTo>
                  <a:cubicBezTo>
                    <a:pt x="0" y="1"/>
                    <a:pt x="0" y="1"/>
                    <a:pt x="0" y="1"/>
                  </a:cubicBezTo>
                  <a:cubicBezTo>
                    <a:pt x="1" y="2"/>
                    <a:pt x="1" y="2"/>
                    <a:pt x="1" y="2"/>
                  </a:cubicBezTo>
                  <a:cubicBezTo>
                    <a:pt x="1" y="2"/>
                    <a:pt x="1" y="1"/>
                    <a:pt x="1" y="1"/>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6" name="Freeform 1206">
              <a:extLst>
                <a:ext uri="{FF2B5EF4-FFF2-40B4-BE49-F238E27FC236}">
                  <a16:creationId xmlns="" xmlns:a16="http://schemas.microsoft.com/office/drawing/2014/main" id="{9FBE7B04-862A-49D9-AB84-FF01E759057B}"/>
                </a:ext>
              </a:extLst>
            </p:cNvPr>
            <p:cNvSpPr>
              <a:spLocks noEditPoints="1"/>
            </p:cNvSpPr>
            <p:nvPr/>
          </p:nvSpPr>
          <p:spPr bwMode="auto">
            <a:xfrm>
              <a:off x="8640270" y="5693270"/>
              <a:ext cx="15020" cy="15020"/>
            </a:xfrm>
            <a:custGeom>
              <a:avLst/>
              <a:gdLst>
                <a:gd name="T0" fmla="*/ 2 w 3"/>
                <a:gd name="T1" fmla="*/ 0 h 3"/>
                <a:gd name="T2" fmla="*/ 3 w 3"/>
                <a:gd name="T3" fmla="*/ 2 h 3"/>
                <a:gd name="T4" fmla="*/ 2 w 3"/>
                <a:gd name="T5" fmla="*/ 3 h 3"/>
                <a:gd name="T6" fmla="*/ 0 w 3"/>
                <a:gd name="T7" fmla="*/ 1 h 3"/>
                <a:gd name="T8" fmla="*/ 2 w 3"/>
                <a:gd name="T9" fmla="*/ 0 h 3"/>
                <a:gd name="T10" fmla="*/ 2 w 3"/>
                <a:gd name="T11" fmla="*/ 0 h 3"/>
                <a:gd name="T12" fmla="*/ 1 w 3"/>
                <a:gd name="T13" fmla="*/ 2 h 3"/>
                <a:gd name="T14" fmla="*/ 2 w 3"/>
                <a:gd name="T15" fmla="*/ 3 h 3"/>
                <a:gd name="T16" fmla="*/ 2 w 3"/>
                <a:gd name="T17" fmla="*/ 2 h 3"/>
                <a:gd name="T18" fmla="*/ 2 w 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2" y="0"/>
                  </a:moveTo>
                  <a:cubicBezTo>
                    <a:pt x="2" y="0"/>
                    <a:pt x="3" y="0"/>
                    <a:pt x="3" y="2"/>
                  </a:cubicBezTo>
                  <a:cubicBezTo>
                    <a:pt x="3" y="3"/>
                    <a:pt x="2" y="3"/>
                    <a:pt x="2" y="3"/>
                  </a:cubicBezTo>
                  <a:cubicBezTo>
                    <a:pt x="1" y="3"/>
                    <a:pt x="0" y="3"/>
                    <a:pt x="0" y="1"/>
                  </a:cubicBezTo>
                  <a:cubicBezTo>
                    <a:pt x="0" y="0"/>
                    <a:pt x="1" y="0"/>
                    <a:pt x="2" y="0"/>
                  </a:cubicBezTo>
                  <a:close/>
                  <a:moveTo>
                    <a:pt x="2" y="0"/>
                  </a:moveTo>
                  <a:cubicBezTo>
                    <a:pt x="1" y="0"/>
                    <a:pt x="1" y="1"/>
                    <a:pt x="1" y="2"/>
                  </a:cubicBezTo>
                  <a:cubicBezTo>
                    <a:pt x="1" y="2"/>
                    <a:pt x="1" y="3"/>
                    <a:pt x="2" y="3"/>
                  </a:cubicBezTo>
                  <a:cubicBezTo>
                    <a:pt x="2" y="3"/>
                    <a:pt x="2" y="2"/>
                    <a:pt x="2" y="2"/>
                  </a:cubicBezTo>
                  <a:cubicBezTo>
                    <a:pt x="2" y="1"/>
                    <a:pt x="2"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7" name="Freeform 1207">
              <a:extLst>
                <a:ext uri="{FF2B5EF4-FFF2-40B4-BE49-F238E27FC236}">
                  <a16:creationId xmlns="" xmlns:a16="http://schemas.microsoft.com/office/drawing/2014/main" id="{807BB930-E8F7-44FD-A30E-42F0C9941744}"/>
                </a:ext>
              </a:extLst>
            </p:cNvPr>
            <p:cNvSpPr>
              <a:spLocks/>
            </p:cNvSpPr>
            <p:nvPr/>
          </p:nvSpPr>
          <p:spPr bwMode="auto">
            <a:xfrm>
              <a:off x="904958" y="4735743"/>
              <a:ext cx="1378088" cy="1291722"/>
            </a:xfrm>
            <a:custGeom>
              <a:avLst/>
              <a:gdLst>
                <a:gd name="T0" fmla="*/ 120 w 367"/>
                <a:gd name="T1" fmla="*/ 170 h 344"/>
                <a:gd name="T2" fmla="*/ 120 w 367"/>
                <a:gd name="T3" fmla="*/ 0 h 344"/>
                <a:gd name="T4" fmla="*/ 295 w 367"/>
                <a:gd name="T5" fmla="*/ 0 h 344"/>
                <a:gd name="T6" fmla="*/ 295 w 367"/>
                <a:gd name="T7" fmla="*/ 170 h 344"/>
                <a:gd name="T8" fmla="*/ 367 w 367"/>
                <a:gd name="T9" fmla="*/ 170 h 344"/>
                <a:gd name="T10" fmla="*/ 367 w 367"/>
                <a:gd name="T11" fmla="*/ 344 h 344"/>
                <a:gd name="T12" fmla="*/ 191 w 367"/>
                <a:gd name="T13" fmla="*/ 344 h 344"/>
                <a:gd name="T14" fmla="*/ 191 w 367"/>
                <a:gd name="T15" fmla="*/ 173 h 344"/>
                <a:gd name="T16" fmla="*/ 175 w 367"/>
                <a:gd name="T17" fmla="*/ 173 h 344"/>
                <a:gd name="T18" fmla="*/ 175 w 367"/>
                <a:gd name="T19" fmla="*/ 344 h 344"/>
                <a:gd name="T20" fmla="*/ 0 w 367"/>
                <a:gd name="T21" fmla="*/ 344 h 344"/>
                <a:gd name="T22" fmla="*/ 0 w 367"/>
                <a:gd name="T23" fmla="*/ 170 h 344"/>
                <a:gd name="T24" fmla="*/ 120 w 367"/>
                <a:gd name="T25" fmla="*/ 17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7" h="344">
                  <a:moveTo>
                    <a:pt x="120" y="170"/>
                  </a:moveTo>
                  <a:lnTo>
                    <a:pt x="120" y="0"/>
                  </a:lnTo>
                  <a:lnTo>
                    <a:pt x="295" y="0"/>
                  </a:lnTo>
                  <a:lnTo>
                    <a:pt x="295" y="170"/>
                  </a:lnTo>
                  <a:lnTo>
                    <a:pt x="367" y="170"/>
                  </a:lnTo>
                  <a:lnTo>
                    <a:pt x="367" y="344"/>
                  </a:lnTo>
                  <a:lnTo>
                    <a:pt x="191" y="344"/>
                  </a:lnTo>
                  <a:lnTo>
                    <a:pt x="191" y="173"/>
                  </a:lnTo>
                  <a:lnTo>
                    <a:pt x="175" y="173"/>
                  </a:lnTo>
                  <a:lnTo>
                    <a:pt x="175" y="344"/>
                  </a:lnTo>
                  <a:lnTo>
                    <a:pt x="0" y="344"/>
                  </a:lnTo>
                  <a:lnTo>
                    <a:pt x="0" y="170"/>
                  </a:lnTo>
                  <a:lnTo>
                    <a:pt x="120" y="170"/>
                  </a:lnTo>
                  <a:close/>
                </a:path>
              </a:pathLst>
            </a:custGeom>
            <a:solidFill>
              <a:srgbClr val="EDB3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8" name="Rectangle 1208">
              <a:extLst>
                <a:ext uri="{FF2B5EF4-FFF2-40B4-BE49-F238E27FC236}">
                  <a16:creationId xmlns="" xmlns:a16="http://schemas.microsoft.com/office/drawing/2014/main" id="{81679417-D4C1-431E-97BC-2DD3C9371C3C}"/>
                </a:ext>
              </a:extLst>
            </p:cNvPr>
            <p:cNvSpPr>
              <a:spLocks noChangeArrowheads="1"/>
            </p:cNvSpPr>
            <p:nvPr/>
          </p:nvSpPr>
          <p:spPr bwMode="auto">
            <a:xfrm>
              <a:off x="6736483" y="5820941"/>
              <a:ext cx="1036382" cy="720961"/>
            </a:xfrm>
            <a:prstGeom prst="rect">
              <a:avLst/>
            </a:prstGeom>
            <a:solidFill>
              <a:srgbClr val="988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9" name="Rectangle 1209">
              <a:extLst>
                <a:ext uri="{FF2B5EF4-FFF2-40B4-BE49-F238E27FC236}">
                  <a16:creationId xmlns="" xmlns:a16="http://schemas.microsoft.com/office/drawing/2014/main" id="{2109AD5B-D6D4-4460-A912-A5C8EEF55808}"/>
                </a:ext>
              </a:extLst>
            </p:cNvPr>
            <p:cNvSpPr>
              <a:spLocks noChangeArrowheads="1"/>
            </p:cNvSpPr>
            <p:nvPr/>
          </p:nvSpPr>
          <p:spPr bwMode="auto">
            <a:xfrm>
              <a:off x="7412384" y="5896041"/>
              <a:ext cx="229057" cy="938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0" name="Freeform 1211">
              <a:extLst>
                <a:ext uri="{FF2B5EF4-FFF2-40B4-BE49-F238E27FC236}">
                  <a16:creationId xmlns="" xmlns:a16="http://schemas.microsoft.com/office/drawing/2014/main" id="{67DBFF9A-ECD6-4066-911C-966329C5793C}"/>
                </a:ext>
              </a:extLst>
            </p:cNvPr>
            <p:cNvSpPr>
              <a:spLocks/>
            </p:cNvSpPr>
            <p:nvPr/>
          </p:nvSpPr>
          <p:spPr bwMode="auto">
            <a:xfrm>
              <a:off x="7006841" y="6357905"/>
              <a:ext cx="41306" cy="131426"/>
            </a:xfrm>
            <a:custGeom>
              <a:avLst/>
              <a:gdLst>
                <a:gd name="T0" fmla="*/ 8 w 8"/>
                <a:gd name="T1" fmla="*/ 0 h 26"/>
                <a:gd name="T2" fmla="*/ 8 w 8"/>
                <a:gd name="T3" fmla="*/ 26 h 26"/>
                <a:gd name="T4" fmla="*/ 0 w 8"/>
                <a:gd name="T5" fmla="*/ 26 h 26"/>
                <a:gd name="T6" fmla="*/ 0 w 8"/>
                <a:gd name="T7" fmla="*/ 0 h 26"/>
                <a:gd name="T8" fmla="*/ 8 w 8"/>
                <a:gd name="T9" fmla="*/ 0 h 26"/>
              </a:gdLst>
              <a:ahLst/>
              <a:cxnLst>
                <a:cxn ang="0">
                  <a:pos x="T0" y="T1"/>
                </a:cxn>
                <a:cxn ang="0">
                  <a:pos x="T2" y="T3"/>
                </a:cxn>
                <a:cxn ang="0">
                  <a:pos x="T4" y="T5"/>
                </a:cxn>
                <a:cxn ang="0">
                  <a:pos x="T6" y="T7"/>
                </a:cxn>
                <a:cxn ang="0">
                  <a:pos x="T8" y="T9"/>
                </a:cxn>
              </a:cxnLst>
              <a:rect l="0" t="0" r="r" b="b"/>
              <a:pathLst>
                <a:path w="8" h="26">
                  <a:moveTo>
                    <a:pt x="8" y="0"/>
                  </a:moveTo>
                  <a:cubicBezTo>
                    <a:pt x="8" y="26"/>
                    <a:pt x="8" y="26"/>
                    <a:pt x="8" y="26"/>
                  </a:cubicBezTo>
                  <a:cubicBezTo>
                    <a:pt x="0" y="26"/>
                    <a:pt x="0" y="26"/>
                    <a:pt x="0" y="26"/>
                  </a:cubicBezTo>
                  <a:cubicBezTo>
                    <a:pt x="0" y="18"/>
                    <a:pt x="0" y="6"/>
                    <a:pt x="0" y="0"/>
                  </a:cubicBez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1" name="Rectangle 1212">
              <a:extLst>
                <a:ext uri="{FF2B5EF4-FFF2-40B4-BE49-F238E27FC236}">
                  <a16:creationId xmlns="" xmlns:a16="http://schemas.microsoft.com/office/drawing/2014/main" id="{3DC713F3-77CC-4E49-8A35-4FDC5306C35F}"/>
                </a:ext>
              </a:extLst>
            </p:cNvPr>
            <p:cNvSpPr>
              <a:spLocks noChangeArrowheads="1"/>
            </p:cNvSpPr>
            <p:nvPr/>
          </p:nvSpPr>
          <p:spPr bwMode="auto">
            <a:xfrm>
              <a:off x="6980558" y="6357905"/>
              <a:ext cx="15020"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2" name="Rectangle 1213">
              <a:extLst>
                <a:ext uri="{FF2B5EF4-FFF2-40B4-BE49-F238E27FC236}">
                  <a16:creationId xmlns="" xmlns:a16="http://schemas.microsoft.com/office/drawing/2014/main" id="{10D94427-7D85-4C40-9391-D1E59FDEB390}"/>
                </a:ext>
              </a:extLst>
            </p:cNvPr>
            <p:cNvSpPr>
              <a:spLocks noChangeArrowheads="1"/>
            </p:cNvSpPr>
            <p:nvPr/>
          </p:nvSpPr>
          <p:spPr bwMode="auto">
            <a:xfrm>
              <a:off x="7093208" y="6357905"/>
              <a:ext cx="45060"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3" name="Rectangle 1214">
              <a:extLst>
                <a:ext uri="{FF2B5EF4-FFF2-40B4-BE49-F238E27FC236}">
                  <a16:creationId xmlns="" xmlns:a16="http://schemas.microsoft.com/office/drawing/2014/main" id="{926F41DF-CE8D-49C7-ACBF-4421C99C8132}"/>
                </a:ext>
              </a:extLst>
            </p:cNvPr>
            <p:cNvSpPr>
              <a:spLocks noChangeArrowheads="1"/>
            </p:cNvSpPr>
            <p:nvPr/>
          </p:nvSpPr>
          <p:spPr bwMode="auto">
            <a:xfrm>
              <a:off x="7063168" y="6357905"/>
              <a:ext cx="18776"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4" name="Rectangle 1215">
              <a:extLst>
                <a:ext uri="{FF2B5EF4-FFF2-40B4-BE49-F238E27FC236}">
                  <a16:creationId xmlns="" xmlns:a16="http://schemas.microsoft.com/office/drawing/2014/main" id="{0369FCF7-33D3-46B2-AA10-62465FDCDFD6}"/>
                </a:ext>
              </a:extLst>
            </p:cNvPr>
            <p:cNvSpPr>
              <a:spLocks noChangeArrowheads="1"/>
            </p:cNvSpPr>
            <p:nvPr/>
          </p:nvSpPr>
          <p:spPr bwMode="auto">
            <a:xfrm>
              <a:off x="6916721" y="6357905"/>
              <a:ext cx="41306"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5" name="Freeform 1216">
              <a:extLst>
                <a:ext uri="{FF2B5EF4-FFF2-40B4-BE49-F238E27FC236}">
                  <a16:creationId xmlns="" xmlns:a16="http://schemas.microsoft.com/office/drawing/2014/main" id="{6C07C64C-0ECF-4ED4-9124-FE91339CC291}"/>
                </a:ext>
              </a:extLst>
            </p:cNvPr>
            <p:cNvSpPr>
              <a:spLocks/>
            </p:cNvSpPr>
            <p:nvPr/>
          </p:nvSpPr>
          <p:spPr bwMode="auto">
            <a:xfrm>
              <a:off x="6815337" y="6357905"/>
              <a:ext cx="3756" cy="131426"/>
            </a:xfrm>
            <a:custGeom>
              <a:avLst/>
              <a:gdLst>
                <a:gd name="T0" fmla="*/ 0 w 1"/>
                <a:gd name="T1" fmla="*/ 0 h 26"/>
                <a:gd name="T2" fmla="*/ 1 w 1"/>
                <a:gd name="T3" fmla="*/ 0 h 26"/>
                <a:gd name="T4" fmla="*/ 1 w 1"/>
                <a:gd name="T5" fmla="*/ 26 h 26"/>
                <a:gd name="T6" fmla="*/ 0 w 1"/>
                <a:gd name="T7" fmla="*/ 26 h 26"/>
                <a:gd name="T8" fmla="*/ 0 w 1"/>
                <a:gd name="T9" fmla="*/ 0 h 26"/>
              </a:gdLst>
              <a:ahLst/>
              <a:cxnLst>
                <a:cxn ang="0">
                  <a:pos x="T0" y="T1"/>
                </a:cxn>
                <a:cxn ang="0">
                  <a:pos x="T2" y="T3"/>
                </a:cxn>
                <a:cxn ang="0">
                  <a:pos x="T4" y="T5"/>
                </a:cxn>
                <a:cxn ang="0">
                  <a:pos x="T6" y="T7"/>
                </a:cxn>
                <a:cxn ang="0">
                  <a:pos x="T8" y="T9"/>
                </a:cxn>
              </a:cxnLst>
              <a:rect l="0" t="0" r="r" b="b"/>
              <a:pathLst>
                <a:path w="1" h="26">
                  <a:moveTo>
                    <a:pt x="0" y="0"/>
                  </a:moveTo>
                  <a:cubicBezTo>
                    <a:pt x="1" y="0"/>
                    <a:pt x="1" y="0"/>
                    <a:pt x="1" y="0"/>
                  </a:cubicBezTo>
                  <a:cubicBezTo>
                    <a:pt x="1" y="6"/>
                    <a:pt x="1" y="19"/>
                    <a:pt x="1" y="26"/>
                  </a:cubicBezTo>
                  <a:cubicBezTo>
                    <a:pt x="0" y="26"/>
                    <a:pt x="0" y="26"/>
                    <a:pt x="0" y="2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6" name="Rectangle 1217">
              <a:extLst>
                <a:ext uri="{FF2B5EF4-FFF2-40B4-BE49-F238E27FC236}">
                  <a16:creationId xmlns="" xmlns:a16="http://schemas.microsoft.com/office/drawing/2014/main" id="{09B97683-EF20-4B88-8C7F-F43BF33A9005}"/>
                </a:ext>
              </a:extLst>
            </p:cNvPr>
            <p:cNvSpPr>
              <a:spLocks noChangeArrowheads="1"/>
            </p:cNvSpPr>
            <p:nvPr/>
          </p:nvSpPr>
          <p:spPr bwMode="auto">
            <a:xfrm>
              <a:off x="6834111" y="6357905"/>
              <a:ext cx="15020"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7" name="Rectangle 1218">
              <a:extLst>
                <a:ext uri="{FF2B5EF4-FFF2-40B4-BE49-F238E27FC236}">
                  <a16:creationId xmlns="" xmlns:a16="http://schemas.microsoft.com/office/drawing/2014/main" id="{C3CEEC5A-9857-4827-A539-01D16E7B6F77}"/>
                </a:ext>
              </a:extLst>
            </p:cNvPr>
            <p:cNvSpPr>
              <a:spLocks noChangeArrowheads="1"/>
            </p:cNvSpPr>
            <p:nvPr/>
          </p:nvSpPr>
          <p:spPr bwMode="auto">
            <a:xfrm>
              <a:off x="6849131" y="6357905"/>
              <a:ext cx="11266"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8" name="Rectangle 1219">
              <a:extLst>
                <a:ext uri="{FF2B5EF4-FFF2-40B4-BE49-F238E27FC236}">
                  <a16:creationId xmlns="" xmlns:a16="http://schemas.microsoft.com/office/drawing/2014/main" id="{F571836D-CD1C-4B4E-B141-493209B0B333}"/>
                </a:ext>
              </a:extLst>
            </p:cNvPr>
            <p:cNvSpPr>
              <a:spLocks noChangeArrowheads="1"/>
            </p:cNvSpPr>
            <p:nvPr/>
          </p:nvSpPr>
          <p:spPr bwMode="auto">
            <a:xfrm>
              <a:off x="6871661" y="6357905"/>
              <a:ext cx="15020"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9" name="Freeform 1220">
              <a:extLst>
                <a:ext uri="{FF2B5EF4-FFF2-40B4-BE49-F238E27FC236}">
                  <a16:creationId xmlns="" xmlns:a16="http://schemas.microsoft.com/office/drawing/2014/main" id="{CB60CBDC-DA36-46D3-B5E9-9D0766959E26}"/>
                </a:ext>
              </a:extLst>
            </p:cNvPr>
            <p:cNvSpPr>
              <a:spLocks/>
            </p:cNvSpPr>
            <p:nvPr/>
          </p:nvSpPr>
          <p:spPr bwMode="auto">
            <a:xfrm>
              <a:off x="7130758" y="6496839"/>
              <a:ext cx="7510" cy="18776"/>
            </a:xfrm>
            <a:custGeom>
              <a:avLst/>
              <a:gdLst>
                <a:gd name="T0" fmla="*/ 1 w 2"/>
                <a:gd name="T1" fmla="*/ 5 h 5"/>
                <a:gd name="T2" fmla="*/ 0 w 2"/>
                <a:gd name="T3" fmla="*/ 5 h 5"/>
                <a:gd name="T4" fmla="*/ 0 w 2"/>
                <a:gd name="T5" fmla="*/ 0 h 5"/>
                <a:gd name="T6" fmla="*/ 1 w 2"/>
                <a:gd name="T7" fmla="*/ 0 h 5"/>
                <a:gd name="T8" fmla="*/ 2 w 2"/>
                <a:gd name="T9" fmla="*/ 1 h 5"/>
                <a:gd name="T10" fmla="*/ 2 w 2"/>
                <a:gd name="T11" fmla="*/ 1 h 5"/>
                <a:gd name="T12" fmla="*/ 1 w 2"/>
                <a:gd name="T13" fmla="*/ 1 h 5"/>
                <a:gd name="T14" fmla="*/ 1 w 2"/>
                <a:gd name="T15" fmla="*/ 1 h 5"/>
                <a:gd name="T16" fmla="*/ 1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1" y="5"/>
                  </a:moveTo>
                  <a:lnTo>
                    <a:pt x="0" y="5"/>
                  </a:lnTo>
                  <a:lnTo>
                    <a:pt x="0" y="0"/>
                  </a:lnTo>
                  <a:lnTo>
                    <a:pt x="1" y="0"/>
                  </a:lnTo>
                  <a:lnTo>
                    <a:pt x="2" y="1"/>
                  </a:lnTo>
                  <a:lnTo>
                    <a:pt x="2" y="1"/>
                  </a:lnTo>
                  <a:lnTo>
                    <a:pt x="1" y="1"/>
                  </a:lnTo>
                  <a:lnTo>
                    <a:pt x="1" y="1"/>
                  </a:lnTo>
                  <a:lnTo>
                    <a:pt x="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0" name="Freeform 1221">
              <a:extLst>
                <a:ext uri="{FF2B5EF4-FFF2-40B4-BE49-F238E27FC236}">
                  <a16:creationId xmlns="" xmlns:a16="http://schemas.microsoft.com/office/drawing/2014/main" id="{B2B845AC-C7B4-43E1-99BE-E4810D481D49}"/>
                </a:ext>
              </a:extLst>
            </p:cNvPr>
            <p:cNvSpPr>
              <a:spLocks/>
            </p:cNvSpPr>
            <p:nvPr/>
          </p:nvSpPr>
          <p:spPr bwMode="auto">
            <a:xfrm>
              <a:off x="7093208" y="6496839"/>
              <a:ext cx="15020" cy="18776"/>
            </a:xfrm>
            <a:custGeom>
              <a:avLst/>
              <a:gdLst>
                <a:gd name="T0" fmla="*/ 0 w 3"/>
                <a:gd name="T1" fmla="*/ 4 h 4"/>
                <a:gd name="T2" fmla="*/ 0 w 3"/>
                <a:gd name="T3" fmla="*/ 3 h 4"/>
                <a:gd name="T4" fmla="*/ 2 w 3"/>
                <a:gd name="T5" fmla="*/ 3 h 4"/>
                <a:gd name="T6" fmla="*/ 2 w 3"/>
                <a:gd name="T7" fmla="*/ 3 h 4"/>
                <a:gd name="T8" fmla="*/ 2 w 3"/>
                <a:gd name="T9" fmla="*/ 3 h 4"/>
                <a:gd name="T10" fmla="*/ 0 w 3"/>
                <a:gd name="T11" fmla="*/ 1 h 4"/>
                <a:gd name="T12" fmla="*/ 1 w 3"/>
                <a:gd name="T13" fmla="*/ 0 h 4"/>
                <a:gd name="T14" fmla="*/ 3 w 3"/>
                <a:gd name="T15" fmla="*/ 1 h 4"/>
                <a:gd name="T16" fmla="*/ 3 w 3"/>
                <a:gd name="T17" fmla="*/ 1 h 4"/>
                <a:gd name="T18" fmla="*/ 2 w 3"/>
                <a:gd name="T19" fmla="*/ 1 h 4"/>
                <a:gd name="T20" fmla="*/ 1 w 3"/>
                <a:gd name="T21" fmla="*/ 1 h 4"/>
                <a:gd name="T22" fmla="*/ 2 w 3"/>
                <a:gd name="T23" fmla="*/ 3 h 4"/>
                <a:gd name="T24" fmla="*/ 3 w 3"/>
                <a:gd name="T25" fmla="*/ 3 h 4"/>
                <a:gd name="T26" fmla="*/ 3 w 3"/>
                <a:gd name="T27" fmla="*/ 4 h 4"/>
                <a:gd name="T28" fmla="*/ 0 w 3"/>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4">
                  <a:moveTo>
                    <a:pt x="0" y="4"/>
                  </a:moveTo>
                  <a:cubicBezTo>
                    <a:pt x="0" y="3"/>
                    <a:pt x="0" y="3"/>
                    <a:pt x="0" y="3"/>
                  </a:cubicBezTo>
                  <a:cubicBezTo>
                    <a:pt x="2" y="3"/>
                    <a:pt x="2" y="3"/>
                    <a:pt x="2" y="3"/>
                  </a:cubicBezTo>
                  <a:cubicBezTo>
                    <a:pt x="2" y="3"/>
                    <a:pt x="2" y="3"/>
                    <a:pt x="2" y="3"/>
                  </a:cubicBezTo>
                  <a:cubicBezTo>
                    <a:pt x="2" y="3"/>
                    <a:pt x="2" y="3"/>
                    <a:pt x="2" y="3"/>
                  </a:cubicBezTo>
                  <a:cubicBezTo>
                    <a:pt x="1" y="2"/>
                    <a:pt x="0" y="2"/>
                    <a:pt x="0" y="1"/>
                  </a:cubicBezTo>
                  <a:cubicBezTo>
                    <a:pt x="0" y="1"/>
                    <a:pt x="0" y="0"/>
                    <a:pt x="1" y="0"/>
                  </a:cubicBezTo>
                  <a:cubicBezTo>
                    <a:pt x="2" y="0"/>
                    <a:pt x="2" y="1"/>
                    <a:pt x="3" y="1"/>
                  </a:cubicBezTo>
                  <a:cubicBezTo>
                    <a:pt x="3" y="1"/>
                    <a:pt x="3" y="1"/>
                    <a:pt x="3" y="1"/>
                  </a:cubicBezTo>
                  <a:cubicBezTo>
                    <a:pt x="2" y="1"/>
                    <a:pt x="2" y="1"/>
                    <a:pt x="2" y="1"/>
                  </a:cubicBezTo>
                  <a:cubicBezTo>
                    <a:pt x="1" y="1"/>
                    <a:pt x="1" y="1"/>
                    <a:pt x="1" y="1"/>
                  </a:cubicBezTo>
                  <a:cubicBezTo>
                    <a:pt x="1" y="2"/>
                    <a:pt x="1" y="2"/>
                    <a:pt x="2" y="3"/>
                  </a:cubicBezTo>
                  <a:cubicBezTo>
                    <a:pt x="3" y="3"/>
                    <a:pt x="3" y="3"/>
                    <a:pt x="3" y="3"/>
                  </a:cubicBezTo>
                  <a:cubicBezTo>
                    <a:pt x="3" y="4"/>
                    <a:pt x="3" y="4"/>
                    <a:pt x="3" y="4"/>
                  </a:cubicBez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1" name="Freeform 1222">
              <a:extLst>
                <a:ext uri="{FF2B5EF4-FFF2-40B4-BE49-F238E27FC236}">
                  <a16:creationId xmlns="" xmlns:a16="http://schemas.microsoft.com/office/drawing/2014/main" id="{08FAB6E9-EE70-4CA5-9F28-C6FFA23B8846}"/>
                </a:ext>
              </a:extLst>
            </p:cNvPr>
            <p:cNvSpPr>
              <a:spLocks/>
            </p:cNvSpPr>
            <p:nvPr/>
          </p:nvSpPr>
          <p:spPr bwMode="auto">
            <a:xfrm>
              <a:off x="7059411" y="6496839"/>
              <a:ext cx="15020" cy="18776"/>
            </a:xfrm>
            <a:custGeom>
              <a:avLst/>
              <a:gdLst>
                <a:gd name="T0" fmla="*/ 3 w 3"/>
                <a:gd name="T1" fmla="*/ 4 h 4"/>
                <a:gd name="T2" fmla="*/ 2 w 3"/>
                <a:gd name="T3" fmla="*/ 4 h 4"/>
                <a:gd name="T4" fmla="*/ 0 w 3"/>
                <a:gd name="T5" fmla="*/ 3 h 4"/>
                <a:gd name="T6" fmla="*/ 1 w 3"/>
                <a:gd name="T7" fmla="*/ 2 h 4"/>
                <a:gd name="T8" fmla="*/ 1 w 3"/>
                <a:gd name="T9" fmla="*/ 2 h 4"/>
                <a:gd name="T10" fmla="*/ 1 w 3"/>
                <a:gd name="T11" fmla="*/ 1 h 4"/>
                <a:gd name="T12" fmla="*/ 2 w 3"/>
                <a:gd name="T13" fmla="*/ 0 h 4"/>
                <a:gd name="T14" fmla="*/ 3 w 3"/>
                <a:gd name="T15" fmla="*/ 1 h 4"/>
                <a:gd name="T16" fmla="*/ 3 w 3"/>
                <a:gd name="T17" fmla="*/ 1 h 4"/>
                <a:gd name="T18" fmla="*/ 2 w 3"/>
                <a:gd name="T19" fmla="*/ 1 h 4"/>
                <a:gd name="T20" fmla="*/ 1 w 3"/>
                <a:gd name="T21" fmla="*/ 1 h 4"/>
                <a:gd name="T22" fmla="*/ 2 w 3"/>
                <a:gd name="T23" fmla="*/ 2 h 4"/>
                <a:gd name="T24" fmla="*/ 3 w 3"/>
                <a:gd name="T25" fmla="*/ 2 h 4"/>
                <a:gd name="T26" fmla="*/ 3 w 3"/>
                <a:gd name="T27" fmla="*/ 2 h 4"/>
                <a:gd name="T28" fmla="*/ 2 w 3"/>
                <a:gd name="T29" fmla="*/ 2 h 4"/>
                <a:gd name="T30" fmla="*/ 1 w 3"/>
                <a:gd name="T31" fmla="*/ 3 h 4"/>
                <a:gd name="T32" fmla="*/ 2 w 3"/>
                <a:gd name="T33" fmla="*/ 3 h 4"/>
                <a:gd name="T34" fmla="*/ 3 w 3"/>
                <a:gd name="T35" fmla="*/ 3 h 4"/>
                <a:gd name="T36" fmla="*/ 3 w 3"/>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 h="4">
                  <a:moveTo>
                    <a:pt x="3" y="4"/>
                  </a:moveTo>
                  <a:cubicBezTo>
                    <a:pt x="3" y="4"/>
                    <a:pt x="3" y="4"/>
                    <a:pt x="2" y="4"/>
                  </a:cubicBezTo>
                  <a:cubicBezTo>
                    <a:pt x="1" y="4"/>
                    <a:pt x="0" y="3"/>
                    <a:pt x="0" y="3"/>
                  </a:cubicBezTo>
                  <a:cubicBezTo>
                    <a:pt x="0" y="2"/>
                    <a:pt x="1" y="2"/>
                    <a:pt x="1" y="2"/>
                  </a:cubicBezTo>
                  <a:cubicBezTo>
                    <a:pt x="1" y="2"/>
                    <a:pt x="1" y="2"/>
                    <a:pt x="1" y="2"/>
                  </a:cubicBezTo>
                  <a:cubicBezTo>
                    <a:pt x="1" y="2"/>
                    <a:pt x="1" y="2"/>
                    <a:pt x="1" y="1"/>
                  </a:cubicBezTo>
                  <a:cubicBezTo>
                    <a:pt x="1" y="1"/>
                    <a:pt x="1" y="0"/>
                    <a:pt x="2" y="0"/>
                  </a:cubicBezTo>
                  <a:cubicBezTo>
                    <a:pt x="2" y="0"/>
                    <a:pt x="3" y="1"/>
                    <a:pt x="3" y="1"/>
                  </a:cubicBezTo>
                  <a:cubicBezTo>
                    <a:pt x="3" y="1"/>
                    <a:pt x="3" y="1"/>
                    <a:pt x="3" y="1"/>
                  </a:cubicBezTo>
                  <a:cubicBezTo>
                    <a:pt x="3" y="1"/>
                    <a:pt x="2" y="1"/>
                    <a:pt x="2" y="1"/>
                  </a:cubicBezTo>
                  <a:cubicBezTo>
                    <a:pt x="1" y="1"/>
                    <a:pt x="1" y="1"/>
                    <a:pt x="1" y="1"/>
                  </a:cubicBezTo>
                  <a:cubicBezTo>
                    <a:pt x="1" y="2"/>
                    <a:pt x="2" y="2"/>
                    <a:pt x="2" y="2"/>
                  </a:cubicBezTo>
                  <a:cubicBezTo>
                    <a:pt x="3" y="2"/>
                    <a:pt x="3" y="2"/>
                    <a:pt x="3" y="2"/>
                  </a:cubicBezTo>
                  <a:cubicBezTo>
                    <a:pt x="3" y="2"/>
                    <a:pt x="3" y="2"/>
                    <a:pt x="3" y="2"/>
                  </a:cubicBezTo>
                  <a:cubicBezTo>
                    <a:pt x="2" y="2"/>
                    <a:pt x="2" y="2"/>
                    <a:pt x="2" y="2"/>
                  </a:cubicBezTo>
                  <a:cubicBezTo>
                    <a:pt x="2" y="2"/>
                    <a:pt x="1" y="2"/>
                    <a:pt x="1" y="3"/>
                  </a:cubicBezTo>
                  <a:cubicBezTo>
                    <a:pt x="1" y="3"/>
                    <a:pt x="1" y="3"/>
                    <a:pt x="2" y="3"/>
                  </a:cubicBezTo>
                  <a:cubicBezTo>
                    <a:pt x="2" y="3"/>
                    <a:pt x="3" y="3"/>
                    <a:pt x="3" y="3"/>
                  </a:cubicBez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2" name="Freeform 1223">
              <a:extLst>
                <a:ext uri="{FF2B5EF4-FFF2-40B4-BE49-F238E27FC236}">
                  <a16:creationId xmlns="" xmlns:a16="http://schemas.microsoft.com/office/drawing/2014/main" id="{7BBCFC7E-D3B0-46B4-B288-36A194C4ACAD}"/>
                </a:ext>
              </a:extLst>
            </p:cNvPr>
            <p:cNvSpPr>
              <a:spLocks noEditPoints="1"/>
            </p:cNvSpPr>
            <p:nvPr/>
          </p:nvSpPr>
          <p:spPr bwMode="auto">
            <a:xfrm>
              <a:off x="7021861" y="6496839"/>
              <a:ext cx="22530" cy="18776"/>
            </a:xfrm>
            <a:custGeom>
              <a:avLst/>
              <a:gdLst>
                <a:gd name="T0" fmla="*/ 1 w 6"/>
                <a:gd name="T1" fmla="*/ 5 h 5"/>
                <a:gd name="T2" fmla="*/ 1 w 6"/>
                <a:gd name="T3" fmla="*/ 4 h 5"/>
                <a:gd name="T4" fmla="*/ 0 w 6"/>
                <a:gd name="T5" fmla="*/ 4 h 5"/>
                <a:gd name="T6" fmla="*/ 0 w 6"/>
                <a:gd name="T7" fmla="*/ 2 h 5"/>
                <a:gd name="T8" fmla="*/ 1 w 6"/>
                <a:gd name="T9" fmla="*/ 2 h 5"/>
                <a:gd name="T10" fmla="*/ 1 w 6"/>
                <a:gd name="T11" fmla="*/ 0 h 5"/>
                <a:gd name="T12" fmla="*/ 3 w 6"/>
                <a:gd name="T13" fmla="*/ 0 h 5"/>
                <a:gd name="T14" fmla="*/ 6 w 6"/>
                <a:gd name="T15" fmla="*/ 4 h 5"/>
                <a:gd name="T16" fmla="*/ 6 w 6"/>
                <a:gd name="T17" fmla="*/ 4 h 5"/>
                <a:gd name="T18" fmla="*/ 3 w 6"/>
                <a:gd name="T19" fmla="*/ 4 h 5"/>
                <a:gd name="T20" fmla="*/ 3 w 6"/>
                <a:gd name="T21" fmla="*/ 5 h 5"/>
                <a:gd name="T22" fmla="*/ 1 w 6"/>
                <a:gd name="T23" fmla="*/ 5 h 5"/>
                <a:gd name="T24" fmla="*/ 4 w 6"/>
                <a:gd name="T25" fmla="*/ 2 h 5"/>
                <a:gd name="T26" fmla="*/ 4 w 6"/>
                <a:gd name="T27" fmla="*/ 2 h 5"/>
                <a:gd name="T28" fmla="*/ 3 w 6"/>
                <a:gd name="T29" fmla="*/ 1 h 5"/>
                <a:gd name="T30" fmla="*/ 3 w 6"/>
                <a:gd name="T31" fmla="*/ 1 h 5"/>
                <a:gd name="T32" fmla="*/ 3 w 6"/>
                <a:gd name="T33" fmla="*/ 1 h 5"/>
                <a:gd name="T34" fmla="*/ 3 w 6"/>
                <a:gd name="T35" fmla="*/ 1 h 5"/>
                <a:gd name="T36" fmla="*/ 3 w 6"/>
                <a:gd name="T37" fmla="*/ 2 h 5"/>
                <a:gd name="T38" fmla="*/ 4 w 6"/>
                <a:gd name="T3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5">
                  <a:moveTo>
                    <a:pt x="1" y="5"/>
                  </a:moveTo>
                  <a:lnTo>
                    <a:pt x="1" y="4"/>
                  </a:lnTo>
                  <a:lnTo>
                    <a:pt x="0" y="4"/>
                  </a:lnTo>
                  <a:lnTo>
                    <a:pt x="0" y="2"/>
                  </a:lnTo>
                  <a:lnTo>
                    <a:pt x="1" y="2"/>
                  </a:lnTo>
                  <a:lnTo>
                    <a:pt x="1" y="0"/>
                  </a:lnTo>
                  <a:lnTo>
                    <a:pt x="3" y="0"/>
                  </a:lnTo>
                  <a:lnTo>
                    <a:pt x="6" y="4"/>
                  </a:lnTo>
                  <a:lnTo>
                    <a:pt x="6" y="4"/>
                  </a:lnTo>
                  <a:lnTo>
                    <a:pt x="3" y="4"/>
                  </a:lnTo>
                  <a:lnTo>
                    <a:pt x="3" y="5"/>
                  </a:lnTo>
                  <a:lnTo>
                    <a:pt x="1" y="5"/>
                  </a:lnTo>
                  <a:close/>
                  <a:moveTo>
                    <a:pt x="4" y="2"/>
                  </a:moveTo>
                  <a:lnTo>
                    <a:pt x="4" y="2"/>
                  </a:lnTo>
                  <a:lnTo>
                    <a:pt x="3" y="1"/>
                  </a:lnTo>
                  <a:lnTo>
                    <a:pt x="3" y="1"/>
                  </a:lnTo>
                  <a:lnTo>
                    <a:pt x="3" y="1"/>
                  </a:lnTo>
                  <a:lnTo>
                    <a:pt x="3" y="1"/>
                  </a:lnTo>
                  <a:lnTo>
                    <a:pt x="3" y="2"/>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3" name="Freeform 1224">
              <a:extLst>
                <a:ext uri="{FF2B5EF4-FFF2-40B4-BE49-F238E27FC236}">
                  <a16:creationId xmlns="" xmlns:a16="http://schemas.microsoft.com/office/drawing/2014/main" id="{FECEC597-C6ED-4D83-97ED-1F23FE239EE2}"/>
                </a:ext>
              </a:extLst>
            </p:cNvPr>
            <p:cNvSpPr>
              <a:spLocks/>
            </p:cNvSpPr>
            <p:nvPr/>
          </p:nvSpPr>
          <p:spPr bwMode="auto">
            <a:xfrm>
              <a:off x="6991821" y="6496839"/>
              <a:ext cx="15020" cy="18776"/>
            </a:xfrm>
            <a:custGeom>
              <a:avLst/>
              <a:gdLst>
                <a:gd name="T0" fmla="*/ 0 w 3"/>
                <a:gd name="T1" fmla="*/ 0 h 4"/>
                <a:gd name="T2" fmla="*/ 2 w 3"/>
                <a:gd name="T3" fmla="*/ 0 h 4"/>
                <a:gd name="T4" fmla="*/ 3 w 3"/>
                <a:gd name="T5" fmla="*/ 2 h 4"/>
                <a:gd name="T6" fmla="*/ 2 w 3"/>
                <a:gd name="T7" fmla="*/ 2 h 4"/>
                <a:gd name="T8" fmla="*/ 1 w 3"/>
                <a:gd name="T9" fmla="*/ 3 h 4"/>
                <a:gd name="T10" fmla="*/ 2 w 3"/>
                <a:gd name="T11" fmla="*/ 3 h 4"/>
                <a:gd name="T12" fmla="*/ 3 w 3"/>
                <a:gd name="T13" fmla="*/ 3 h 4"/>
                <a:gd name="T14" fmla="*/ 3 w 3"/>
                <a:gd name="T15" fmla="*/ 4 h 4"/>
                <a:gd name="T16" fmla="*/ 2 w 3"/>
                <a:gd name="T17" fmla="*/ 4 h 4"/>
                <a:gd name="T18" fmla="*/ 0 w 3"/>
                <a:gd name="T19" fmla="*/ 3 h 4"/>
                <a:gd name="T20" fmla="*/ 1 w 3"/>
                <a:gd name="T21" fmla="*/ 2 h 4"/>
                <a:gd name="T22" fmla="*/ 2 w 3"/>
                <a:gd name="T23" fmla="*/ 2 h 4"/>
                <a:gd name="T24" fmla="*/ 2 w 3"/>
                <a:gd name="T25" fmla="*/ 2 h 4"/>
                <a:gd name="T26" fmla="*/ 2 w 3"/>
                <a:gd name="T27" fmla="*/ 1 h 4"/>
                <a:gd name="T28" fmla="*/ 0 w 3"/>
                <a:gd name="T29" fmla="*/ 1 h 4"/>
                <a:gd name="T30" fmla="*/ 0 w 3"/>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4">
                  <a:moveTo>
                    <a:pt x="0" y="0"/>
                  </a:moveTo>
                  <a:cubicBezTo>
                    <a:pt x="2" y="0"/>
                    <a:pt x="2" y="0"/>
                    <a:pt x="2" y="0"/>
                  </a:cubicBezTo>
                  <a:cubicBezTo>
                    <a:pt x="3" y="2"/>
                    <a:pt x="3" y="2"/>
                    <a:pt x="3" y="2"/>
                  </a:cubicBezTo>
                  <a:cubicBezTo>
                    <a:pt x="2" y="2"/>
                    <a:pt x="2" y="2"/>
                    <a:pt x="2" y="2"/>
                  </a:cubicBezTo>
                  <a:cubicBezTo>
                    <a:pt x="1" y="2"/>
                    <a:pt x="1" y="2"/>
                    <a:pt x="1" y="3"/>
                  </a:cubicBezTo>
                  <a:cubicBezTo>
                    <a:pt x="1" y="3"/>
                    <a:pt x="1" y="3"/>
                    <a:pt x="2" y="3"/>
                  </a:cubicBezTo>
                  <a:cubicBezTo>
                    <a:pt x="2" y="3"/>
                    <a:pt x="3" y="3"/>
                    <a:pt x="3" y="3"/>
                  </a:cubicBezTo>
                  <a:cubicBezTo>
                    <a:pt x="3" y="4"/>
                    <a:pt x="3" y="4"/>
                    <a:pt x="3" y="4"/>
                  </a:cubicBezTo>
                  <a:cubicBezTo>
                    <a:pt x="3" y="4"/>
                    <a:pt x="2" y="4"/>
                    <a:pt x="2" y="4"/>
                  </a:cubicBezTo>
                  <a:cubicBezTo>
                    <a:pt x="1" y="4"/>
                    <a:pt x="0" y="3"/>
                    <a:pt x="0" y="3"/>
                  </a:cubicBezTo>
                  <a:cubicBezTo>
                    <a:pt x="0" y="2"/>
                    <a:pt x="0" y="2"/>
                    <a:pt x="1" y="2"/>
                  </a:cubicBezTo>
                  <a:cubicBezTo>
                    <a:pt x="2" y="2"/>
                    <a:pt x="2" y="2"/>
                    <a:pt x="2" y="2"/>
                  </a:cubicBezTo>
                  <a:cubicBezTo>
                    <a:pt x="2" y="2"/>
                    <a:pt x="2" y="2"/>
                    <a:pt x="2" y="2"/>
                  </a:cubicBezTo>
                  <a:cubicBezTo>
                    <a:pt x="2" y="1"/>
                    <a:pt x="2" y="1"/>
                    <a:pt x="2" y="1"/>
                  </a:cubicBezTo>
                  <a:cubicBezTo>
                    <a:pt x="0" y="1"/>
                    <a:pt x="0" y="1"/>
                    <a:pt x="0" y="1"/>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4" name="Freeform 1225">
              <a:extLst>
                <a:ext uri="{FF2B5EF4-FFF2-40B4-BE49-F238E27FC236}">
                  <a16:creationId xmlns="" xmlns:a16="http://schemas.microsoft.com/office/drawing/2014/main" id="{3CD1B2A2-DE5C-4DDA-B9CB-D771FDEC8103}"/>
                </a:ext>
              </a:extLst>
            </p:cNvPr>
            <p:cNvSpPr>
              <a:spLocks noEditPoints="1"/>
            </p:cNvSpPr>
            <p:nvPr/>
          </p:nvSpPr>
          <p:spPr bwMode="auto">
            <a:xfrm>
              <a:off x="6958028" y="6496839"/>
              <a:ext cx="18776" cy="18776"/>
            </a:xfrm>
            <a:custGeom>
              <a:avLst/>
              <a:gdLst>
                <a:gd name="T0" fmla="*/ 1 w 4"/>
                <a:gd name="T1" fmla="*/ 0 h 4"/>
                <a:gd name="T2" fmla="*/ 1 w 4"/>
                <a:gd name="T3" fmla="*/ 0 h 4"/>
                <a:gd name="T4" fmla="*/ 3 w 4"/>
                <a:gd name="T5" fmla="*/ 1 h 4"/>
                <a:gd name="T6" fmla="*/ 4 w 4"/>
                <a:gd name="T7" fmla="*/ 2 h 4"/>
                <a:gd name="T8" fmla="*/ 2 w 4"/>
                <a:gd name="T9" fmla="*/ 4 h 4"/>
                <a:gd name="T10" fmla="*/ 0 w 4"/>
                <a:gd name="T11" fmla="*/ 3 h 4"/>
                <a:gd name="T12" fmla="*/ 2 w 4"/>
                <a:gd name="T13" fmla="*/ 2 h 4"/>
                <a:gd name="T14" fmla="*/ 3 w 4"/>
                <a:gd name="T15" fmla="*/ 2 h 4"/>
                <a:gd name="T16" fmla="*/ 3 w 4"/>
                <a:gd name="T17" fmla="*/ 2 h 4"/>
                <a:gd name="T18" fmla="*/ 1 w 4"/>
                <a:gd name="T19" fmla="*/ 1 h 4"/>
                <a:gd name="T20" fmla="*/ 1 w 4"/>
                <a:gd name="T21" fmla="*/ 1 h 4"/>
                <a:gd name="T22" fmla="*/ 1 w 4"/>
                <a:gd name="T23" fmla="*/ 0 h 4"/>
                <a:gd name="T24" fmla="*/ 2 w 4"/>
                <a:gd name="T25" fmla="*/ 3 h 4"/>
                <a:gd name="T26" fmla="*/ 3 w 4"/>
                <a:gd name="T27" fmla="*/ 2 h 4"/>
                <a:gd name="T28" fmla="*/ 3 w 4"/>
                <a:gd name="T29" fmla="*/ 2 h 4"/>
                <a:gd name="T30" fmla="*/ 2 w 4"/>
                <a:gd name="T31" fmla="*/ 2 h 4"/>
                <a:gd name="T32" fmla="*/ 1 w 4"/>
                <a:gd name="T33" fmla="*/ 3 h 4"/>
                <a:gd name="T34" fmla="*/ 2 w 4"/>
                <a:gd name="T35"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4">
                  <a:moveTo>
                    <a:pt x="1" y="0"/>
                  </a:moveTo>
                  <a:cubicBezTo>
                    <a:pt x="1" y="0"/>
                    <a:pt x="1" y="0"/>
                    <a:pt x="1" y="0"/>
                  </a:cubicBezTo>
                  <a:cubicBezTo>
                    <a:pt x="2" y="0"/>
                    <a:pt x="2" y="1"/>
                    <a:pt x="3" y="1"/>
                  </a:cubicBezTo>
                  <a:cubicBezTo>
                    <a:pt x="3" y="1"/>
                    <a:pt x="4" y="2"/>
                    <a:pt x="4" y="2"/>
                  </a:cubicBezTo>
                  <a:cubicBezTo>
                    <a:pt x="4" y="3"/>
                    <a:pt x="3" y="4"/>
                    <a:pt x="2" y="4"/>
                  </a:cubicBezTo>
                  <a:cubicBezTo>
                    <a:pt x="1" y="4"/>
                    <a:pt x="0" y="3"/>
                    <a:pt x="0" y="3"/>
                  </a:cubicBezTo>
                  <a:cubicBezTo>
                    <a:pt x="0" y="2"/>
                    <a:pt x="1" y="2"/>
                    <a:pt x="2" y="2"/>
                  </a:cubicBezTo>
                  <a:cubicBezTo>
                    <a:pt x="2" y="2"/>
                    <a:pt x="3" y="2"/>
                    <a:pt x="3" y="2"/>
                  </a:cubicBezTo>
                  <a:cubicBezTo>
                    <a:pt x="3" y="2"/>
                    <a:pt x="3" y="2"/>
                    <a:pt x="3" y="2"/>
                  </a:cubicBezTo>
                  <a:cubicBezTo>
                    <a:pt x="3" y="1"/>
                    <a:pt x="2" y="1"/>
                    <a:pt x="1" y="1"/>
                  </a:cubicBezTo>
                  <a:cubicBezTo>
                    <a:pt x="1" y="1"/>
                    <a:pt x="1" y="1"/>
                    <a:pt x="1" y="1"/>
                  </a:cubicBezTo>
                  <a:lnTo>
                    <a:pt x="1" y="0"/>
                  </a:lnTo>
                  <a:close/>
                  <a:moveTo>
                    <a:pt x="2" y="3"/>
                  </a:moveTo>
                  <a:cubicBezTo>
                    <a:pt x="3" y="3"/>
                    <a:pt x="3" y="3"/>
                    <a:pt x="3" y="2"/>
                  </a:cubicBezTo>
                  <a:cubicBezTo>
                    <a:pt x="3" y="2"/>
                    <a:pt x="3" y="2"/>
                    <a:pt x="3" y="2"/>
                  </a:cubicBezTo>
                  <a:cubicBezTo>
                    <a:pt x="3" y="2"/>
                    <a:pt x="2" y="2"/>
                    <a:pt x="2" y="2"/>
                  </a:cubicBezTo>
                  <a:cubicBezTo>
                    <a:pt x="1" y="2"/>
                    <a:pt x="1" y="2"/>
                    <a:pt x="1" y="3"/>
                  </a:cubicBezTo>
                  <a:cubicBezTo>
                    <a:pt x="1" y="3"/>
                    <a:pt x="1" y="3"/>
                    <a:pt x="2"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5" name="Freeform 1226">
              <a:extLst>
                <a:ext uri="{FF2B5EF4-FFF2-40B4-BE49-F238E27FC236}">
                  <a16:creationId xmlns="" xmlns:a16="http://schemas.microsoft.com/office/drawing/2014/main" id="{FF4FF97F-AE08-4DCC-8626-1662C48FB18A}"/>
                </a:ext>
              </a:extLst>
            </p:cNvPr>
            <p:cNvSpPr>
              <a:spLocks/>
            </p:cNvSpPr>
            <p:nvPr/>
          </p:nvSpPr>
          <p:spPr bwMode="auto">
            <a:xfrm>
              <a:off x="6924231" y="6496839"/>
              <a:ext cx="18776" cy="18776"/>
            </a:xfrm>
            <a:custGeom>
              <a:avLst/>
              <a:gdLst>
                <a:gd name="T0" fmla="*/ 5 w 5"/>
                <a:gd name="T1" fmla="*/ 0 h 5"/>
                <a:gd name="T2" fmla="*/ 5 w 5"/>
                <a:gd name="T3" fmla="*/ 1 h 5"/>
                <a:gd name="T4" fmla="*/ 0 w 5"/>
                <a:gd name="T5" fmla="*/ 1 h 5"/>
                <a:gd name="T6" fmla="*/ 0 w 5"/>
                <a:gd name="T7" fmla="*/ 1 h 5"/>
                <a:gd name="T8" fmla="*/ 3 w 5"/>
                <a:gd name="T9" fmla="*/ 5 h 5"/>
                <a:gd name="T10" fmla="*/ 3 w 5"/>
                <a:gd name="T11" fmla="*/ 5 h 5"/>
                <a:gd name="T12" fmla="*/ 0 w 5"/>
                <a:gd name="T13" fmla="*/ 1 h 5"/>
                <a:gd name="T14" fmla="*/ 0 w 5"/>
                <a:gd name="T15" fmla="*/ 0 h 5"/>
                <a:gd name="T16" fmla="*/ 5 w 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0"/>
                  </a:moveTo>
                  <a:lnTo>
                    <a:pt x="5" y="1"/>
                  </a:lnTo>
                  <a:lnTo>
                    <a:pt x="0" y="1"/>
                  </a:lnTo>
                  <a:lnTo>
                    <a:pt x="0" y="1"/>
                  </a:lnTo>
                  <a:lnTo>
                    <a:pt x="3" y="5"/>
                  </a:lnTo>
                  <a:lnTo>
                    <a:pt x="3" y="5"/>
                  </a:lnTo>
                  <a:lnTo>
                    <a:pt x="0" y="1"/>
                  </a:lnTo>
                  <a:lnTo>
                    <a:pt x="0"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6" name="Freeform 1227">
              <a:extLst>
                <a:ext uri="{FF2B5EF4-FFF2-40B4-BE49-F238E27FC236}">
                  <a16:creationId xmlns="" xmlns:a16="http://schemas.microsoft.com/office/drawing/2014/main" id="{978FF703-FA22-4431-93C4-C7A5C6EB7BBA}"/>
                </a:ext>
              </a:extLst>
            </p:cNvPr>
            <p:cNvSpPr>
              <a:spLocks noEditPoints="1"/>
            </p:cNvSpPr>
            <p:nvPr/>
          </p:nvSpPr>
          <p:spPr bwMode="auto">
            <a:xfrm>
              <a:off x="6890437" y="6496839"/>
              <a:ext cx="15020" cy="18776"/>
            </a:xfrm>
            <a:custGeom>
              <a:avLst/>
              <a:gdLst>
                <a:gd name="T0" fmla="*/ 2 w 3"/>
                <a:gd name="T1" fmla="*/ 4 h 4"/>
                <a:gd name="T2" fmla="*/ 0 w 3"/>
                <a:gd name="T3" fmla="*/ 3 h 4"/>
                <a:gd name="T4" fmla="*/ 1 w 3"/>
                <a:gd name="T5" fmla="*/ 2 h 4"/>
                <a:gd name="T6" fmla="*/ 1 w 3"/>
                <a:gd name="T7" fmla="*/ 2 h 4"/>
                <a:gd name="T8" fmla="*/ 0 w 3"/>
                <a:gd name="T9" fmla="*/ 1 h 4"/>
                <a:gd name="T10" fmla="*/ 2 w 3"/>
                <a:gd name="T11" fmla="*/ 0 h 4"/>
                <a:gd name="T12" fmla="*/ 3 w 3"/>
                <a:gd name="T13" fmla="*/ 1 h 4"/>
                <a:gd name="T14" fmla="*/ 2 w 3"/>
                <a:gd name="T15" fmla="*/ 2 h 4"/>
                <a:gd name="T16" fmla="*/ 2 w 3"/>
                <a:gd name="T17" fmla="*/ 2 h 4"/>
                <a:gd name="T18" fmla="*/ 3 w 3"/>
                <a:gd name="T19" fmla="*/ 3 h 4"/>
                <a:gd name="T20" fmla="*/ 2 w 3"/>
                <a:gd name="T21" fmla="*/ 4 h 4"/>
                <a:gd name="T22" fmla="*/ 2 w 3"/>
                <a:gd name="T23" fmla="*/ 3 h 4"/>
                <a:gd name="T24" fmla="*/ 3 w 3"/>
                <a:gd name="T25" fmla="*/ 3 h 4"/>
                <a:gd name="T26" fmla="*/ 2 w 3"/>
                <a:gd name="T27" fmla="*/ 2 h 4"/>
                <a:gd name="T28" fmla="*/ 1 w 3"/>
                <a:gd name="T29" fmla="*/ 3 h 4"/>
                <a:gd name="T30" fmla="*/ 2 w 3"/>
                <a:gd name="T31" fmla="*/ 3 h 4"/>
                <a:gd name="T32" fmla="*/ 2 w 3"/>
                <a:gd name="T33" fmla="*/ 1 h 4"/>
                <a:gd name="T34" fmla="*/ 1 w 3"/>
                <a:gd name="T35" fmla="*/ 1 h 4"/>
                <a:gd name="T36" fmla="*/ 2 w 3"/>
                <a:gd name="T37" fmla="*/ 2 h 4"/>
                <a:gd name="T38" fmla="*/ 3 w 3"/>
                <a:gd name="T39" fmla="*/ 1 h 4"/>
                <a:gd name="T40" fmla="*/ 2 w 3"/>
                <a:gd name="T4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 h="4">
                  <a:moveTo>
                    <a:pt x="2" y="4"/>
                  </a:moveTo>
                  <a:cubicBezTo>
                    <a:pt x="1" y="4"/>
                    <a:pt x="0" y="3"/>
                    <a:pt x="0" y="3"/>
                  </a:cubicBezTo>
                  <a:cubicBezTo>
                    <a:pt x="0" y="2"/>
                    <a:pt x="1" y="2"/>
                    <a:pt x="1" y="2"/>
                  </a:cubicBezTo>
                  <a:cubicBezTo>
                    <a:pt x="1" y="2"/>
                    <a:pt x="1" y="2"/>
                    <a:pt x="1" y="2"/>
                  </a:cubicBezTo>
                  <a:cubicBezTo>
                    <a:pt x="1" y="2"/>
                    <a:pt x="0" y="1"/>
                    <a:pt x="0" y="1"/>
                  </a:cubicBezTo>
                  <a:cubicBezTo>
                    <a:pt x="0" y="1"/>
                    <a:pt x="1" y="0"/>
                    <a:pt x="2" y="0"/>
                  </a:cubicBezTo>
                  <a:cubicBezTo>
                    <a:pt x="2" y="0"/>
                    <a:pt x="3" y="1"/>
                    <a:pt x="3" y="1"/>
                  </a:cubicBezTo>
                  <a:cubicBezTo>
                    <a:pt x="3" y="2"/>
                    <a:pt x="3" y="2"/>
                    <a:pt x="2" y="2"/>
                  </a:cubicBezTo>
                  <a:cubicBezTo>
                    <a:pt x="2" y="2"/>
                    <a:pt x="2" y="2"/>
                    <a:pt x="2" y="2"/>
                  </a:cubicBezTo>
                  <a:cubicBezTo>
                    <a:pt x="3" y="2"/>
                    <a:pt x="3" y="2"/>
                    <a:pt x="3" y="3"/>
                  </a:cubicBezTo>
                  <a:cubicBezTo>
                    <a:pt x="3" y="3"/>
                    <a:pt x="3" y="4"/>
                    <a:pt x="2" y="4"/>
                  </a:cubicBezTo>
                  <a:close/>
                  <a:moveTo>
                    <a:pt x="2" y="3"/>
                  </a:moveTo>
                  <a:cubicBezTo>
                    <a:pt x="2" y="3"/>
                    <a:pt x="3" y="3"/>
                    <a:pt x="3" y="3"/>
                  </a:cubicBezTo>
                  <a:cubicBezTo>
                    <a:pt x="3" y="3"/>
                    <a:pt x="2" y="2"/>
                    <a:pt x="2" y="2"/>
                  </a:cubicBezTo>
                  <a:cubicBezTo>
                    <a:pt x="1" y="2"/>
                    <a:pt x="1" y="2"/>
                    <a:pt x="1" y="3"/>
                  </a:cubicBezTo>
                  <a:cubicBezTo>
                    <a:pt x="1" y="3"/>
                    <a:pt x="1" y="3"/>
                    <a:pt x="2" y="3"/>
                  </a:cubicBezTo>
                  <a:close/>
                  <a:moveTo>
                    <a:pt x="2" y="1"/>
                  </a:moveTo>
                  <a:cubicBezTo>
                    <a:pt x="1" y="1"/>
                    <a:pt x="1" y="1"/>
                    <a:pt x="1" y="1"/>
                  </a:cubicBezTo>
                  <a:cubicBezTo>
                    <a:pt x="1" y="2"/>
                    <a:pt x="1" y="2"/>
                    <a:pt x="2" y="2"/>
                  </a:cubicBezTo>
                  <a:cubicBezTo>
                    <a:pt x="2" y="2"/>
                    <a:pt x="3" y="2"/>
                    <a:pt x="3" y="1"/>
                  </a:cubicBezTo>
                  <a:cubicBezTo>
                    <a:pt x="3" y="1"/>
                    <a:pt x="2" y="1"/>
                    <a:pt x="2"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7" name="Freeform 1228">
              <a:extLst>
                <a:ext uri="{FF2B5EF4-FFF2-40B4-BE49-F238E27FC236}">
                  <a16:creationId xmlns="" xmlns:a16="http://schemas.microsoft.com/office/drawing/2014/main" id="{45E62B80-5B79-46D6-9D22-DC60EF52B077}"/>
                </a:ext>
              </a:extLst>
            </p:cNvPr>
            <p:cNvSpPr>
              <a:spLocks noEditPoints="1"/>
            </p:cNvSpPr>
            <p:nvPr/>
          </p:nvSpPr>
          <p:spPr bwMode="auto">
            <a:xfrm>
              <a:off x="6849131" y="6496839"/>
              <a:ext cx="15020" cy="18776"/>
            </a:xfrm>
            <a:custGeom>
              <a:avLst/>
              <a:gdLst>
                <a:gd name="T0" fmla="*/ 3 w 3"/>
                <a:gd name="T1" fmla="*/ 4 h 4"/>
                <a:gd name="T2" fmla="*/ 2 w 3"/>
                <a:gd name="T3" fmla="*/ 4 h 4"/>
                <a:gd name="T4" fmla="*/ 1 w 3"/>
                <a:gd name="T5" fmla="*/ 3 h 4"/>
                <a:gd name="T6" fmla="*/ 0 w 3"/>
                <a:gd name="T7" fmla="*/ 2 h 4"/>
                <a:gd name="T8" fmla="*/ 2 w 3"/>
                <a:gd name="T9" fmla="*/ 0 h 4"/>
                <a:gd name="T10" fmla="*/ 3 w 3"/>
                <a:gd name="T11" fmla="*/ 2 h 4"/>
                <a:gd name="T12" fmla="*/ 2 w 3"/>
                <a:gd name="T13" fmla="*/ 3 h 4"/>
                <a:gd name="T14" fmla="*/ 1 w 3"/>
                <a:gd name="T15" fmla="*/ 2 h 4"/>
                <a:gd name="T16" fmla="*/ 1 w 3"/>
                <a:gd name="T17" fmla="*/ 2 h 4"/>
                <a:gd name="T18" fmla="*/ 1 w 3"/>
                <a:gd name="T19" fmla="*/ 3 h 4"/>
                <a:gd name="T20" fmla="*/ 2 w 3"/>
                <a:gd name="T21" fmla="*/ 3 h 4"/>
                <a:gd name="T22" fmla="*/ 3 w 3"/>
                <a:gd name="T23" fmla="*/ 3 h 4"/>
                <a:gd name="T24" fmla="*/ 3 w 3"/>
                <a:gd name="T25" fmla="*/ 4 h 4"/>
                <a:gd name="T26" fmla="*/ 2 w 3"/>
                <a:gd name="T27" fmla="*/ 1 h 4"/>
                <a:gd name="T28" fmla="*/ 1 w 3"/>
                <a:gd name="T29" fmla="*/ 2 h 4"/>
                <a:gd name="T30" fmla="*/ 1 w 3"/>
                <a:gd name="T31" fmla="*/ 2 h 4"/>
                <a:gd name="T32" fmla="*/ 2 w 3"/>
                <a:gd name="T33" fmla="*/ 2 h 4"/>
                <a:gd name="T34" fmla="*/ 3 w 3"/>
                <a:gd name="T35" fmla="*/ 2 h 4"/>
                <a:gd name="T36" fmla="*/ 2 w 3"/>
                <a:gd name="T3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 h="4">
                  <a:moveTo>
                    <a:pt x="3" y="4"/>
                  </a:moveTo>
                  <a:cubicBezTo>
                    <a:pt x="2" y="4"/>
                    <a:pt x="2" y="4"/>
                    <a:pt x="2" y="4"/>
                  </a:cubicBezTo>
                  <a:cubicBezTo>
                    <a:pt x="2" y="4"/>
                    <a:pt x="1" y="4"/>
                    <a:pt x="1" y="3"/>
                  </a:cubicBezTo>
                  <a:cubicBezTo>
                    <a:pt x="0" y="3"/>
                    <a:pt x="0" y="2"/>
                    <a:pt x="0" y="2"/>
                  </a:cubicBezTo>
                  <a:cubicBezTo>
                    <a:pt x="0" y="1"/>
                    <a:pt x="1" y="0"/>
                    <a:pt x="2" y="0"/>
                  </a:cubicBezTo>
                  <a:cubicBezTo>
                    <a:pt x="3" y="0"/>
                    <a:pt x="3" y="1"/>
                    <a:pt x="3" y="2"/>
                  </a:cubicBezTo>
                  <a:cubicBezTo>
                    <a:pt x="3" y="2"/>
                    <a:pt x="3" y="3"/>
                    <a:pt x="2" y="3"/>
                  </a:cubicBezTo>
                  <a:cubicBezTo>
                    <a:pt x="1" y="3"/>
                    <a:pt x="1" y="2"/>
                    <a:pt x="1" y="2"/>
                  </a:cubicBezTo>
                  <a:cubicBezTo>
                    <a:pt x="1" y="2"/>
                    <a:pt x="1" y="2"/>
                    <a:pt x="1" y="2"/>
                  </a:cubicBezTo>
                  <a:cubicBezTo>
                    <a:pt x="1" y="3"/>
                    <a:pt x="1" y="3"/>
                    <a:pt x="1" y="3"/>
                  </a:cubicBezTo>
                  <a:cubicBezTo>
                    <a:pt x="2" y="3"/>
                    <a:pt x="2" y="3"/>
                    <a:pt x="2" y="3"/>
                  </a:cubicBezTo>
                  <a:cubicBezTo>
                    <a:pt x="3" y="3"/>
                    <a:pt x="3" y="3"/>
                    <a:pt x="3" y="3"/>
                  </a:cubicBezTo>
                  <a:lnTo>
                    <a:pt x="3" y="4"/>
                  </a:lnTo>
                  <a:close/>
                  <a:moveTo>
                    <a:pt x="2" y="1"/>
                  </a:moveTo>
                  <a:cubicBezTo>
                    <a:pt x="1" y="1"/>
                    <a:pt x="1" y="1"/>
                    <a:pt x="1" y="2"/>
                  </a:cubicBezTo>
                  <a:cubicBezTo>
                    <a:pt x="1" y="2"/>
                    <a:pt x="1" y="2"/>
                    <a:pt x="1" y="2"/>
                  </a:cubicBezTo>
                  <a:cubicBezTo>
                    <a:pt x="1" y="2"/>
                    <a:pt x="1" y="2"/>
                    <a:pt x="2" y="2"/>
                  </a:cubicBezTo>
                  <a:cubicBezTo>
                    <a:pt x="2" y="2"/>
                    <a:pt x="3" y="2"/>
                    <a:pt x="3" y="2"/>
                  </a:cubicBezTo>
                  <a:cubicBezTo>
                    <a:pt x="3" y="1"/>
                    <a:pt x="2" y="1"/>
                    <a:pt x="2"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8" name="Freeform 1229">
              <a:extLst>
                <a:ext uri="{FF2B5EF4-FFF2-40B4-BE49-F238E27FC236}">
                  <a16:creationId xmlns="" xmlns:a16="http://schemas.microsoft.com/office/drawing/2014/main" id="{74634AFB-7517-46B5-9785-E6CF52FF0F15}"/>
                </a:ext>
              </a:extLst>
            </p:cNvPr>
            <p:cNvSpPr>
              <a:spLocks noEditPoints="1"/>
            </p:cNvSpPr>
            <p:nvPr/>
          </p:nvSpPr>
          <p:spPr bwMode="auto">
            <a:xfrm>
              <a:off x="6807827" y="6496839"/>
              <a:ext cx="15020" cy="18776"/>
            </a:xfrm>
            <a:custGeom>
              <a:avLst/>
              <a:gdLst>
                <a:gd name="T0" fmla="*/ 1 w 3"/>
                <a:gd name="T1" fmla="*/ 0 h 4"/>
                <a:gd name="T2" fmla="*/ 3 w 3"/>
                <a:gd name="T3" fmla="*/ 2 h 4"/>
                <a:gd name="T4" fmla="*/ 2 w 3"/>
                <a:gd name="T5" fmla="*/ 4 h 4"/>
                <a:gd name="T6" fmla="*/ 0 w 3"/>
                <a:gd name="T7" fmla="*/ 2 h 4"/>
                <a:gd name="T8" fmla="*/ 1 w 3"/>
                <a:gd name="T9" fmla="*/ 0 h 4"/>
                <a:gd name="T10" fmla="*/ 2 w 3"/>
                <a:gd name="T11" fmla="*/ 1 h 4"/>
                <a:gd name="T12" fmla="*/ 1 w 3"/>
                <a:gd name="T13" fmla="*/ 2 h 4"/>
                <a:gd name="T14" fmla="*/ 2 w 3"/>
                <a:gd name="T15" fmla="*/ 3 h 4"/>
                <a:gd name="T16" fmla="*/ 2 w 3"/>
                <a:gd name="T17" fmla="*/ 2 h 4"/>
                <a:gd name="T18" fmla="*/ 2 w 3"/>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1" y="0"/>
                  </a:moveTo>
                  <a:cubicBezTo>
                    <a:pt x="2" y="0"/>
                    <a:pt x="3" y="1"/>
                    <a:pt x="3" y="2"/>
                  </a:cubicBezTo>
                  <a:cubicBezTo>
                    <a:pt x="3" y="3"/>
                    <a:pt x="2" y="4"/>
                    <a:pt x="2" y="4"/>
                  </a:cubicBezTo>
                  <a:cubicBezTo>
                    <a:pt x="1" y="4"/>
                    <a:pt x="0" y="3"/>
                    <a:pt x="0" y="2"/>
                  </a:cubicBezTo>
                  <a:cubicBezTo>
                    <a:pt x="0" y="1"/>
                    <a:pt x="1" y="0"/>
                    <a:pt x="1" y="0"/>
                  </a:cubicBezTo>
                  <a:close/>
                  <a:moveTo>
                    <a:pt x="2" y="1"/>
                  </a:moveTo>
                  <a:cubicBezTo>
                    <a:pt x="1" y="1"/>
                    <a:pt x="1" y="1"/>
                    <a:pt x="1" y="2"/>
                  </a:cubicBezTo>
                  <a:cubicBezTo>
                    <a:pt x="1" y="3"/>
                    <a:pt x="1" y="3"/>
                    <a:pt x="2" y="3"/>
                  </a:cubicBezTo>
                  <a:cubicBezTo>
                    <a:pt x="2" y="3"/>
                    <a:pt x="2" y="3"/>
                    <a:pt x="2" y="2"/>
                  </a:cubicBezTo>
                  <a:cubicBezTo>
                    <a:pt x="2" y="1"/>
                    <a:pt x="2" y="1"/>
                    <a:pt x="2"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9" name="Freeform 1230">
              <a:extLst>
                <a:ext uri="{FF2B5EF4-FFF2-40B4-BE49-F238E27FC236}">
                  <a16:creationId xmlns="" xmlns:a16="http://schemas.microsoft.com/office/drawing/2014/main" id="{B08C980B-642A-4BAF-AF9A-45FA2C4F34F0}"/>
                </a:ext>
              </a:extLst>
            </p:cNvPr>
            <p:cNvSpPr>
              <a:spLocks/>
            </p:cNvSpPr>
            <p:nvPr/>
          </p:nvSpPr>
          <p:spPr bwMode="auto">
            <a:xfrm>
              <a:off x="7615152" y="6556919"/>
              <a:ext cx="225300" cy="93876"/>
            </a:xfrm>
            <a:custGeom>
              <a:avLst/>
              <a:gdLst>
                <a:gd name="T0" fmla="*/ 60 w 60"/>
                <a:gd name="T1" fmla="*/ 3 h 25"/>
                <a:gd name="T2" fmla="*/ 30 w 60"/>
                <a:gd name="T3" fmla="*/ 1 h 25"/>
                <a:gd name="T4" fmla="*/ 0 w 60"/>
                <a:gd name="T5" fmla="*/ 0 h 25"/>
                <a:gd name="T6" fmla="*/ 14 w 60"/>
                <a:gd name="T7" fmla="*/ 13 h 25"/>
                <a:gd name="T8" fmla="*/ 29 w 60"/>
                <a:gd name="T9" fmla="*/ 25 h 25"/>
                <a:gd name="T10" fmla="*/ 43 w 60"/>
                <a:gd name="T11" fmla="*/ 15 h 25"/>
                <a:gd name="T12" fmla="*/ 60 w 60"/>
                <a:gd name="T13" fmla="*/ 3 h 25"/>
              </a:gdLst>
              <a:ahLst/>
              <a:cxnLst>
                <a:cxn ang="0">
                  <a:pos x="T0" y="T1"/>
                </a:cxn>
                <a:cxn ang="0">
                  <a:pos x="T2" y="T3"/>
                </a:cxn>
                <a:cxn ang="0">
                  <a:pos x="T4" y="T5"/>
                </a:cxn>
                <a:cxn ang="0">
                  <a:pos x="T6" y="T7"/>
                </a:cxn>
                <a:cxn ang="0">
                  <a:pos x="T8" y="T9"/>
                </a:cxn>
                <a:cxn ang="0">
                  <a:pos x="T10" y="T11"/>
                </a:cxn>
                <a:cxn ang="0">
                  <a:pos x="T12" y="T13"/>
                </a:cxn>
              </a:cxnLst>
              <a:rect l="0" t="0" r="r" b="b"/>
              <a:pathLst>
                <a:path w="60" h="25">
                  <a:moveTo>
                    <a:pt x="60" y="3"/>
                  </a:moveTo>
                  <a:lnTo>
                    <a:pt x="30" y="1"/>
                  </a:lnTo>
                  <a:lnTo>
                    <a:pt x="0" y="0"/>
                  </a:lnTo>
                  <a:lnTo>
                    <a:pt x="14" y="13"/>
                  </a:lnTo>
                  <a:lnTo>
                    <a:pt x="29" y="25"/>
                  </a:lnTo>
                  <a:lnTo>
                    <a:pt x="43" y="15"/>
                  </a:lnTo>
                  <a:lnTo>
                    <a:pt x="60" y="3"/>
                  </a:ln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0" name="Freeform 1231">
              <a:extLst>
                <a:ext uri="{FF2B5EF4-FFF2-40B4-BE49-F238E27FC236}">
                  <a16:creationId xmlns="" xmlns:a16="http://schemas.microsoft.com/office/drawing/2014/main" id="{3B1DEEF9-1B44-4363-BFBF-669721D92C26}"/>
                </a:ext>
              </a:extLst>
            </p:cNvPr>
            <p:cNvSpPr>
              <a:spLocks/>
            </p:cNvSpPr>
            <p:nvPr/>
          </p:nvSpPr>
          <p:spPr bwMode="auto">
            <a:xfrm>
              <a:off x="6672647" y="6545656"/>
              <a:ext cx="221547" cy="97630"/>
            </a:xfrm>
            <a:custGeom>
              <a:avLst/>
              <a:gdLst>
                <a:gd name="T0" fmla="*/ 59 w 59"/>
                <a:gd name="T1" fmla="*/ 1 h 26"/>
                <a:gd name="T2" fmla="*/ 30 w 59"/>
                <a:gd name="T3" fmla="*/ 1 h 26"/>
                <a:gd name="T4" fmla="*/ 0 w 59"/>
                <a:gd name="T5" fmla="*/ 0 h 26"/>
                <a:gd name="T6" fmla="*/ 15 w 59"/>
                <a:gd name="T7" fmla="*/ 14 h 26"/>
                <a:gd name="T8" fmla="*/ 28 w 59"/>
                <a:gd name="T9" fmla="*/ 26 h 26"/>
                <a:gd name="T10" fmla="*/ 44 w 59"/>
                <a:gd name="T11" fmla="*/ 14 h 26"/>
                <a:gd name="T12" fmla="*/ 59 w 59"/>
                <a:gd name="T13" fmla="*/ 1 h 26"/>
              </a:gdLst>
              <a:ahLst/>
              <a:cxnLst>
                <a:cxn ang="0">
                  <a:pos x="T0" y="T1"/>
                </a:cxn>
                <a:cxn ang="0">
                  <a:pos x="T2" y="T3"/>
                </a:cxn>
                <a:cxn ang="0">
                  <a:pos x="T4" y="T5"/>
                </a:cxn>
                <a:cxn ang="0">
                  <a:pos x="T6" y="T7"/>
                </a:cxn>
                <a:cxn ang="0">
                  <a:pos x="T8" y="T9"/>
                </a:cxn>
                <a:cxn ang="0">
                  <a:pos x="T10" y="T11"/>
                </a:cxn>
                <a:cxn ang="0">
                  <a:pos x="T12" y="T13"/>
                </a:cxn>
              </a:cxnLst>
              <a:rect l="0" t="0" r="r" b="b"/>
              <a:pathLst>
                <a:path w="59" h="26">
                  <a:moveTo>
                    <a:pt x="59" y="1"/>
                  </a:moveTo>
                  <a:lnTo>
                    <a:pt x="30" y="1"/>
                  </a:lnTo>
                  <a:lnTo>
                    <a:pt x="0" y="0"/>
                  </a:lnTo>
                  <a:lnTo>
                    <a:pt x="15" y="14"/>
                  </a:lnTo>
                  <a:lnTo>
                    <a:pt x="28" y="26"/>
                  </a:lnTo>
                  <a:lnTo>
                    <a:pt x="44" y="14"/>
                  </a:lnTo>
                  <a:lnTo>
                    <a:pt x="59" y="1"/>
                  </a:ln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1" name="Freeform 1232">
              <a:extLst>
                <a:ext uri="{FF2B5EF4-FFF2-40B4-BE49-F238E27FC236}">
                  <a16:creationId xmlns="" xmlns:a16="http://schemas.microsoft.com/office/drawing/2014/main" id="{BC9DBF98-9D6A-4C4F-B979-8B066381BCB1}"/>
                </a:ext>
              </a:extLst>
            </p:cNvPr>
            <p:cNvSpPr>
              <a:spLocks/>
            </p:cNvSpPr>
            <p:nvPr/>
          </p:nvSpPr>
          <p:spPr bwMode="auto">
            <a:xfrm>
              <a:off x="7731559" y="6598226"/>
              <a:ext cx="86366" cy="176486"/>
            </a:xfrm>
            <a:custGeom>
              <a:avLst/>
              <a:gdLst>
                <a:gd name="T0" fmla="*/ 10 w 17"/>
                <a:gd name="T1" fmla="*/ 17 h 35"/>
                <a:gd name="T2" fmla="*/ 0 w 17"/>
                <a:gd name="T3" fmla="*/ 7 h 35"/>
                <a:gd name="T4" fmla="*/ 0 w 17"/>
                <a:gd name="T5" fmla="*/ 0 h 35"/>
                <a:gd name="T6" fmla="*/ 17 w 17"/>
                <a:gd name="T7" fmla="*/ 17 h 35"/>
                <a:gd name="T8" fmla="*/ 0 w 17"/>
                <a:gd name="T9" fmla="*/ 35 h 35"/>
                <a:gd name="T10" fmla="*/ 0 w 17"/>
                <a:gd name="T11" fmla="*/ 28 h 35"/>
                <a:gd name="T12" fmla="*/ 10 w 17"/>
                <a:gd name="T13" fmla="*/ 17 h 35"/>
              </a:gdLst>
              <a:ahLst/>
              <a:cxnLst>
                <a:cxn ang="0">
                  <a:pos x="T0" y="T1"/>
                </a:cxn>
                <a:cxn ang="0">
                  <a:pos x="T2" y="T3"/>
                </a:cxn>
                <a:cxn ang="0">
                  <a:pos x="T4" y="T5"/>
                </a:cxn>
                <a:cxn ang="0">
                  <a:pos x="T6" y="T7"/>
                </a:cxn>
                <a:cxn ang="0">
                  <a:pos x="T8" y="T9"/>
                </a:cxn>
                <a:cxn ang="0">
                  <a:pos x="T10" y="T11"/>
                </a:cxn>
                <a:cxn ang="0">
                  <a:pos x="T12" y="T13"/>
                </a:cxn>
              </a:cxnLst>
              <a:rect l="0" t="0" r="r" b="b"/>
              <a:pathLst>
                <a:path w="17" h="35">
                  <a:moveTo>
                    <a:pt x="10" y="17"/>
                  </a:moveTo>
                  <a:cubicBezTo>
                    <a:pt x="10" y="12"/>
                    <a:pt x="5" y="7"/>
                    <a:pt x="0" y="7"/>
                  </a:cubicBezTo>
                  <a:cubicBezTo>
                    <a:pt x="0" y="0"/>
                    <a:pt x="0" y="0"/>
                    <a:pt x="0" y="0"/>
                  </a:cubicBezTo>
                  <a:cubicBezTo>
                    <a:pt x="9" y="0"/>
                    <a:pt x="17" y="8"/>
                    <a:pt x="17" y="17"/>
                  </a:cubicBezTo>
                  <a:cubicBezTo>
                    <a:pt x="17" y="27"/>
                    <a:pt x="9" y="35"/>
                    <a:pt x="0" y="35"/>
                  </a:cubicBezTo>
                  <a:cubicBezTo>
                    <a:pt x="0" y="28"/>
                    <a:pt x="0" y="28"/>
                    <a:pt x="0" y="28"/>
                  </a:cubicBezTo>
                  <a:cubicBezTo>
                    <a:pt x="5" y="27"/>
                    <a:pt x="10" y="23"/>
                    <a:pt x="10" y="17"/>
                  </a:cubicBezTo>
                  <a:close/>
                </a:path>
              </a:pathLst>
            </a:custGeom>
            <a:solidFill>
              <a:srgbClr val="121F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2" name="Freeform 1233">
              <a:extLst>
                <a:ext uri="{FF2B5EF4-FFF2-40B4-BE49-F238E27FC236}">
                  <a16:creationId xmlns="" xmlns:a16="http://schemas.microsoft.com/office/drawing/2014/main" id="{41B0539E-F3C8-430B-A76E-8AF1E62AC034}"/>
                </a:ext>
              </a:extLst>
            </p:cNvPr>
            <p:cNvSpPr>
              <a:spLocks/>
            </p:cNvSpPr>
            <p:nvPr/>
          </p:nvSpPr>
          <p:spPr bwMode="auto">
            <a:xfrm>
              <a:off x="7637682" y="6598226"/>
              <a:ext cx="93876" cy="176486"/>
            </a:xfrm>
            <a:custGeom>
              <a:avLst/>
              <a:gdLst>
                <a:gd name="T0" fmla="*/ 18 w 19"/>
                <a:gd name="T1" fmla="*/ 0 h 35"/>
                <a:gd name="T2" fmla="*/ 19 w 19"/>
                <a:gd name="T3" fmla="*/ 0 h 35"/>
                <a:gd name="T4" fmla="*/ 19 w 19"/>
                <a:gd name="T5" fmla="*/ 7 h 35"/>
                <a:gd name="T6" fmla="*/ 18 w 19"/>
                <a:gd name="T7" fmla="*/ 7 h 35"/>
                <a:gd name="T8" fmla="*/ 8 w 19"/>
                <a:gd name="T9" fmla="*/ 17 h 35"/>
                <a:gd name="T10" fmla="*/ 18 w 19"/>
                <a:gd name="T11" fmla="*/ 28 h 35"/>
                <a:gd name="T12" fmla="*/ 19 w 19"/>
                <a:gd name="T13" fmla="*/ 28 h 35"/>
                <a:gd name="T14" fmla="*/ 19 w 19"/>
                <a:gd name="T15" fmla="*/ 35 h 35"/>
                <a:gd name="T16" fmla="*/ 18 w 19"/>
                <a:gd name="T17" fmla="*/ 35 h 35"/>
                <a:gd name="T18" fmla="*/ 0 w 19"/>
                <a:gd name="T19" fmla="*/ 17 h 35"/>
                <a:gd name="T20" fmla="*/ 18 w 19"/>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5">
                  <a:moveTo>
                    <a:pt x="18" y="0"/>
                  </a:moveTo>
                  <a:cubicBezTo>
                    <a:pt x="19" y="0"/>
                    <a:pt x="19" y="0"/>
                    <a:pt x="19" y="0"/>
                  </a:cubicBezTo>
                  <a:cubicBezTo>
                    <a:pt x="19" y="7"/>
                    <a:pt x="19" y="7"/>
                    <a:pt x="19" y="7"/>
                  </a:cubicBezTo>
                  <a:cubicBezTo>
                    <a:pt x="18" y="7"/>
                    <a:pt x="18" y="7"/>
                    <a:pt x="18" y="7"/>
                  </a:cubicBezTo>
                  <a:cubicBezTo>
                    <a:pt x="12" y="7"/>
                    <a:pt x="8" y="12"/>
                    <a:pt x="8" y="17"/>
                  </a:cubicBezTo>
                  <a:cubicBezTo>
                    <a:pt x="8" y="23"/>
                    <a:pt x="12" y="28"/>
                    <a:pt x="18" y="28"/>
                  </a:cubicBezTo>
                  <a:cubicBezTo>
                    <a:pt x="19" y="28"/>
                    <a:pt x="19" y="28"/>
                    <a:pt x="19" y="28"/>
                  </a:cubicBezTo>
                  <a:cubicBezTo>
                    <a:pt x="19" y="35"/>
                    <a:pt x="19" y="35"/>
                    <a:pt x="19" y="35"/>
                  </a:cubicBezTo>
                  <a:cubicBezTo>
                    <a:pt x="18" y="35"/>
                    <a:pt x="18" y="35"/>
                    <a:pt x="18" y="35"/>
                  </a:cubicBezTo>
                  <a:cubicBezTo>
                    <a:pt x="8" y="35"/>
                    <a:pt x="0" y="27"/>
                    <a:pt x="0" y="17"/>
                  </a:cubicBezTo>
                  <a:cubicBezTo>
                    <a:pt x="0" y="8"/>
                    <a:pt x="8" y="0"/>
                    <a:pt x="1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3" name="Freeform 1234">
              <a:extLst>
                <a:ext uri="{FF2B5EF4-FFF2-40B4-BE49-F238E27FC236}">
                  <a16:creationId xmlns="" xmlns:a16="http://schemas.microsoft.com/office/drawing/2014/main" id="{F22FE843-82D7-4B60-BB0D-C718D0BB074D}"/>
                </a:ext>
              </a:extLst>
            </p:cNvPr>
            <p:cNvSpPr>
              <a:spLocks/>
            </p:cNvSpPr>
            <p:nvPr/>
          </p:nvSpPr>
          <p:spPr bwMode="auto">
            <a:xfrm>
              <a:off x="7675232" y="6632020"/>
              <a:ext cx="56326" cy="105140"/>
            </a:xfrm>
            <a:custGeom>
              <a:avLst/>
              <a:gdLst>
                <a:gd name="T0" fmla="*/ 10 w 11"/>
                <a:gd name="T1" fmla="*/ 21 h 21"/>
                <a:gd name="T2" fmla="*/ 0 w 11"/>
                <a:gd name="T3" fmla="*/ 10 h 21"/>
                <a:gd name="T4" fmla="*/ 10 w 11"/>
                <a:gd name="T5" fmla="*/ 0 h 21"/>
                <a:gd name="T6" fmla="*/ 11 w 11"/>
                <a:gd name="T7" fmla="*/ 0 h 21"/>
                <a:gd name="T8" fmla="*/ 11 w 11"/>
                <a:gd name="T9" fmla="*/ 21 h 21"/>
                <a:gd name="T10" fmla="*/ 10 w 11"/>
                <a:gd name="T11" fmla="*/ 21 h 21"/>
              </a:gdLst>
              <a:ahLst/>
              <a:cxnLst>
                <a:cxn ang="0">
                  <a:pos x="T0" y="T1"/>
                </a:cxn>
                <a:cxn ang="0">
                  <a:pos x="T2" y="T3"/>
                </a:cxn>
                <a:cxn ang="0">
                  <a:pos x="T4" y="T5"/>
                </a:cxn>
                <a:cxn ang="0">
                  <a:pos x="T6" y="T7"/>
                </a:cxn>
                <a:cxn ang="0">
                  <a:pos x="T8" y="T9"/>
                </a:cxn>
                <a:cxn ang="0">
                  <a:pos x="T10" y="T11"/>
                </a:cxn>
              </a:cxnLst>
              <a:rect l="0" t="0" r="r" b="b"/>
              <a:pathLst>
                <a:path w="11" h="21">
                  <a:moveTo>
                    <a:pt x="10" y="21"/>
                  </a:moveTo>
                  <a:cubicBezTo>
                    <a:pt x="4" y="21"/>
                    <a:pt x="0" y="16"/>
                    <a:pt x="0" y="10"/>
                  </a:cubicBezTo>
                  <a:cubicBezTo>
                    <a:pt x="0" y="5"/>
                    <a:pt x="4" y="0"/>
                    <a:pt x="10" y="0"/>
                  </a:cubicBezTo>
                  <a:cubicBezTo>
                    <a:pt x="11" y="0"/>
                    <a:pt x="11" y="0"/>
                    <a:pt x="11" y="0"/>
                  </a:cubicBezTo>
                  <a:cubicBezTo>
                    <a:pt x="11" y="21"/>
                    <a:pt x="11" y="21"/>
                    <a:pt x="11" y="21"/>
                  </a:cubicBezTo>
                  <a:lnTo>
                    <a:pt x="10" y="21"/>
                  </a:ln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4" name="Freeform 1235">
              <a:extLst>
                <a:ext uri="{FF2B5EF4-FFF2-40B4-BE49-F238E27FC236}">
                  <a16:creationId xmlns="" xmlns:a16="http://schemas.microsoft.com/office/drawing/2014/main" id="{5FE0903A-7BC1-4D2A-8B31-9C8D8BB15F89}"/>
                </a:ext>
              </a:extLst>
            </p:cNvPr>
            <p:cNvSpPr>
              <a:spLocks/>
            </p:cNvSpPr>
            <p:nvPr/>
          </p:nvSpPr>
          <p:spPr bwMode="auto">
            <a:xfrm>
              <a:off x="7731559" y="6632020"/>
              <a:ext cx="52570" cy="105140"/>
            </a:xfrm>
            <a:custGeom>
              <a:avLst/>
              <a:gdLst>
                <a:gd name="T0" fmla="*/ 10 w 10"/>
                <a:gd name="T1" fmla="*/ 10 h 21"/>
                <a:gd name="T2" fmla="*/ 0 w 10"/>
                <a:gd name="T3" fmla="*/ 21 h 21"/>
                <a:gd name="T4" fmla="*/ 0 w 10"/>
                <a:gd name="T5" fmla="*/ 0 h 21"/>
                <a:gd name="T6" fmla="*/ 10 w 10"/>
                <a:gd name="T7" fmla="*/ 10 h 21"/>
              </a:gdLst>
              <a:ahLst/>
              <a:cxnLst>
                <a:cxn ang="0">
                  <a:pos x="T0" y="T1"/>
                </a:cxn>
                <a:cxn ang="0">
                  <a:pos x="T2" y="T3"/>
                </a:cxn>
                <a:cxn ang="0">
                  <a:pos x="T4" y="T5"/>
                </a:cxn>
                <a:cxn ang="0">
                  <a:pos x="T6" y="T7"/>
                </a:cxn>
              </a:cxnLst>
              <a:rect l="0" t="0" r="r" b="b"/>
              <a:pathLst>
                <a:path w="10" h="21">
                  <a:moveTo>
                    <a:pt x="10" y="10"/>
                  </a:moveTo>
                  <a:cubicBezTo>
                    <a:pt x="10" y="16"/>
                    <a:pt x="5" y="20"/>
                    <a:pt x="0" y="21"/>
                  </a:cubicBezTo>
                  <a:cubicBezTo>
                    <a:pt x="0" y="0"/>
                    <a:pt x="0" y="0"/>
                    <a:pt x="0" y="0"/>
                  </a:cubicBezTo>
                  <a:cubicBezTo>
                    <a:pt x="5" y="0"/>
                    <a:pt x="10" y="5"/>
                    <a:pt x="10" y="10"/>
                  </a:cubicBez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5" name="Freeform 1236">
              <a:extLst>
                <a:ext uri="{FF2B5EF4-FFF2-40B4-BE49-F238E27FC236}">
                  <a16:creationId xmlns="" xmlns:a16="http://schemas.microsoft.com/office/drawing/2014/main" id="{889A0CFF-0651-4B08-89B9-5C46D0571BFF}"/>
                </a:ext>
              </a:extLst>
            </p:cNvPr>
            <p:cNvSpPr>
              <a:spLocks/>
            </p:cNvSpPr>
            <p:nvPr/>
          </p:nvSpPr>
          <p:spPr bwMode="auto">
            <a:xfrm>
              <a:off x="6792807" y="6598226"/>
              <a:ext cx="86366" cy="180240"/>
            </a:xfrm>
            <a:custGeom>
              <a:avLst/>
              <a:gdLst>
                <a:gd name="T0" fmla="*/ 9 w 17"/>
                <a:gd name="T1" fmla="*/ 18 h 36"/>
                <a:gd name="T2" fmla="*/ 0 w 17"/>
                <a:gd name="T3" fmla="*/ 7 h 36"/>
                <a:gd name="T4" fmla="*/ 0 w 17"/>
                <a:gd name="T5" fmla="*/ 0 h 36"/>
                <a:gd name="T6" fmla="*/ 17 w 17"/>
                <a:gd name="T7" fmla="*/ 18 h 36"/>
                <a:gd name="T8" fmla="*/ 0 w 17"/>
                <a:gd name="T9" fmla="*/ 36 h 36"/>
                <a:gd name="T10" fmla="*/ 0 w 17"/>
                <a:gd name="T11" fmla="*/ 28 h 36"/>
                <a:gd name="T12" fmla="*/ 9 w 17"/>
                <a:gd name="T13" fmla="*/ 18 h 36"/>
              </a:gdLst>
              <a:ahLst/>
              <a:cxnLst>
                <a:cxn ang="0">
                  <a:pos x="T0" y="T1"/>
                </a:cxn>
                <a:cxn ang="0">
                  <a:pos x="T2" y="T3"/>
                </a:cxn>
                <a:cxn ang="0">
                  <a:pos x="T4" y="T5"/>
                </a:cxn>
                <a:cxn ang="0">
                  <a:pos x="T6" y="T7"/>
                </a:cxn>
                <a:cxn ang="0">
                  <a:pos x="T8" y="T9"/>
                </a:cxn>
                <a:cxn ang="0">
                  <a:pos x="T10" y="T11"/>
                </a:cxn>
                <a:cxn ang="0">
                  <a:pos x="T12" y="T13"/>
                </a:cxn>
              </a:cxnLst>
              <a:rect l="0" t="0" r="r" b="b"/>
              <a:pathLst>
                <a:path w="17" h="36">
                  <a:moveTo>
                    <a:pt x="9" y="18"/>
                  </a:moveTo>
                  <a:cubicBezTo>
                    <a:pt x="9" y="12"/>
                    <a:pt x="5" y="8"/>
                    <a:pt x="0" y="7"/>
                  </a:cubicBezTo>
                  <a:cubicBezTo>
                    <a:pt x="0" y="0"/>
                    <a:pt x="0" y="0"/>
                    <a:pt x="0" y="0"/>
                  </a:cubicBezTo>
                  <a:cubicBezTo>
                    <a:pt x="9" y="1"/>
                    <a:pt x="17" y="8"/>
                    <a:pt x="17" y="18"/>
                  </a:cubicBezTo>
                  <a:cubicBezTo>
                    <a:pt x="17" y="27"/>
                    <a:pt x="9" y="35"/>
                    <a:pt x="0" y="36"/>
                  </a:cubicBezTo>
                  <a:cubicBezTo>
                    <a:pt x="0" y="28"/>
                    <a:pt x="0" y="28"/>
                    <a:pt x="0" y="28"/>
                  </a:cubicBezTo>
                  <a:cubicBezTo>
                    <a:pt x="5" y="28"/>
                    <a:pt x="9" y="23"/>
                    <a:pt x="9" y="18"/>
                  </a:cubicBezTo>
                  <a:close/>
                </a:path>
              </a:pathLst>
            </a:custGeom>
            <a:solidFill>
              <a:srgbClr val="121F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6" name="Freeform 1237">
              <a:extLst>
                <a:ext uri="{FF2B5EF4-FFF2-40B4-BE49-F238E27FC236}">
                  <a16:creationId xmlns="" xmlns:a16="http://schemas.microsoft.com/office/drawing/2014/main" id="{C21B7111-96EA-446F-917C-BC3D4EC3E825}"/>
                </a:ext>
              </a:extLst>
            </p:cNvPr>
            <p:cNvSpPr>
              <a:spLocks/>
            </p:cNvSpPr>
            <p:nvPr/>
          </p:nvSpPr>
          <p:spPr bwMode="auto">
            <a:xfrm>
              <a:off x="6698931" y="6598226"/>
              <a:ext cx="93876" cy="180240"/>
            </a:xfrm>
            <a:custGeom>
              <a:avLst/>
              <a:gdLst>
                <a:gd name="T0" fmla="*/ 18 w 19"/>
                <a:gd name="T1" fmla="*/ 0 h 36"/>
                <a:gd name="T2" fmla="*/ 19 w 19"/>
                <a:gd name="T3" fmla="*/ 0 h 36"/>
                <a:gd name="T4" fmla="*/ 19 w 19"/>
                <a:gd name="T5" fmla="*/ 7 h 36"/>
                <a:gd name="T6" fmla="*/ 18 w 19"/>
                <a:gd name="T7" fmla="*/ 7 h 36"/>
                <a:gd name="T8" fmla="*/ 7 w 19"/>
                <a:gd name="T9" fmla="*/ 18 h 36"/>
                <a:gd name="T10" fmla="*/ 18 w 19"/>
                <a:gd name="T11" fmla="*/ 28 h 36"/>
                <a:gd name="T12" fmla="*/ 19 w 19"/>
                <a:gd name="T13" fmla="*/ 28 h 36"/>
                <a:gd name="T14" fmla="*/ 19 w 19"/>
                <a:gd name="T15" fmla="*/ 36 h 36"/>
                <a:gd name="T16" fmla="*/ 18 w 19"/>
                <a:gd name="T17" fmla="*/ 36 h 36"/>
                <a:gd name="T18" fmla="*/ 0 w 19"/>
                <a:gd name="T19" fmla="*/ 18 h 36"/>
                <a:gd name="T20" fmla="*/ 18 w 19"/>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6">
                  <a:moveTo>
                    <a:pt x="18" y="0"/>
                  </a:moveTo>
                  <a:cubicBezTo>
                    <a:pt x="19" y="0"/>
                    <a:pt x="19" y="0"/>
                    <a:pt x="19" y="0"/>
                  </a:cubicBezTo>
                  <a:cubicBezTo>
                    <a:pt x="19" y="7"/>
                    <a:pt x="19" y="7"/>
                    <a:pt x="19" y="7"/>
                  </a:cubicBezTo>
                  <a:cubicBezTo>
                    <a:pt x="18" y="7"/>
                    <a:pt x="18" y="7"/>
                    <a:pt x="18" y="7"/>
                  </a:cubicBezTo>
                  <a:cubicBezTo>
                    <a:pt x="12" y="7"/>
                    <a:pt x="7" y="12"/>
                    <a:pt x="7" y="18"/>
                  </a:cubicBezTo>
                  <a:cubicBezTo>
                    <a:pt x="7" y="24"/>
                    <a:pt x="12" y="28"/>
                    <a:pt x="18" y="28"/>
                  </a:cubicBezTo>
                  <a:cubicBezTo>
                    <a:pt x="19" y="28"/>
                    <a:pt x="19" y="28"/>
                    <a:pt x="19" y="28"/>
                  </a:cubicBezTo>
                  <a:cubicBezTo>
                    <a:pt x="19" y="36"/>
                    <a:pt x="19" y="36"/>
                    <a:pt x="19" y="36"/>
                  </a:cubicBezTo>
                  <a:cubicBezTo>
                    <a:pt x="18" y="36"/>
                    <a:pt x="18" y="36"/>
                    <a:pt x="18" y="36"/>
                  </a:cubicBezTo>
                  <a:cubicBezTo>
                    <a:pt x="8" y="36"/>
                    <a:pt x="0" y="28"/>
                    <a:pt x="0" y="18"/>
                  </a:cubicBezTo>
                  <a:cubicBezTo>
                    <a:pt x="0" y="8"/>
                    <a:pt x="8" y="0"/>
                    <a:pt x="1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7" name="Freeform 1238">
              <a:extLst>
                <a:ext uri="{FF2B5EF4-FFF2-40B4-BE49-F238E27FC236}">
                  <a16:creationId xmlns="" xmlns:a16="http://schemas.microsoft.com/office/drawing/2014/main" id="{FB50FED5-361F-4274-A012-CBCFBDD2AEBA}"/>
                </a:ext>
              </a:extLst>
            </p:cNvPr>
            <p:cNvSpPr>
              <a:spLocks/>
            </p:cNvSpPr>
            <p:nvPr/>
          </p:nvSpPr>
          <p:spPr bwMode="auto">
            <a:xfrm>
              <a:off x="6732727" y="6632020"/>
              <a:ext cx="60080" cy="105140"/>
            </a:xfrm>
            <a:custGeom>
              <a:avLst/>
              <a:gdLst>
                <a:gd name="T0" fmla="*/ 11 w 12"/>
                <a:gd name="T1" fmla="*/ 21 h 21"/>
                <a:gd name="T2" fmla="*/ 0 w 12"/>
                <a:gd name="T3" fmla="*/ 11 h 21"/>
                <a:gd name="T4" fmla="*/ 11 w 12"/>
                <a:gd name="T5" fmla="*/ 0 h 21"/>
                <a:gd name="T6" fmla="*/ 12 w 12"/>
                <a:gd name="T7" fmla="*/ 0 h 21"/>
                <a:gd name="T8" fmla="*/ 12 w 12"/>
                <a:gd name="T9" fmla="*/ 21 h 21"/>
                <a:gd name="T10" fmla="*/ 11 w 12"/>
                <a:gd name="T11" fmla="*/ 21 h 21"/>
              </a:gdLst>
              <a:ahLst/>
              <a:cxnLst>
                <a:cxn ang="0">
                  <a:pos x="T0" y="T1"/>
                </a:cxn>
                <a:cxn ang="0">
                  <a:pos x="T2" y="T3"/>
                </a:cxn>
                <a:cxn ang="0">
                  <a:pos x="T4" y="T5"/>
                </a:cxn>
                <a:cxn ang="0">
                  <a:pos x="T6" y="T7"/>
                </a:cxn>
                <a:cxn ang="0">
                  <a:pos x="T8" y="T9"/>
                </a:cxn>
                <a:cxn ang="0">
                  <a:pos x="T10" y="T11"/>
                </a:cxn>
              </a:cxnLst>
              <a:rect l="0" t="0" r="r" b="b"/>
              <a:pathLst>
                <a:path w="12" h="21">
                  <a:moveTo>
                    <a:pt x="11" y="21"/>
                  </a:moveTo>
                  <a:cubicBezTo>
                    <a:pt x="5" y="21"/>
                    <a:pt x="0" y="17"/>
                    <a:pt x="0" y="11"/>
                  </a:cubicBezTo>
                  <a:cubicBezTo>
                    <a:pt x="0" y="5"/>
                    <a:pt x="5" y="0"/>
                    <a:pt x="11" y="0"/>
                  </a:cubicBezTo>
                  <a:cubicBezTo>
                    <a:pt x="12" y="0"/>
                    <a:pt x="12" y="0"/>
                    <a:pt x="12" y="0"/>
                  </a:cubicBezTo>
                  <a:cubicBezTo>
                    <a:pt x="12" y="21"/>
                    <a:pt x="12" y="21"/>
                    <a:pt x="12" y="21"/>
                  </a:cubicBezTo>
                  <a:lnTo>
                    <a:pt x="11" y="21"/>
                  </a:ln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8" name="Freeform 1239">
              <a:extLst>
                <a:ext uri="{FF2B5EF4-FFF2-40B4-BE49-F238E27FC236}">
                  <a16:creationId xmlns="" xmlns:a16="http://schemas.microsoft.com/office/drawing/2014/main" id="{3CB38428-5012-4C2A-A9DE-CCCF477692B1}"/>
                </a:ext>
              </a:extLst>
            </p:cNvPr>
            <p:cNvSpPr>
              <a:spLocks/>
            </p:cNvSpPr>
            <p:nvPr/>
          </p:nvSpPr>
          <p:spPr bwMode="auto">
            <a:xfrm>
              <a:off x="6792807" y="6632020"/>
              <a:ext cx="45060" cy="105140"/>
            </a:xfrm>
            <a:custGeom>
              <a:avLst/>
              <a:gdLst>
                <a:gd name="T0" fmla="*/ 9 w 9"/>
                <a:gd name="T1" fmla="*/ 11 h 21"/>
                <a:gd name="T2" fmla="*/ 0 w 9"/>
                <a:gd name="T3" fmla="*/ 21 h 21"/>
                <a:gd name="T4" fmla="*/ 0 w 9"/>
                <a:gd name="T5" fmla="*/ 0 h 21"/>
                <a:gd name="T6" fmla="*/ 9 w 9"/>
                <a:gd name="T7" fmla="*/ 11 h 21"/>
              </a:gdLst>
              <a:ahLst/>
              <a:cxnLst>
                <a:cxn ang="0">
                  <a:pos x="T0" y="T1"/>
                </a:cxn>
                <a:cxn ang="0">
                  <a:pos x="T2" y="T3"/>
                </a:cxn>
                <a:cxn ang="0">
                  <a:pos x="T4" y="T5"/>
                </a:cxn>
                <a:cxn ang="0">
                  <a:pos x="T6" y="T7"/>
                </a:cxn>
              </a:cxnLst>
              <a:rect l="0" t="0" r="r" b="b"/>
              <a:pathLst>
                <a:path w="9" h="21">
                  <a:moveTo>
                    <a:pt x="9" y="11"/>
                  </a:moveTo>
                  <a:cubicBezTo>
                    <a:pt x="9" y="16"/>
                    <a:pt x="5" y="21"/>
                    <a:pt x="0" y="21"/>
                  </a:cubicBezTo>
                  <a:cubicBezTo>
                    <a:pt x="0" y="0"/>
                    <a:pt x="0" y="0"/>
                    <a:pt x="0" y="0"/>
                  </a:cubicBezTo>
                  <a:cubicBezTo>
                    <a:pt x="5" y="1"/>
                    <a:pt x="9" y="5"/>
                    <a:pt x="9" y="11"/>
                  </a:cubicBez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9" name="Rectangle 1240">
              <a:extLst>
                <a:ext uri="{FF2B5EF4-FFF2-40B4-BE49-F238E27FC236}">
                  <a16:creationId xmlns="" xmlns:a16="http://schemas.microsoft.com/office/drawing/2014/main" id="{CE12BD3B-C598-497C-99A2-465168825A4D}"/>
                </a:ext>
              </a:extLst>
            </p:cNvPr>
            <p:cNvSpPr>
              <a:spLocks noChangeArrowheads="1"/>
            </p:cNvSpPr>
            <p:nvPr/>
          </p:nvSpPr>
          <p:spPr bwMode="auto">
            <a:xfrm>
              <a:off x="7265938" y="6534389"/>
              <a:ext cx="709697" cy="41306"/>
            </a:xfrm>
            <a:prstGeom prst="rect">
              <a:avLst/>
            </a:prstGeom>
            <a:solidFill>
              <a:srgbClr val="7557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0" name="Rectangle 1241">
              <a:extLst>
                <a:ext uri="{FF2B5EF4-FFF2-40B4-BE49-F238E27FC236}">
                  <a16:creationId xmlns="" xmlns:a16="http://schemas.microsoft.com/office/drawing/2014/main" id="{A5A7ED27-2469-47C6-903D-589B2E9FF38C}"/>
                </a:ext>
              </a:extLst>
            </p:cNvPr>
            <p:cNvSpPr>
              <a:spLocks noChangeArrowheads="1"/>
            </p:cNvSpPr>
            <p:nvPr/>
          </p:nvSpPr>
          <p:spPr bwMode="auto">
            <a:xfrm>
              <a:off x="6541221" y="6534389"/>
              <a:ext cx="724717" cy="41306"/>
            </a:xfrm>
            <a:prstGeom prst="rect">
              <a:avLst/>
            </a:prstGeom>
            <a:solidFill>
              <a:srgbClr val="7557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1" name="Freeform 1242">
              <a:extLst>
                <a:ext uri="{FF2B5EF4-FFF2-40B4-BE49-F238E27FC236}">
                  <a16:creationId xmlns="" xmlns:a16="http://schemas.microsoft.com/office/drawing/2014/main" id="{31702059-F893-4742-B709-8DED79CEED91}"/>
                </a:ext>
              </a:extLst>
            </p:cNvPr>
            <p:cNvSpPr>
              <a:spLocks/>
            </p:cNvSpPr>
            <p:nvPr/>
          </p:nvSpPr>
          <p:spPr bwMode="auto">
            <a:xfrm>
              <a:off x="6323430" y="5426664"/>
              <a:ext cx="431827" cy="1115238"/>
            </a:xfrm>
            <a:custGeom>
              <a:avLst/>
              <a:gdLst>
                <a:gd name="T0" fmla="*/ 79 w 85"/>
                <a:gd name="T1" fmla="*/ 220 h 220"/>
                <a:gd name="T2" fmla="*/ 85 w 85"/>
                <a:gd name="T3" fmla="*/ 220 h 220"/>
                <a:gd name="T4" fmla="*/ 85 w 85"/>
                <a:gd name="T5" fmla="*/ 59 h 220"/>
                <a:gd name="T6" fmla="*/ 85 w 85"/>
                <a:gd name="T7" fmla="*/ 58 h 220"/>
                <a:gd name="T8" fmla="*/ 1 w 85"/>
                <a:gd name="T9" fmla="*/ 0 h 220"/>
                <a:gd name="T10" fmla="*/ 0 w 85"/>
                <a:gd name="T11" fmla="*/ 6 h 220"/>
                <a:gd name="T12" fmla="*/ 79 w 85"/>
                <a:gd name="T13" fmla="*/ 60 h 220"/>
                <a:gd name="T14" fmla="*/ 79 w 85"/>
                <a:gd name="T15" fmla="*/ 220 h 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220">
                  <a:moveTo>
                    <a:pt x="79" y="220"/>
                  </a:moveTo>
                  <a:cubicBezTo>
                    <a:pt x="85" y="220"/>
                    <a:pt x="85" y="220"/>
                    <a:pt x="85" y="220"/>
                  </a:cubicBezTo>
                  <a:cubicBezTo>
                    <a:pt x="85" y="59"/>
                    <a:pt x="85" y="59"/>
                    <a:pt x="85" y="59"/>
                  </a:cubicBezTo>
                  <a:cubicBezTo>
                    <a:pt x="85" y="58"/>
                    <a:pt x="85" y="58"/>
                    <a:pt x="85" y="58"/>
                  </a:cubicBezTo>
                  <a:cubicBezTo>
                    <a:pt x="84" y="57"/>
                    <a:pt x="70" y="14"/>
                    <a:pt x="1" y="0"/>
                  </a:cubicBezTo>
                  <a:cubicBezTo>
                    <a:pt x="0" y="6"/>
                    <a:pt x="0" y="6"/>
                    <a:pt x="0" y="6"/>
                  </a:cubicBezTo>
                  <a:cubicBezTo>
                    <a:pt x="62" y="19"/>
                    <a:pt x="77" y="56"/>
                    <a:pt x="79" y="60"/>
                  </a:cubicBezTo>
                  <a:lnTo>
                    <a:pt x="79" y="220"/>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2" name="Freeform 1243">
              <a:extLst>
                <a:ext uri="{FF2B5EF4-FFF2-40B4-BE49-F238E27FC236}">
                  <a16:creationId xmlns="" xmlns:a16="http://schemas.microsoft.com/office/drawing/2014/main" id="{E17B8D89-9ACE-4F13-AA6C-3C4B694E1237}"/>
                </a:ext>
              </a:extLst>
            </p:cNvPr>
            <p:cNvSpPr>
              <a:spLocks/>
            </p:cNvSpPr>
            <p:nvPr/>
          </p:nvSpPr>
          <p:spPr bwMode="auto">
            <a:xfrm>
              <a:off x="5977970" y="5779634"/>
              <a:ext cx="394277" cy="934998"/>
            </a:xfrm>
            <a:custGeom>
              <a:avLst/>
              <a:gdLst>
                <a:gd name="T0" fmla="*/ 29 w 78"/>
                <a:gd name="T1" fmla="*/ 0 h 184"/>
                <a:gd name="T2" fmla="*/ 32 w 78"/>
                <a:gd name="T3" fmla="*/ 19 h 184"/>
                <a:gd name="T4" fmla="*/ 51 w 78"/>
                <a:gd name="T5" fmla="*/ 74 h 184"/>
                <a:gd name="T6" fmla="*/ 53 w 78"/>
                <a:gd name="T7" fmla="*/ 91 h 184"/>
                <a:gd name="T8" fmla="*/ 63 w 78"/>
                <a:gd name="T9" fmla="*/ 116 h 184"/>
                <a:gd name="T10" fmla="*/ 71 w 78"/>
                <a:gd name="T11" fmla="*/ 145 h 184"/>
                <a:gd name="T12" fmla="*/ 78 w 78"/>
                <a:gd name="T13" fmla="*/ 158 h 184"/>
                <a:gd name="T14" fmla="*/ 55 w 78"/>
                <a:gd name="T15" fmla="*/ 174 h 184"/>
                <a:gd name="T16" fmla="*/ 49 w 78"/>
                <a:gd name="T17" fmla="*/ 163 h 184"/>
                <a:gd name="T18" fmla="*/ 36 w 78"/>
                <a:gd name="T19" fmla="*/ 131 h 184"/>
                <a:gd name="T20" fmla="*/ 22 w 78"/>
                <a:gd name="T21" fmla="*/ 89 h 184"/>
                <a:gd name="T22" fmla="*/ 0 w 78"/>
                <a:gd name="T23" fmla="*/ 58 h 184"/>
                <a:gd name="T24" fmla="*/ 13 w 78"/>
                <a:gd name="T25" fmla="*/ 14 h 184"/>
                <a:gd name="T26" fmla="*/ 23 w 78"/>
                <a:gd name="T27" fmla="*/ 0 h 184"/>
                <a:gd name="T28" fmla="*/ 29 w 78"/>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 h="184">
                  <a:moveTo>
                    <a:pt x="29" y="0"/>
                  </a:moveTo>
                  <a:cubicBezTo>
                    <a:pt x="29" y="0"/>
                    <a:pt x="27" y="5"/>
                    <a:pt x="32" y="19"/>
                  </a:cubicBezTo>
                  <a:cubicBezTo>
                    <a:pt x="37" y="33"/>
                    <a:pt x="51" y="74"/>
                    <a:pt x="51" y="74"/>
                  </a:cubicBezTo>
                  <a:cubicBezTo>
                    <a:pt x="51" y="74"/>
                    <a:pt x="51" y="85"/>
                    <a:pt x="53" y="91"/>
                  </a:cubicBezTo>
                  <a:cubicBezTo>
                    <a:pt x="55" y="97"/>
                    <a:pt x="63" y="116"/>
                    <a:pt x="63" y="116"/>
                  </a:cubicBezTo>
                  <a:cubicBezTo>
                    <a:pt x="71" y="145"/>
                    <a:pt x="71" y="145"/>
                    <a:pt x="71" y="145"/>
                  </a:cubicBezTo>
                  <a:cubicBezTo>
                    <a:pt x="78" y="158"/>
                    <a:pt x="78" y="158"/>
                    <a:pt x="78" y="158"/>
                  </a:cubicBezTo>
                  <a:cubicBezTo>
                    <a:pt x="78" y="158"/>
                    <a:pt x="60" y="184"/>
                    <a:pt x="55" y="174"/>
                  </a:cubicBezTo>
                  <a:cubicBezTo>
                    <a:pt x="55" y="173"/>
                    <a:pt x="49" y="163"/>
                    <a:pt x="49" y="163"/>
                  </a:cubicBezTo>
                  <a:cubicBezTo>
                    <a:pt x="36" y="131"/>
                    <a:pt x="36" y="131"/>
                    <a:pt x="36" y="131"/>
                  </a:cubicBezTo>
                  <a:cubicBezTo>
                    <a:pt x="22" y="89"/>
                    <a:pt x="22" y="89"/>
                    <a:pt x="22" y="89"/>
                  </a:cubicBezTo>
                  <a:cubicBezTo>
                    <a:pt x="0" y="58"/>
                    <a:pt x="0" y="58"/>
                    <a:pt x="0" y="58"/>
                  </a:cubicBezTo>
                  <a:cubicBezTo>
                    <a:pt x="13" y="14"/>
                    <a:pt x="13" y="14"/>
                    <a:pt x="13" y="14"/>
                  </a:cubicBezTo>
                  <a:cubicBezTo>
                    <a:pt x="23" y="0"/>
                    <a:pt x="23" y="0"/>
                    <a:pt x="23" y="0"/>
                  </a:cubicBezTo>
                  <a:cubicBezTo>
                    <a:pt x="29" y="0"/>
                    <a:pt x="29" y="0"/>
                    <a:pt x="29" y="0"/>
                  </a:cubicBezTo>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3" name="Freeform 1244">
              <a:extLst>
                <a:ext uri="{FF2B5EF4-FFF2-40B4-BE49-F238E27FC236}">
                  <a16:creationId xmlns="" xmlns:a16="http://schemas.microsoft.com/office/drawing/2014/main" id="{AAFD95B4-E6FF-402C-B34D-0E9057AAE665}"/>
                </a:ext>
              </a:extLst>
            </p:cNvPr>
            <p:cNvSpPr>
              <a:spLocks/>
            </p:cNvSpPr>
            <p:nvPr/>
          </p:nvSpPr>
          <p:spPr bwMode="auto">
            <a:xfrm>
              <a:off x="6267106" y="6571940"/>
              <a:ext cx="292890" cy="187750"/>
            </a:xfrm>
            <a:custGeom>
              <a:avLst/>
              <a:gdLst>
                <a:gd name="T0" fmla="*/ 18 w 58"/>
                <a:gd name="T1" fmla="*/ 32 h 37"/>
                <a:gd name="T2" fmla="*/ 3 w 58"/>
                <a:gd name="T3" fmla="*/ 36 h 37"/>
                <a:gd name="T4" fmla="*/ 1 w 58"/>
                <a:gd name="T5" fmla="*/ 32 h 37"/>
                <a:gd name="T6" fmla="*/ 1 w 58"/>
                <a:gd name="T7" fmla="*/ 20 h 37"/>
                <a:gd name="T8" fmla="*/ 21 w 58"/>
                <a:gd name="T9" fmla="*/ 2 h 37"/>
                <a:gd name="T10" fmla="*/ 51 w 58"/>
                <a:gd name="T11" fmla="*/ 3 h 37"/>
                <a:gd name="T12" fmla="*/ 57 w 58"/>
                <a:gd name="T13" fmla="*/ 7 h 37"/>
                <a:gd name="T14" fmla="*/ 41 w 58"/>
                <a:gd name="T15" fmla="*/ 20 h 37"/>
                <a:gd name="T16" fmla="*/ 18 w 58"/>
                <a:gd name="T17" fmla="*/ 3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37">
                  <a:moveTo>
                    <a:pt x="18" y="32"/>
                  </a:moveTo>
                  <a:cubicBezTo>
                    <a:pt x="18" y="32"/>
                    <a:pt x="4" y="37"/>
                    <a:pt x="3" y="36"/>
                  </a:cubicBezTo>
                  <a:cubicBezTo>
                    <a:pt x="2" y="35"/>
                    <a:pt x="1" y="35"/>
                    <a:pt x="1" y="32"/>
                  </a:cubicBezTo>
                  <a:cubicBezTo>
                    <a:pt x="0" y="28"/>
                    <a:pt x="1" y="20"/>
                    <a:pt x="1" y="20"/>
                  </a:cubicBezTo>
                  <a:cubicBezTo>
                    <a:pt x="21" y="2"/>
                    <a:pt x="21" y="2"/>
                    <a:pt x="21" y="2"/>
                  </a:cubicBezTo>
                  <a:cubicBezTo>
                    <a:pt x="21" y="2"/>
                    <a:pt x="32" y="12"/>
                    <a:pt x="51" y="3"/>
                  </a:cubicBezTo>
                  <a:cubicBezTo>
                    <a:pt x="51" y="3"/>
                    <a:pt x="58" y="0"/>
                    <a:pt x="57" y="7"/>
                  </a:cubicBezTo>
                  <a:cubicBezTo>
                    <a:pt x="56" y="13"/>
                    <a:pt x="41" y="20"/>
                    <a:pt x="41" y="20"/>
                  </a:cubicBezTo>
                  <a:cubicBezTo>
                    <a:pt x="41" y="20"/>
                    <a:pt x="21" y="26"/>
                    <a:pt x="18"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4" name="Freeform 1245">
              <a:extLst>
                <a:ext uri="{FF2B5EF4-FFF2-40B4-BE49-F238E27FC236}">
                  <a16:creationId xmlns="" xmlns:a16="http://schemas.microsoft.com/office/drawing/2014/main" id="{BCD734C4-CDEB-4D2A-9DD2-C81F9756E57D}"/>
                </a:ext>
              </a:extLst>
            </p:cNvPr>
            <p:cNvSpPr>
              <a:spLocks/>
            </p:cNvSpPr>
            <p:nvPr/>
          </p:nvSpPr>
          <p:spPr bwMode="auto">
            <a:xfrm>
              <a:off x="5463535" y="6635776"/>
              <a:ext cx="341707" cy="138936"/>
            </a:xfrm>
            <a:custGeom>
              <a:avLst/>
              <a:gdLst>
                <a:gd name="T0" fmla="*/ 6 w 67"/>
                <a:gd name="T1" fmla="*/ 0 h 27"/>
                <a:gd name="T2" fmla="*/ 3 w 67"/>
                <a:gd name="T3" fmla="*/ 14 h 27"/>
                <a:gd name="T4" fmla="*/ 22 w 67"/>
                <a:gd name="T5" fmla="*/ 21 h 27"/>
                <a:gd name="T6" fmla="*/ 35 w 67"/>
                <a:gd name="T7" fmla="*/ 26 h 27"/>
                <a:gd name="T8" fmla="*/ 60 w 67"/>
                <a:gd name="T9" fmla="*/ 27 h 27"/>
                <a:gd name="T10" fmla="*/ 67 w 67"/>
                <a:gd name="T11" fmla="*/ 22 h 27"/>
                <a:gd name="T12" fmla="*/ 64 w 67"/>
                <a:gd name="T13" fmla="*/ 18 h 27"/>
                <a:gd name="T14" fmla="*/ 55 w 67"/>
                <a:gd name="T15" fmla="*/ 16 h 27"/>
                <a:gd name="T16" fmla="*/ 45 w 67"/>
                <a:gd name="T17" fmla="*/ 9 h 27"/>
                <a:gd name="T18" fmla="*/ 36 w 67"/>
                <a:gd name="T19" fmla="*/ 1 h 27"/>
                <a:gd name="T20" fmla="*/ 6 w 67"/>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7">
                  <a:moveTo>
                    <a:pt x="6" y="0"/>
                  </a:moveTo>
                  <a:cubicBezTo>
                    <a:pt x="6" y="0"/>
                    <a:pt x="0" y="12"/>
                    <a:pt x="3" y="14"/>
                  </a:cubicBezTo>
                  <a:cubicBezTo>
                    <a:pt x="7" y="16"/>
                    <a:pt x="22" y="21"/>
                    <a:pt x="22" y="21"/>
                  </a:cubicBezTo>
                  <a:cubicBezTo>
                    <a:pt x="35" y="26"/>
                    <a:pt x="35" y="26"/>
                    <a:pt x="35" y="26"/>
                  </a:cubicBezTo>
                  <a:cubicBezTo>
                    <a:pt x="60" y="27"/>
                    <a:pt x="60" y="27"/>
                    <a:pt x="60" y="27"/>
                  </a:cubicBezTo>
                  <a:cubicBezTo>
                    <a:pt x="60" y="27"/>
                    <a:pt x="67" y="24"/>
                    <a:pt x="67" y="22"/>
                  </a:cubicBezTo>
                  <a:cubicBezTo>
                    <a:pt x="67" y="21"/>
                    <a:pt x="67" y="19"/>
                    <a:pt x="64" y="18"/>
                  </a:cubicBezTo>
                  <a:cubicBezTo>
                    <a:pt x="61" y="17"/>
                    <a:pt x="56" y="17"/>
                    <a:pt x="55" y="16"/>
                  </a:cubicBezTo>
                  <a:cubicBezTo>
                    <a:pt x="54" y="16"/>
                    <a:pt x="47" y="10"/>
                    <a:pt x="45" y="9"/>
                  </a:cubicBezTo>
                  <a:cubicBezTo>
                    <a:pt x="44" y="8"/>
                    <a:pt x="36" y="1"/>
                    <a:pt x="36" y="1"/>
                  </a:cubicBez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5" name="Freeform 1246">
              <a:extLst>
                <a:ext uri="{FF2B5EF4-FFF2-40B4-BE49-F238E27FC236}">
                  <a16:creationId xmlns="" xmlns:a16="http://schemas.microsoft.com/office/drawing/2014/main" id="{996AD603-76AC-4F94-9DA2-17AACE7582A8}"/>
                </a:ext>
              </a:extLst>
            </p:cNvPr>
            <p:cNvSpPr>
              <a:spLocks/>
            </p:cNvSpPr>
            <p:nvPr/>
          </p:nvSpPr>
          <p:spPr bwMode="auto">
            <a:xfrm>
              <a:off x="5493575" y="5742084"/>
              <a:ext cx="642107" cy="927488"/>
            </a:xfrm>
            <a:custGeom>
              <a:avLst/>
              <a:gdLst>
                <a:gd name="T0" fmla="*/ 60 w 126"/>
                <a:gd name="T1" fmla="*/ 0 h 183"/>
                <a:gd name="T2" fmla="*/ 59 w 126"/>
                <a:gd name="T3" fmla="*/ 34 h 183"/>
                <a:gd name="T4" fmla="*/ 50 w 126"/>
                <a:gd name="T5" fmla="*/ 74 h 183"/>
                <a:gd name="T6" fmla="*/ 41 w 126"/>
                <a:gd name="T7" fmla="*/ 96 h 183"/>
                <a:gd name="T8" fmla="*/ 21 w 126"/>
                <a:gd name="T9" fmla="*/ 132 h 183"/>
                <a:gd name="T10" fmla="*/ 6 w 126"/>
                <a:gd name="T11" fmla="*/ 160 h 183"/>
                <a:gd name="T12" fmla="*/ 0 w 126"/>
                <a:gd name="T13" fmla="*/ 177 h 183"/>
                <a:gd name="T14" fmla="*/ 18 w 126"/>
                <a:gd name="T15" fmla="*/ 181 h 183"/>
                <a:gd name="T16" fmla="*/ 30 w 126"/>
                <a:gd name="T17" fmla="*/ 178 h 183"/>
                <a:gd name="T18" fmla="*/ 32 w 126"/>
                <a:gd name="T19" fmla="*/ 172 h 183"/>
                <a:gd name="T20" fmla="*/ 52 w 126"/>
                <a:gd name="T21" fmla="*/ 127 h 183"/>
                <a:gd name="T22" fmla="*/ 60 w 126"/>
                <a:gd name="T23" fmla="*/ 117 h 183"/>
                <a:gd name="T24" fmla="*/ 81 w 126"/>
                <a:gd name="T25" fmla="*/ 95 h 183"/>
                <a:gd name="T26" fmla="*/ 95 w 126"/>
                <a:gd name="T27" fmla="*/ 67 h 183"/>
                <a:gd name="T28" fmla="*/ 118 w 126"/>
                <a:gd name="T29" fmla="*/ 13 h 183"/>
                <a:gd name="T30" fmla="*/ 60 w 126"/>
                <a:gd name="T3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83">
                  <a:moveTo>
                    <a:pt x="60" y="0"/>
                  </a:moveTo>
                  <a:cubicBezTo>
                    <a:pt x="60" y="0"/>
                    <a:pt x="48" y="8"/>
                    <a:pt x="59" y="34"/>
                  </a:cubicBezTo>
                  <a:cubicBezTo>
                    <a:pt x="59" y="34"/>
                    <a:pt x="55" y="66"/>
                    <a:pt x="50" y="74"/>
                  </a:cubicBezTo>
                  <a:cubicBezTo>
                    <a:pt x="50" y="74"/>
                    <a:pt x="45" y="94"/>
                    <a:pt x="41" y="96"/>
                  </a:cubicBezTo>
                  <a:cubicBezTo>
                    <a:pt x="38" y="98"/>
                    <a:pt x="21" y="132"/>
                    <a:pt x="21" y="132"/>
                  </a:cubicBezTo>
                  <a:cubicBezTo>
                    <a:pt x="6" y="160"/>
                    <a:pt x="6" y="160"/>
                    <a:pt x="6" y="160"/>
                  </a:cubicBezTo>
                  <a:cubicBezTo>
                    <a:pt x="0" y="177"/>
                    <a:pt x="0" y="177"/>
                    <a:pt x="0" y="177"/>
                  </a:cubicBezTo>
                  <a:cubicBezTo>
                    <a:pt x="0" y="177"/>
                    <a:pt x="13" y="183"/>
                    <a:pt x="18" y="181"/>
                  </a:cubicBezTo>
                  <a:cubicBezTo>
                    <a:pt x="22" y="180"/>
                    <a:pt x="28" y="177"/>
                    <a:pt x="30" y="178"/>
                  </a:cubicBezTo>
                  <a:cubicBezTo>
                    <a:pt x="33" y="179"/>
                    <a:pt x="32" y="172"/>
                    <a:pt x="32" y="172"/>
                  </a:cubicBezTo>
                  <a:cubicBezTo>
                    <a:pt x="52" y="127"/>
                    <a:pt x="52" y="127"/>
                    <a:pt x="52" y="127"/>
                  </a:cubicBezTo>
                  <a:cubicBezTo>
                    <a:pt x="52" y="127"/>
                    <a:pt x="60" y="118"/>
                    <a:pt x="60" y="117"/>
                  </a:cubicBezTo>
                  <a:cubicBezTo>
                    <a:pt x="61" y="116"/>
                    <a:pt x="79" y="99"/>
                    <a:pt x="81" y="95"/>
                  </a:cubicBezTo>
                  <a:cubicBezTo>
                    <a:pt x="83" y="90"/>
                    <a:pt x="95" y="67"/>
                    <a:pt x="95" y="67"/>
                  </a:cubicBezTo>
                  <a:cubicBezTo>
                    <a:pt x="95" y="67"/>
                    <a:pt x="126" y="24"/>
                    <a:pt x="118" y="13"/>
                  </a:cubicBezTo>
                  <a:cubicBezTo>
                    <a:pt x="60" y="0"/>
                    <a:pt x="60" y="0"/>
                    <a:pt x="60" y="0"/>
                  </a:cubicBezTo>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6" name="Freeform 1247">
              <a:extLst>
                <a:ext uri="{FF2B5EF4-FFF2-40B4-BE49-F238E27FC236}">
                  <a16:creationId xmlns="" xmlns:a16="http://schemas.microsoft.com/office/drawing/2014/main" id="{5B52B172-BDBC-44A2-8CD0-228C04223B9A}"/>
                </a:ext>
              </a:extLst>
            </p:cNvPr>
            <p:cNvSpPr>
              <a:spLocks/>
            </p:cNvSpPr>
            <p:nvPr/>
          </p:nvSpPr>
          <p:spPr bwMode="auto">
            <a:xfrm>
              <a:off x="5797729" y="5715798"/>
              <a:ext cx="326687" cy="90120"/>
            </a:xfrm>
            <a:custGeom>
              <a:avLst/>
              <a:gdLst>
                <a:gd name="T0" fmla="*/ 3 w 87"/>
                <a:gd name="T1" fmla="*/ 0 h 24"/>
                <a:gd name="T2" fmla="*/ 0 w 87"/>
                <a:gd name="T3" fmla="*/ 7 h 24"/>
                <a:gd name="T4" fmla="*/ 79 w 87"/>
                <a:gd name="T5" fmla="*/ 24 h 24"/>
                <a:gd name="T6" fmla="*/ 87 w 87"/>
                <a:gd name="T7" fmla="*/ 17 h 24"/>
                <a:gd name="T8" fmla="*/ 87 w 87"/>
                <a:gd name="T9" fmla="*/ 4 h 24"/>
                <a:gd name="T10" fmla="*/ 76 w 87"/>
                <a:gd name="T11" fmla="*/ 11 h 24"/>
                <a:gd name="T12" fmla="*/ 3 w 87"/>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87" h="24">
                  <a:moveTo>
                    <a:pt x="3" y="0"/>
                  </a:moveTo>
                  <a:lnTo>
                    <a:pt x="0" y="7"/>
                  </a:lnTo>
                  <a:lnTo>
                    <a:pt x="79" y="24"/>
                  </a:lnTo>
                  <a:lnTo>
                    <a:pt x="87" y="17"/>
                  </a:lnTo>
                  <a:lnTo>
                    <a:pt x="87" y="4"/>
                  </a:lnTo>
                  <a:lnTo>
                    <a:pt x="76" y="11"/>
                  </a:lnTo>
                  <a:lnTo>
                    <a:pt x="3" y="0"/>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7" name="Freeform 1248">
              <a:extLst>
                <a:ext uri="{FF2B5EF4-FFF2-40B4-BE49-F238E27FC236}">
                  <a16:creationId xmlns="" xmlns:a16="http://schemas.microsoft.com/office/drawing/2014/main" id="{6E003B2A-4C17-43C7-AA68-70B1E467D4BE}"/>
                </a:ext>
              </a:extLst>
            </p:cNvPr>
            <p:cNvSpPr>
              <a:spLocks/>
            </p:cNvSpPr>
            <p:nvPr/>
          </p:nvSpPr>
          <p:spPr bwMode="auto">
            <a:xfrm>
              <a:off x="5797729" y="5715798"/>
              <a:ext cx="326687" cy="90120"/>
            </a:xfrm>
            <a:custGeom>
              <a:avLst/>
              <a:gdLst>
                <a:gd name="T0" fmla="*/ 3 w 87"/>
                <a:gd name="T1" fmla="*/ 0 h 24"/>
                <a:gd name="T2" fmla="*/ 0 w 87"/>
                <a:gd name="T3" fmla="*/ 7 h 24"/>
                <a:gd name="T4" fmla="*/ 79 w 87"/>
                <a:gd name="T5" fmla="*/ 24 h 24"/>
                <a:gd name="T6" fmla="*/ 87 w 87"/>
                <a:gd name="T7" fmla="*/ 17 h 24"/>
                <a:gd name="T8" fmla="*/ 87 w 87"/>
                <a:gd name="T9" fmla="*/ 4 h 24"/>
                <a:gd name="T10" fmla="*/ 76 w 87"/>
                <a:gd name="T11" fmla="*/ 11 h 24"/>
                <a:gd name="T12" fmla="*/ 3 w 87"/>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87" h="24">
                  <a:moveTo>
                    <a:pt x="3" y="0"/>
                  </a:moveTo>
                  <a:lnTo>
                    <a:pt x="0" y="7"/>
                  </a:lnTo>
                  <a:lnTo>
                    <a:pt x="79" y="24"/>
                  </a:lnTo>
                  <a:lnTo>
                    <a:pt x="87" y="17"/>
                  </a:lnTo>
                  <a:lnTo>
                    <a:pt x="87" y="4"/>
                  </a:lnTo>
                  <a:lnTo>
                    <a:pt x="76" y="1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8" name="Freeform 1249">
              <a:extLst>
                <a:ext uri="{FF2B5EF4-FFF2-40B4-BE49-F238E27FC236}">
                  <a16:creationId xmlns="" xmlns:a16="http://schemas.microsoft.com/office/drawing/2014/main" id="{C24FE1CD-5828-48AA-ABDB-B0F7F51FC504}"/>
                </a:ext>
              </a:extLst>
            </p:cNvPr>
            <p:cNvSpPr>
              <a:spLocks/>
            </p:cNvSpPr>
            <p:nvPr/>
          </p:nvSpPr>
          <p:spPr bwMode="auto">
            <a:xfrm>
              <a:off x="6083110" y="5730818"/>
              <a:ext cx="41306" cy="75100"/>
            </a:xfrm>
            <a:custGeom>
              <a:avLst/>
              <a:gdLst>
                <a:gd name="T0" fmla="*/ 11 w 11"/>
                <a:gd name="T1" fmla="*/ 0 h 20"/>
                <a:gd name="T2" fmla="*/ 0 w 11"/>
                <a:gd name="T3" fmla="*/ 7 h 20"/>
                <a:gd name="T4" fmla="*/ 3 w 11"/>
                <a:gd name="T5" fmla="*/ 20 h 20"/>
                <a:gd name="T6" fmla="*/ 11 w 11"/>
                <a:gd name="T7" fmla="*/ 13 h 20"/>
                <a:gd name="T8" fmla="*/ 11 w 11"/>
                <a:gd name="T9" fmla="*/ 0 h 20"/>
              </a:gdLst>
              <a:ahLst/>
              <a:cxnLst>
                <a:cxn ang="0">
                  <a:pos x="T0" y="T1"/>
                </a:cxn>
                <a:cxn ang="0">
                  <a:pos x="T2" y="T3"/>
                </a:cxn>
                <a:cxn ang="0">
                  <a:pos x="T4" y="T5"/>
                </a:cxn>
                <a:cxn ang="0">
                  <a:pos x="T6" y="T7"/>
                </a:cxn>
                <a:cxn ang="0">
                  <a:pos x="T8" y="T9"/>
                </a:cxn>
              </a:cxnLst>
              <a:rect l="0" t="0" r="r" b="b"/>
              <a:pathLst>
                <a:path w="11" h="20">
                  <a:moveTo>
                    <a:pt x="11" y="0"/>
                  </a:moveTo>
                  <a:lnTo>
                    <a:pt x="0" y="7"/>
                  </a:lnTo>
                  <a:lnTo>
                    <a:pt x="3" y="20"/>
                  </a:lnTo>
                  <a:lnTo>
                    <a:pt x="11" y="13"/>
                  </a:lnTo>
                  <a:lnTo>
                    <a:pt x="11" y="0"/>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9" name="Freeform 1250">
              <a:extLst>
                <a:ext uri="{FF2B5EF4-FFF2-40B4-BE49-F238E27FC236}">
                  <a16:creationId xmlns="" xmlns:a16="http://schemas.microsoft.com/office/drawing/2014/main" id="{37048245-D202-448F-98A8-5893D800CE83}"/>
                </a:ext>
              </a:extLst>
            </p:cNvPr>
            <p:cNvSpPr>
              <a:spLocks/>
            </p:cNvSpPr>
            <p:nvPr/>
          </p:nvSpPr>
          <p:spPr bwMode="auto">
            <a:xfrm>
              <a:off x="6083110" y="5730818"/>
              <a:ext cx="41306" cy="75100"/>
            </a:xfrm>
            <a:custGeom>
              <a:avLst/>
              <a:gdLst>
                <a:gd name="T0" fmla="*/ 11 w 11"/>
                <a:gd name="T1" fmla="*/ 0 h 20"/>
                <a:gd name="T2" fmla="*/ 0 w 11"/>
                <a:gd name="T3" fmla="*/ 7 h 20"/>
                <a:gd name="T4" fmla="*/ 3 w 11"/>
                <a:gd name="T5" fmla="*/ 20 h 20"/>
                <a:gd name="T6" fmla="*/ 11 w 11"/>
                <a:gd name="T7" fmla="*/ 13 h 20"/>
                <a:gd name="T8" fmla="*/ 11 w 11"/>
                <a:gd name="T9" fmla="*/ 0 h 20"/>
              </a:gdLst>
              <a:ahLst/>
              <a:cxnLst>
                <a:cxn ang="0">
                  <a:pos x="T0" y="T1"/>
                </a:cxn>
                <a:cxn ang="0">
                  <a:pos x="T2" y="T3"/>
                </a:cxn>
                <a:cxn ang="0">
                  <a:pos x="T4" y="T5"/>
                </a:cxn>
                <a:cxn ang="0">
                  <a:pos x="T6" y="T7"/>
                </a:cxn>
                <a:cxn ang="0">
                  <a:pos x="T8" y="T9"/>
                </a:cxn>
              </a:cxnLst>
              <a:rect l="0" t="0" r="r" b="b"/>
              <a:pathLst>
                <a:path w="11" h="20">
                  <a:moveTo>
                    <a:pt x="11" y="0"/>
                  </a:moveTo>
                  <a:lnTo>
                    <a:pt x="0" y="7"/>
                  </a:lnTo>
                  <a:lnTo>
                    <a:pt x="3" y="20"/>
                  </a:lnTo>
                  <a:lnTo>
                    <a:pt x="11" y="13"/>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0" name="Freeform 1251">
              <a:extLst>
                <a:ext uri="{FF2B5EF4-FFF2-40B4-BE49-F238E27FC236}">
                  <a16:creationId xmlns="" xmlns:a16="http://schemas.microsoft.com/office/drawing/2014/main" id="{E7C5605F-0637-4645-9CE8-19E1782435DA}"/>
                </a:ext>
              </a:extLst>
            </p:cNvPr>
            <p:cNvSpPr>
              <a:spLocks/>
            </p:cNvSpPr>
            <p:nvPr/>
          </p:nvSpPr>
          <p:spPr bwMode="auto">
            <a:xfrm>
              <a:off x="5932910" y="4863413"/>
              <a:ext cx="247830" cy="300401"/>
            </a:xfrm>
            <a:custGeom>
              <a:avLst/>
              <a:gdLst>
                <a:gd name="T0" fmla="*/ 31 w 49"/>
                <a:gd name="T1" fmla="*/ 59 h 59"/>
                <a:gd name="T2" fmla="*/ 3 w 49"/>
                <a:gd name="T3" fmla="*/ 43 h 59"/>
                <a:gd name="T4" fmla="*/ 0 w 49"/>
                <a:gd name="T5" fmla="*/ 37 h 59"/>
                <a:gd name="T6" fmla="*/ 29 w 49"/>
                <a:gd name="T7" fmla="*/ 0 h 59"/>
                <a:gd name="T8" fmla="*/ 41 w 49"/>
                <a:gd name="T9" fmla="*/ 14 h 59"/>
                <a:gd name="T10" fmla="*/ 45 w 49"/>
                <a:gd name="T11" fmla="*/ 21 h 59"/>
                <a:gd name="T12" fmla="*/ 47 w 49"/>
                <a:gd name="T13" fmla="*/ 27 h 59"/>
                <a:gd name="T14" fmla="*/ 46 w 49"/>
                <a:gd name="T15" fmla="*/ 39 h 59"/>
                <a:gd name="T16" fmla="*/ 43 w 49"/>
                <a:gd name="T17" fmla="*/ 46 h 59"/>
                <a:gd name="T18" fmla="*/ 31 w 49"/>
                <a:gd name="T19"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59">
                  <a:moveTo>
                    <a:pt x="31" y="59"/>
                  </a:moveTo>
                  <a:cubicBezTo>
                    <a:pt x="31" y="59"/>
                    <a:pt x="8" y="40"/>
                    <a:pt x="3" y="43"/>
                  </a:cubicBezTo>
                  <a:cubicBezTo>
                    <a:pt x="0" y="37"/>
                    <a:pt x="0" y="37"/>
                    <a:pt x="0" y="37"/>
                  </a:cubicBezTo>
                  <a:cubicBezTo>
                    <a:pt x="29" y="0"/>
                    <a:pt x="29" y="0"/>
                    <a:pt x="29" y="0"/>
                  </a:cubicBezTo>
                  <a:cubicBezTo>
                    <a:pt x="29" y="0"/>
                    <a:pt x="40" y="10"/>
                    <a:pt x="41" y="14"/>
                  </a:cubicBezTo>
                  <a:cubicBezTo>
                    <a:pt x="41" y="14"/>
                    <a:pt x="41" y="18"/>
                    <a:pt x="45" y="21"/>
                  </a:cubicBezTo>
                  <a:cubicBezTo>
                    <a:pt x="48" y="24"/>
                    <a:pt x="49" y="27"/>
                    <a:pt x="47" y="27"/>
                  </a:cubicBezTo>
                  <a:cubicBezTo>
                    <a:pt x="45" y="28"/>
                    <a:pt x="46" y="35"/>
                    <a:pt x="46" y="39"/>
                  </a:cubicBezTo>
                  <a:cubicBezTo>
                    <a:pt x="45" y="42"/>
                    <a:pt x="49" y="44"/>
                    <a:pt x="43" y="46"/>
                  </a:cubicBezTo>
                  <a:cubicBezTo>
                    <a:pt x="37" y="49"/>
                    <a:pt x="33" y="54"/>
                    <a:pt x="31" y="59"/>
                  </a:cubicBezTo>
                  <a:close/>
                </a:path>
              </a:pathLst>
            </a:custGeom>
            <a:solidFill>
              <a:srgbClr val="EAA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1" name="Freeform 1252">
              <a:extLst>
                <a:ext uri="{FF2B5EF4-FFF2-40B4-BE49-F238E27FC236}">
                  <a16:creationId xmlns="" xmlns:a16="http://schemas.microsoft.com/office/drawing/2014/main" id="{9B4AFE79-D795-4510-8AD3-3FF86A2ED59B}"/>
                </a:ext>
              </a:extLst>
            </p:cNvPr>
            <p:cNvSpPr>
              <a:spLocks/>
            </p:cNvSpPr>
            <p:nvPr/>
          </p:nvSpPr>
          <p:spPr bwMode="auto">
            <a:xfrm>
              <a:off x="5869076" y="4818353"/>
              <a:ext cx="244077" cy="262850"/>
            </a:xfrm>
            <a:custGeom>
              <a:avLst/>
              <a:gdLst>
                <a:gd name="T0" fmla="*/ 39 w 48"/>
                <a:gd name="T1" fmla="*/ 16 h 52"/>
                <a:gd name="T2" fmla="*/ 40 w 48"/>
                <a:gd name="T3" fmla="*/ 21 h 52"/>
                <a:gd name="T4" fmla="*/ 38 w 48"/>
                <a:gd name="T5" fmla="*/ 33 h 52"/>
                <a:gd name="T6" fmla="*/ 36 w 48"/>
                <a:gd name="T7" fmla="*/ 32 h 52"/>
                <a:gd name="T8" fmla="*/ 36 w 48"/>
                <a:gd name="T9" fmla="*/ 36 h 52"/>
                <a:gd name="T10" fmla="*/ 26 w 48"/>
                <a:gd name="T11" fmla="*/ 43 h 52"/>
                <a:gd name="T12" fmla="*/ 15 w 48"/>
                <a:gd name="T13" fmla="*/ 52 h 52"/>
                <a:gd name="T14" fmla="*/ 7 w 48"/>
                <a:gd name="T15" fmla="*/ 39 h 52"/>
                <a:gd name="T16" fmla="*/ 4 w 48"/>
                <a:gd name="T17" fmla="*/ 35 h 52"/>
                <a:gd name="T18" fmla="*/ 3 w 48"/>
                <a:gd name="T19" fmla="*/ 28 h 52"/>
                <a:gd name="T20" fmla="*/ 0 w 48"/>
                <a:gd name="T21" fmla="*/ 26 h 52"/>
                <a:gd name="T22" fmla="*/ 7 w 48"/>
                <a:gd name="T23" fmla="*/ 18 h 52"/>
                <a:gd name="T24" fmla="*/ 6 w 48"/>
                <a:gd name="T25" fmla="*/ 16 h 52"/>
                <a:gd name="T26" fmla="*/ 8 w 48"/>
                <a:gd name="T27" fmla="*/ 15 h 52"/>
                <a:gd name="T28" fmla="*/ 15 w 48"/>
                <a:gd name="T29" fmla="*/ 5 h 52"/>
                <a:gd name="T30" fmla="*/ 22 w 48"/>
                <a:gd name="T31" fmla="*/ 3 h 52"/>
                <a:gd name="T32" fmla="*/ 25 w 48"/>
                <a:gd name="T33" fmla="*/ 1 h 52"/>
                <a:gd name="T34" fmla="*/ 29 w 48"/>
                <a:gd name="T35" fmla="*/ 2 h 52"/>
                <a:gd name="T36" fmla="*/ 34 w 48"/>
                <a:gd name="T37" fmla="*/ 0 h 52"/>
                <a:gd name="T38" fmla="*/ 36 w 48"/>
                <a:gd name="T39" fmla="*/ 3 h 52"/>
                <a:gd name="T40" fmla="*/ 38 w 48"/>
                <a:gd name="T41" fmla="*/ 2 h 52"/>
                <a:gd name="T42" fmla="*/ 40 w 48"/>
                <a:gd name="T43" fmla="*/ 2 h 52"/>
                <a:gd name="T44" fmla="*/ 41 w 48"/>
                <a:gd name="T45" fmla="*/ 2 h 52"/>
                <a:gd name="T46" fmla="*/ 42 w 48"/>
                <a:gd name="T47" fmla="*/ 1 h 52"/>
                <a:gd name="T48" fmla="*/ 47 w 48"/>
                <a:gd name="T49" fmla="*/ 4 h 52"/>
                <a:gd name="T50" fmla="*/ 48 w 48"/>
                <a:gd name="T51" fmla="*/ 10 h 52"/>
                <a:gd name="T52" fmla="*/ 46 w 48"/>
                <a:gd name="T53" fmla="*/ 11 h 52"/>
                <a:gd name="T54" fmla="*/ 39 w 48"/>
                <a:gd name="T55" fmla="*/ 1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52">
                  <a:moveTo>
                    <a:pt x="39" y="16"/>
                  </a:moveTo>
                  <a:cubicBezTo>
                    <a:pt x="39" y="16"/>
                    <a:pt x="43" y="15"/>
                    <a:pt x="40" y="21"/>
                  </a:cubicBezTo>
                  <a:cubicBezTo>
                    <a:pt x="38" y="26"/>
                    <a:pt x="38" y="33"/>
                    <a:pt x="38" y="33"/>
                  </a:cubicBezTo>
                  <a:cubicBezTo>
                    <a:pt x="36" y="32"/>
                    <a:pt x="36" y="32"/>
                    <a:pt x="36" y="32"/>
                  </a:cubicBezTo>
                  <a:cubicBezTo>
                    <a:pt x="36" y="32"/>
                    <a:pt x="37" y="32"/>
                    <a:pt x="36" y="36"/>
                  </a:cubicBezTo>
                  <a:cubicBezTo>
                    <a:pt x="34" y="40"/>
                    <a:pt x="32" y="39"/>
                    <a:pt x="26" y="43"/>
                  </a:cubicBezTo>
                  <a:cubicBezTo>
                    <a:pt x="20" y="47"/>
                    <a:pt x="15" y="52"/>
                    <a:pt x="15" y="52"/>
                  </a:cubicBezTo>
                  <a:cubicBezTo>
                    <a:pt x="15" y="52"/>
                    <a:pt x="9" y="41"/>
                    <a:pt x="7" y="39"/>
                  </a:cubicBezTo>
                  <a:cubicBezTo>
                    <a:pt x="5" y="37"/>
                    <a:pt x="5" y="38"/>
                    <a:pt x="4" y="35"/>
                  </a:cubicBezTo>
                  <a:cubicBezTo>
                    <a:pt x="4" y="32"/>
                    <a:pt x="4" y="28"/>
                    <a:pt x="3" y="28"/>
                  </a:cubicBezTo>
                  <a:cubicBezTo>
                    <a:pt x="1" y="29"/>
                    <a:pt x="0" y="26"/>
                    <a:pt x="0" y="26"/>
                  </a:cubicBezTo>
                  <a:cubicBezTo>
                    <a:pt x="7" y="18"/>
                    <a:pt x="7" y="18"/>
                    <a:pt x="7" y="18"/>
                  </a:cubicBezTo>
                  <a:cubicBezTo>
                    <a:pt x="6" y="16"/>
                    <a:pt x="6" y="16"/>
                    <a:pt x="6" y="16"/>
                  </a:cubicBezTo>
                  <a:cubicBezTo>
                    <a:pt x="8" y="15"/>
                    <a:pt x="8" y="15"/>
                    <a:pt x="8" y="15"/>
                  </a:cubicBezTo>
                  <a:cubicBezTo>
                    <a:pt x="15" y="5"/>
                    <a:pt x="15" y="5"/>
                    <a:pt x="15" y="5"/>
                  </a:cubicBezTo>
                  <a:cubicBezTo>
                    <a:pt x="15" y="5"/>
                    <a:pt x="21" y="6"/>
                    <a:pt x="22" y="3"/>
                  </a:cubicBezTo>
                  <a:cubicBezTo>
                    <a:pt x="24" y="1"/>
                    <a:pt x="24" y="0"/>
                    <a:pt x="25" y="1"/>
                  </a:cubicBezTo>
                  <a:cubicBezTo>
                    <a:pt x="26" y="1"/>
                    <a:pt x="29" y="2"/>
                    <a:pt x="29" y="2"/>
                  </a:cubicBezTo>
                  <a:cubicBezTo>
                    <a:pt x="34" y="0"/>
                    <a:pt x="34" y="0"/>
                    <a:pt x="34" y="0"/>
                  </a:cubicBezTo>
                  <a:cubicBezTo>
                    <a:pt x="36" y="3"/>
                    <a:pt x="36" y="3"/>
                    <a:pt x="36" y="3"/>
                  </a:cubicBezTo>
                  <a:cubicBezTo>
                    <a:pt x="38" y="2"/>
                    <a:pt x="38" y="2"/>
                    <a:pt x="38" y="2"/>
                  </a:cubicBezTo>
                  <a:cubicBezTo>
                    <a:pt x="40" y="2"/>
                    <a:pt x="40" y="2"/>
                    <a:pt x="40" y="2"/>
                  </a:cubicBezTo>
                  <a:cubicBezTo>
                    <a:pt x="41" y="2"/>
                    <a:pt x="41" y="2"/>
                    <a:pt x="41" y="2"/>
                  </a:cubicBezTo>
                  <a:cubicBezTo>
                    <a:pt x="42" y="1"/>
                    <a:pt x="42" y="1"/>
                    <a:pt x="42" y="1"/>
                  </a:cubicBezTo>
                  <a:cubicBezTo>
                    <a:pt x="47" y="4"/>
                    <a:pt x="47" y="4"/>
                    <a:pt x="47" y="4"/>
                  </a:cubicBezTo>
                  <a:cubicBezTo>
                    <a:pt x="48" y="10"/>
                    <a:pt x="48" y="10"/>
                    <a:pt x="48" y="10"/>
                  </a:cubicBezTo>
                  <a:cubicBezTo>
                    <a:pt x="46" y="11"/>
                    <a:pt x="46" y="11"/>
                    <a:pt x="46" y="11"/>
                  </a:cubicBezTo>
                  <a:cubicBezTo>
                    <a:pt x="46" y="11"/>
                    <a:pt x="38" y="16"/>
                    <a:pt x="39" y="16"/>
                  </a:cubicBezTo>
                  <a:close/>
                </a:path>
              </a:pathLst>
            </a:custGeom>
            <a:solidFill>
              <a:srgbClr val="5625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2" name="Freeform 1253">
              <a:extLst>
                <a:ext uri="{FF2B5EF4-FFF2-40B4-BE49-F238E27FC236}">
                  <a16:creationId xmlns="" xmlns:a16="http://schemas.microsoft.com/office/drawing/2014/main" id="{519E2DE0-77B9-4B3C-94B5-14A3E1540D64}"/>
                </a:ext>
              </a:extLst>
            </p:cNvPr>
            <p:cNvSpPr>
              <a:spLocks/>
            </p:cNvSpPr>
            <p:nvPr/>
          </p:nvSpPr>
          <p:spPr bwMode="auto">
            <a:xfrm>
              <a:off x="5797729" y="5051163"/>
              <a:ext cx="352971" cy="705941"/>
            </a:xfrm>
            <a:custGeom>
              <a:avLst/>
              <a:gdLst>
                <a:gd name="T0" fmla="*/ 57 w 69"/>
                <a:gd name="T1" fmla="*/ 22 h 139"/>
                <a:gd name="T2" fmla="*/ 58 w 69"/>
                <a:gd name="T3" fmla="*/ 36 h 139"/>
                <a:gd name="T4" fmla="*/ 59 w 69"/>
                <a:gd name="T5" fmla="*/ 40 h 139"/>
                <a:gd name="T6" fmla="*/ 69 w 69"/>
                <a:gd name="T7" fmla="*/ 68 h 139"/>
                <a:gd name="T8" fmla="*/ 66 w 69"/>
                <a:gd name="T9" fmla="*/ 104 h 139"/>
                <a:gd name="T10" fmla="*/ 67 w 69"/>
                <a:gd name="T11" fmla="*/ 116 h 139"/>
                <a:gd name="T12" fmla="*/ 65 w 69"/>
                <a:gd name="T13" fmla="*/ 132 h 139"/>
                <a:gd name="T14" fmla="*/ 56 w 69"/>
                <a:gd name="T15" fmla="*/ 139 h 139"/>
                <a:gd name="T16" fmla="*/ 2 w 69"/>
                <a:gd name="T17" fmla="*/ 131 h 139"/>
                <a:gd name="T18" fmla="*/ 4 w 69"/>
                <a:gd name="T19" fmla="*/ 74 h 139"/>
                <a:gd name="T20" fmla="*/ 25 w 69"/>
                <a:gd name="T21" fmla="*/ 14 h 139"/>
                <a:gd name="T22" fmla="*/ 29 w 69"/>
                <a:gd name="T23" fmla="*/ 6 h 139"/>
                <a:gd name="T24" fmla="*/ 57 w 69"/>
                <a:gd name="T25" fmla="*/ 2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39">
                  <a:moveTo>
                    <a:pt x="57" y="22"/>
                  </a:moveTo>
                  <a:cubicBezTo>
                    <a:pt x="57" y="22"/>
                    <a:pt x="55" y="31"/>
                    <a:pt x="58" y="36"/>
                  </a:cubicBezTo>
                  <a:cubicBezTo>
                    <a:pt x="58" y="37"/>
                    <a:pt x="58" y="38"/>
                    <a:pt x="59" y="40"/>
                  </a:cubicBezTo>
                  <a:cubicBezTo>
                    <a:pt x="62" y="49"/>
                    <a:pt x="69" y="68"/>
                    <a:pt x="69" y="68"/>
                  </a:cubicBezTo>
                  <a:cubicBezTo>
                    <a:pt x="69" y="68"/>
                    <a:pt x="63" y="100"/>
                    <a:pt x="66" y="104"/>
                  </a:cubicBezTo>
                  <a:cubicBezTo>
                    <a:pt x="68" y="108"/>
                    <a:pt x="67" y="115"/>
                    <a:pt x="67" y="116"/>
                  </a:cubicBezTo>
                  <a:cubicBezTo>
                    <a:pt x="67" y="117"/>
                    <a:pt x="67" y="128"/>
                    <a:pt x="65" y="132"/>
                  </a:cubicBezTo>
                  <a:cubicBezTo>
                    <a:pt x="63" y="137"/>
                    <a:pt x="56" y="139"/>
                    <a:pt x="56" y="139"/>
                  </a:cubicBezTo>
                  <a:cubicBezTo>
                    <a:pt x="2" y="131"/>
                    <a:pt x="2" y="131"/>
                    <a:pt x="2" y="131"/>
                  </a:cubicBezTo>
                  <a:cubicBezTo>
                    <a:pt x="4" y="74"/>
                    <a:pt x="4" y="74"/>
                    <a:pt x="4" y="74"/>
                  </a:cubicBezTo>
                  <a:cubicBezTo>
                    <a:pt x="4" y="74"/>
                    <a:pt x="0" y="39"/>
                    <a:pt x="25" y="14"/>
                  </a:cubicBezTo>
                  <a:cubicBezTo>
                    <a:pt x="25" y="14"/>
                    <a:pt x="23" y="6"/>
                    <a:pt x="29" y="6"/>
                  </a:cubicBezTo>
                  <a:cubicBezTo>
                    <a:pt x="29" y="6"/>
                    <a:pt x="27" y="0"/>
                    <a:pt x="57" y="22"/>
                  </a:cubicBezTo>
                  <a:close/>
                </a:path>
              </a:pathLst>
            </a:custGeom>
            <a:solidFill>
              <a:srgbClr val="C4C1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3" name="Freeform 1254">
              <a:extLst>
                <a:ext uri="{FF2B5EF4-FFF2-40B4-BE49-F238E27FC236}">
                  <a16:creationId xmlns="" xmlns:a16="http://schemas.microsoft.com/office/drawing/2014/main" id="{7816A525-61F8-4AB3-9EC1-1517D6A2DE9A}"/>
                </a:ext>
              </a:extLst>
            </p:cNvPr>
            <p:cNvSpPr>
              <a:spLocks/>
            </p:cNvSpPr>
            <p:nvPr/>
          </p:nvSpPr>
          <p:spPr bwMode="auto">
            <a:xfrm>
              <a:off x="5808996" y="5122507"/>
              <a:ext cx="341707" cy="634597"/>
            </a:xfrm>
            <a:custGeom>
              <a:avLst/>
              <a:gdLst>
                <a:gd name="T0" fmla="*/ 31 w 67"/>
                <a:gd name="T1" fmla="*/ 64 h 125"/>
                <a:gd name="T2" fmla="*/ 27 w 67"/>
                <a:gd name="T3" fmla="*/ 19 h 125"/>
                <a:gd name="T4" fmla="*/ 28 w 67"/>
                <a:gd name="T5" fmla="*/ 10 h 125"/>
                <a:gd name="T6" fmla="*/ 19 w 67"/>
                <a:gd name="T7" fmla="*/ 4 h 125"/>
                <a:gd name="T8" fmla="*/ 23 w 67"/>
                <a:gd name="T9" fmla="*/ 0 h 125"/>
                <a:gd name="T10" fmla="*/ 36 w 67"/>
                <a:gd name="T11" fmla="*/ 8 h 125"/>
                <a:gd name="T12" fmla="*/ 55 w 67"/>
                <a:gd name="T13" fmla="*/ 19 h 125"/>
                <a:gd name="T14" fmla="*/ 56 w 67"/>
                <a:gd name="T15" fmla="*/ 22 h 125"/>
                <a:gd name="T16" fmla="*/ 57 w 67"/>
                <a:gd name="T17" fmla="*/ 26 h 125"/>
                <a:gd name="T18" fmla="*/ 67 w 67"/>
                <a:gd name="T19" fmla="*/ 54 h 125"/>
                <a:gd name="T20" fmla="*/ 64 w 67"/>
                <a:gd name="T21" fmla="*/ 90 h 125"/>
                <a:gd name="T22" fmla="*/ 65 w 67"/>
                <a:gd name="T23" fmla="*/ 102 h 125"/>
                <a:gd name="T24" fmla="*/ 63 w 67"/>
                <a:gd name="T25" fmla="*/ 118 h 125"/>
                <a:gd name="T26" fmla="*/ 54 w 67"/>
                <a:gd name="T27" fmla="*/ 125 h 125"/>
                <a:gd name="T28" fmla="*/ 0 w 67"/>
                <a:gd name="T29" fmla="*/ 117 h 125"/>
                <a:gd name="T30" fmla="*/ 2 w 67"/>
                <a:gd name="T31" fmla="*/ 80 h 125"/>
                <a:gd name="T32" fmla="*/ 31 w 67"/>
                <a:gd name="T33" fmla="*/ 6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25">
                  <a:moveTo>
                    <a:pt x="31" y="64"/>
                  </a:moveTo>
                  <a:cubicBezTo>
                    <a:pt x="36" y="51"/>
                    <a:pt x="22" y="34"/>
                    <a:pt x="27" y="19"/>
                  </a:cubicBezTo>
                  <a:cubicBezTo>
                    <a:pt x="28" y="17"/>
                    <a:pt x="30" y="13"/>
                    <a:pt x="28" y="10"/>
                  </a:cubicBezTo>
                  <a:cubicBezTo>
                    <a:pt x="25" y="6"/>
                    <a:pt x="19" y="6"/>
                    <a:pt x="19" y="4"/>
                  </a:cubicBezTo>
                  <a:cubicBezTo>
                    <a:pt x="19" y="3"/>
                    <a:pt x="20" y="2"/>
                    <a:pt x="23" y="0"/>
                  </a:cubicBezTo>
                  <a:cubicBezTo>
                    <a:pt x="27" y="3"/>
                    <a:pt x="32" y="5"/>
                    <a:pt x="36" y="8"/>
                  </a:cubicBezTo>
                  <a:cubicBezTo>
                    <a:pt x="43" y="12"/>
                    <a:pt x="51" y="16"/>
                    <a:pt x="55" y="19"/>
                  </a:cubicBezTo>
                  <a:cubicBezTo>
                    <a:pt x="55" y="20"/>
                    <a:pt x="55" y="21"/>
                    <a:pt x="56" y="22"/>
                  </a:cubicBezTo>
                  <a:cubicBezTo>
                    <a:pt x="56" y="23"/>
                    <a:pt x="56" y="24"/>
                    <a:pt x="57" y="26"/>
                  </a:cubicBezTo>
                  <a:cubicBezTo>
                    <a:pt x="60" y="35"/>
                    <a:pt x="67" y="54"/>
                    <a:pt x="67" y="54"/>
                  </a:cubicBezTo>
                  <a:cubicBezTo>
                    <a:pt x="67" y="54"/>
                    <a:pt x="61" y="86"/>
                    <a:pt x="64" y="90"/>
                  </a:cubicBezTo>
                  <a:cubicBezTo>
                    <a:pt x="66" y="94"/>
                    <a:pt x="65" y="101"/>
                    <a:pt x="65" y="102"/>
                  </a:cubicBezTo>
                  <a:cubicBezTo>
                    <a:pt x="65" y="103"/>
                    <a:pt x="65" y="114"/>
                    <a:pt x="63" y="118"/>
                  </a:cubicBezTo>
                  <a:cubicBezTo>
                    <a:pt x="61" y="123"/>
                    <a:pt x="54" y="125"/>
                    <a:pt x="54" y="125"/>
                  </a:cubicBezTo>
                  <a:cubicBezTo>
                    <a:pt x="0" y="117"/>
                    <a:pt x="0" y="117"/>
                    <a:pt x="0" y="117"/>
                  </a:cubicBezTo>
                  <a:cubicBezTo>
                    <a:pt x="1" y="104"/>
                    <a:pt x="2" y="92"/>
                    <a:pt x="2" y="80"/>
                  </a:cubicBezTo>
                  <a:cubicBezTo>
                    <a:pt x="22" y="77"/>
                    <a:pt x="29" y="70"/>
                    <a:pt x="31" y="64"/>
                  </a:cubicBezTo>
                  <a:close/>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4" name="Freeform 1255">
              <a:extLst>
                <a:ext uri="{FF2B5EF4-FFF2-40B4-BE49-F238E27FC236}">
                  <a16:creationId xmlns="" xmlns:a16="http://schemas.microsoft.com/office/drawing/2014/main" id="{CA235A67-F2F9-475B-A74E-D08C4391EE88}"/>
                </a:ext>
              </a:extLst>
            </p:cNvPr>
            <p:cNvSpPr>
              <a:spLocks/>
            </p:cNvSpPr>
            <p:nvPr/>
          </p:nvSpPr>
          <p:spPr bwMode="auto">
            <a:xfrm>
              <a:off x="6173230" y="5452948"/>
              <a:ext cx="428071" cy="123916"/>
            </a:xfrm>
            <a:custGeom>
              <a:avLst/>
              <a:gdLst>
                <a:gd name="T0" fmla="*/ 79 w 84"/>
                <a:gd name="T1" fmla="*/ 24 h 25"/>
                <a:gd name="T2" fmla="*/ 76 w 84"/>
                <a:gd name="T3" fmla="*/ 23 h 25"/>
                <a:gd name="T4" fmla="*/ 71 w 84"/>
                <a:gd name="T5" fmla="*/ 23 h 25"/>
                <a:gd name="T6" fmla="*/ 56 w 84"/>
                <a:gd name="T7" fmla="*/ 22 h 25"/>
                <a:gd name="T8" fmla="*/ 42 w 84"/>
                <a:gd name="T9" fmla="*/ 23 h 25"/>
                <a:gd name="T10" fmla="*/ 22 w 84"/>
                <a:gd name="T11" fmla="*/ 25 h 25"/>
                <a:gd name="T12" fmla="*/ 0 w 84"/>
                <a:gd name="T13" fmla="*/ 22 h 25"/>
                <a:gd name="T14" fmla="*/ 6 w 84"/>
                <a:gd name="T15" fmla="*/ 0 h 25"/>
                <a:gd name="T16" fmla="*/ 51 w 84"/>
                <a:gd name="T17" fmla="*/ 7 h 25"/>
                <a:gd name="T18" fmla="*/ 58 w 84"/>
                <a:gd name="T19" fmla="*/ 5 h 25"/>
                <a:gd name="T20" fmla="*/ 80 w 84"/>
                <a:gd name="T21" fmla="*/ 6 h 25"/>
                <a:gd name="T22" fmla="*/ 83 w 84"/>
                <a:gd name="T23" fmla="*/ 12 h 25"/>
                <a:gd name="T24" fmla="*/ 81 w 84"/>
                <a:gd name="T25" fmla="*/ 17 h 25"/>
                <a:gd name="T26" fmla="*/ 79 w 84"/>
                <a:gd name="T27" fmla="*/ 21 h 25"/>
                <a:gd name="T28" fmla="*/ 79 w 84"/>
                <a:gd name="T29"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25">
                  <a:moveTo>
                    <a:pt x="79" y="24"/>
                  </a:moveTo>
                  <a:cubicBezTo>
                    <a:pt x="78" y="25"/>
                    <a:pt x="79" y="24"/>
                    <a:pt x="76" y="23"/>
                  </a:cubicBezTo>
                  <a:cubicBezTo>
                    <a:pt x="73" y="22"/>
                    <a:pt x="75" y="22"/>
                    <a:pt x="71" y="23"/>
                  </a:cubicBezTo>
                  <a:cubicBezTo>
                    <a:pt x="67" y="23"/>
                    <a:pt x="60" y="24"/>
                    <a:pt x="56" y="22"/>
                  </a:cubicBezTo>
                  <a:cubicBezTo>
                    <a:pt x="53" y="21"/>
                    <a:pt x="42" y="23"/>
                    <a:pt x="42" y="23"/>
                  </a:cubicBezTo>
                  <a:cubicBezTo>
                    <a:pt x="22" y="25"/>
                    <a:pt x="22" y="25"/>
                    <a:pt x="22" y="25"/>
                  </a:cubicBezTo>
                  <a:cubicBezTo>
                    <a:pt x="0" y="22"/>
                    <a:pt x="0" y="22"/>
                    <a:pt x="0" y="22"/>
                  </a:cubicBezTo>
                  <a:cubicBezTo>
                    <a:pt x="6" y="0"/>
                    <a:pt x="6" y="0"/>
                    <a:pt x="6" y="0"/>
                  </a:cubicBezTo>
                  <a:cubicBezTo>
                    <a:pt x="6" y="0"/>
                    <a:pt x="13" y="5"/>
                    <a:pt x="51" y="7"/>
                  </a:cubicBezTo>
                  <a:cubicBezTo>
                    <a:pt x="51" y="7"/>
                    <a:pt x="52" y="8"/>
                    <a:pt x="58" y="5"/>
                  </a:cubicBezTo>
                  <a:cubicBezTo>
                    <a:pt x="63" y="2"/>
                    <a:pt x="77" y="3"/>
                    <a:pt x="80" y="6"/>
                  </a:cubicBezTo>
                  <a:cubicBezTo>
                    <a:pt x="84" y="9"/>
                    <a:pt x="83" y="12"/>
                    <a:pt x="83" y="12"/>
                  </a:cubicBezTo>
                  <a:cubicBezTo>
                    <a:pt x="83" y="12"/>
                    <a:pt x="84" y="16"/>
                    <a:pt x="81" y="17"/>
                  </a:cubicBezTo>
                  <a:cubicBezTo>
                    <a:pt x="79" y="19"/>
                    <a:pt x="79" y="21"/>
                    <a:pt x="79" y="21"/>
                  </a:cubicBezTo>
                  <a:lnTo>
                    <a:pt x="79" y="24"/>
                  </a:lnTo>
                  <a:close/>
                </a:path>
              </a:pathLst>
            </a:custGeom>
            <a:solidFill>
              <a:srgbClr val="EAA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5" name="Freeform 1256">
              <a:extLst>
                <a:ext uri="{FF2B5EF4-FFF2-40B4-BE49-F238E27FC236}">
                  <a16:creationId xmlns="" xmlns:a16="http://schemas.microsoft.com/office/drawing/2014/main" id="{0B7E71F6-2180-4110-B942-C2B65C55AA03}"/>
                </a:ext>
              </a:extLst>
            </p:cNvPr>
            <p:cNvSpPr>
              <a:spLocks/>
            </p:cNvSpPr>
            <p:nvPr/>
          </p:nvSpPr>
          <p:spPr bwMode="auto">
            <a:xfrm>
              <a:off x="5891606" y="5163813"/>
              <a:ext cx="555741" cy="424317"/>
            </a:xfrm>
            <a:custGeom>
              <a:avLst/>
              <a:gdLst>
                <a:gd name="T0" fmla="*/ 20 w 110"/>
                <a:gd name="T1" fmla="*/ 3 h 84"/>
                <a:gd name="T2" fmla="*/ 41 w 110"/>
                <a:gd name="T3" fmla="*/ 27 h 84"/>
                <a:gd name="T4" fmla="*/ 47 w 110"/>
                <a:gd name="T5" fmla="*/ 45 h 84"/>
                <a:gd name="T6" fmla="*/ 62 w 110"/>
                <a:gd name="T7" fmla="*/ 57 h 84"/>
                <a:gd name="T8" fmla="*/ 110 w 110"/>
                <a:gd name="T9" fmla="*/ 61 h 84"/>
                <a:gd name="T10" fmla="*/ 107 w 110"/>
                <a:gd name="T11" fmla="*/ 71 h 84"/>
                <a:gd name="T12" fmla="*/ 109 w 110"/>
                <a:gd name="T13" fmla="*/ 83 h 84"/>
                <a:gd name="T14" fmla="*/ 108 w 110"/>
                <a:gd name="T15" fmla="*/ 80 h 84"/>
                <a:gd name="T16" fmla="*/ 85 w 110"/>
                <a:gd name="T17" fmla="*/ 84 h 84"/>
                <a:gd name="T18" fmla="*/ 59 w 110"/>
                <a:gd name="T19" fmla="*/ 82 h 84"/>
                <a:gd name="T20" fmla="*/ 57 w 110"/>
                <a:gd name="T21" fmla="*/ 82 h 84"/>
                <a:gd name="T22" fmla="*/ 55 w 110"/>
                <a:gd name="T23" fmla="*/ 82 h 84"/>
                <a:gd name="T24" fmla="*/ 41 w 110"/>
                <a:gd name="T25" fmla="*/ 78 h 84"/>
                <a:gd name="T26" fmla="*/ 21 w 110"/>
                <a:gd name="T27" fmla="*/ 58 h 84"/>
                <a:gd name="T28" fmla="*/ 0 w 110"/>
                <a:gd name="T29" fmla="*/ 34 h 84"/>
                <a:gd name="T30" fmla="*/ 20 w 110"/>
                <a:gd name="T31" fmla="*/ 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84">
                  <a:moveTo>
                    <a:pt x="20" y="3"/>
                  </a:moveTo>
                  <a:cubicBezTo>
                    <a:pt x="38" y="6"/>
                    <a:pt x="41" y="27"/>
                    <a:pt x="41" y="27"/>
                  </a:cubicBezTo>
                  <a:cubicBezTo>
                    <a:pt x="41" y="27"/>
                    <a:pt x="46" y="43"/>
                    <a:pt x="47" y="45"/>
                  </a:cubicBezTo>
                  <a:cubicBezTo>
                    <a:pt x="48" y="46"/>
                    <a:pt x="50" y="56"/>
                    <a:pt x="62" y="57"/>
                  </a:cubicBezTo>
                  <a:cubicBezTo>
                    <a:pt x="78" y="59"/>
                    <a:pt x="94" y="60"/>
                    <a:pt x="110" y="61"/>
                  </a:cubicBezTo>
                  <a:cubicBezTo>
                    <a:pt x="108" y="65"/>
                    <a:pt x="107" y="68"/>
                    <a:pt x="107" y="71"/>
                  </a:cubicBezTo>
                  <a:cubicBezTo>
                    <a:pt x="107" y="77"/>
                    <a:pt x="109" y="83"/>
                    <a:pt x="109" y="83"/>
                  </a:cubicBezTo>
                  <a:cubicBezTo>
                    <a:pt x="109" y="83"/>
                    <a:pt x="109" y="82"/>
                    <a:pt x="108" y="80"/>
                  </a:cubicBezTo>
                  <a:cubicBezTo>
                    <a:pt x="99" y="82"/>
                    <a:pt x="91" y="83"/>
                    <a:pt x="85" y="84"/>
                  </a:cubicBezTo>
                  <a:cubicBezTo>
                    <a:pt x="73" y="84"/>
                    <a:pt x="77" y="82"/>
                    <a:pt x="59" y="82"/>
                  </a:cubicBezTo>
                  <a:cubicBezTo>
                    <a:pt x="58" y="82"/>
                    <a:pt x="58" y="82"/>
                    <a:pt x="57" y="82"/>
                  </a:cubicBezTo>
                  <a:cubicBezTo>
                    <a:pt x="57" y="83"/>
                    <a:pt x="56" y="83"/>
                    <a:pt x="55" y="82"/>
                  </a:cubicBezTo>
                  <a:cubicBezTo>
                    <a:pt x="51" y="81"/>
                    <a:pt x="41" y="78"/>
                    <a:pt x="41" y="78"/>
                  </a:cubicBezTo>
                  <a:cubicBezTo>
                    <a:pt x="21" y="58"/>
                    <a:pt x="21" y="58"/>
                    <a:pt x="21" y="58"/>
                  </a:cubicBezTo>
                  <a:cubicBezTo>
                    <a:pt x="0" y="34"/>
                    <a:pt x="0" y="34"/>
                    <a:pt x="0" y="34"/>
                  </a:cubicBezTo>
                  <a:cubicBezTo>
                    <a:pt x="0" y="34"/>
                    <a:pt x="3" y="0"/>
                    <a:pt x="20" y="3"/>
                  </a:cubicBezTo>
                  <a:close/>
                </a:path>
              </a:pathLst>
            </a:custGeom>
            <a:solidFill>
              <a:srgbClr val="DDDA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6" name="Freeform 1257">
              <a:extLst>
                <a:ext uri="{FF2B5EF4-FFF2-40B4-BE49-F238E27FC236}">
                  <a16:creationId xmlns="" xmlns:a16="http://schemas.microsoft.com/office/drawing/2014/main" id="{265D3215-C1AF-48C9-9EA8-B9BED8100357}"/>
                </a:ext>
              </a:extLst>
            </p:cNvPr>
            <p:cNvSpPr>
              <a:spLocks/>
            </p:cNvSpPr>
            <p:nvPr/>
          </p:nvSpPr>
          <p:spPr bwMode="auto">
            <a:xfrm>
              <a:off x="5880340" y="5163813"/>
              <a:ext cx="582027" cy="435581"/>
            </a:xfrm>
            <a:custGeom>
              <a:avLst/>
              <a:gdLst>
                <a:gd name="T0" fmla="*/ 22 w 115"/>
                <a:gd name="T1" fmla="*/ 5 h 86"/>
                <a:gd name="T2" fmla="*/ 39 w 115"/>
                <a:gd name="T3" fmla="*/ 21 h 86"/>
                <a:gd name="T4" fmla="*/ 41 w 115"/>
                <a:gd name="T5" fmla="*/ 27 h 86"/>
                <a:gd name="T6" fmla="*/ 41 w 115"/>
                <a:gd name="T7" fmla="*/ 28 h 86"/>
                <a:gd name="T8" fmla="*/ 41 w 115"/>
                <a:gd name="T9" fmla="*/ 28 h 86"/>
                <a:gd name="T10" fmla="*/ 46 w 115"/>
                <a:gd name="T11" fmla="*/ 42 h 86"/>
                <a:gd name="T12" fmla="*/ 47 w 115"/>
                <a:gd name="T13" fmla="*/ 45 h 86"/>
                <a:gd name="T14" fmla="*/ 48 w 115"/>
                <a:gd name="T15" fmla="*/ 45 h 86"/>
                <a:gd name="T16" fmla="*/ 48 w 115"/>
                <a:gd name="T17" fmla="*/ 46 h 86"/>
                <a:gd name="T18" fmla="*/ 48 w 115"/>
                <a:gd name="T19" fmla="*/ 46 h 86"/>
                <a:gd name="T20" fmla="*/ 52 w 115"/>
                <a:gd name="T21" fmla="*/ 54 h 86"/>
                <a:gd name="T22" fmla="*/ 64 w 115"/>
                <a:gd name="T23" fmla="*/ 59 h 86"/>
                <a:gd name="T24" fmla="*/ 112 w 115"/>
                <a:gd name="T25" fmla="*/ 63 h 86"/>
                <a:gd name="T26" fmla="*/ 110 w 115"/>
                <a:gd name="T27" fmla="*/ 60 h 86"/>
                <a:gd name="T28" fmla="*/ 107 w 115"/>
                <a:gd name="T29" fmla="*/ 71 h 86"/>
                <a:gd name="T30" fmla="*/ 111 w 115"/>
                <a:gd name="T31" fmla="*/ 83 h 86"/>
                <a:gd name="T32" fmla="*/ 112 w 115"/>
                <a:gd name="T33" fmla="*/ 79 h 86"/>
                <a:gd name="T34" fmla="*/ 109 w 115"/>
                <a:gd name="T35" fmla="*/ 78 h 86"/>
                <a:gd name="T36" fmla="*/ 83 w 115"/>
                <a:gd name="T37" fmla="*/ 82 h 86"/>
                <a:gd name="T38" fmla="*/ 61 w 115"/>
                <a:gd name="T39" fmla="*/ 80 h 86"/>
                <a:gd name="T40" fmla="*/ 59 w 115"/>
                <a:gd name="T41" fmla="*/ 80 h 86"/>
                <a:gd name="T42" fmla="*/ 58 w 115"/>
                <a:gd name="T43" fmla="*/ 81 h 86"/>
                <a:gd name="T44" fmla="*/ 58 w 115"/>
                <a:gd name="T45" fmla="*/ 81 h 86"/>
                <a:gd name="T46" fmla="*/ 58 w 115"/>
                <a:gd name="T47" fmla="*/ 81 h 86"/>
                <a:gd name="T48" fmla="*/ 57 w 115"/>
                <a:gd name="T49" fmla="*/ 80 h 86"/>
                <a:gd name="T50" fmla="*/ 49 w 115"/>
                <a:gd name="T51" fmla="*/ 78 h 86"/>
                <a:gd name="T52" fmla="*/ 43 w 115"/>
                <a:gd name="T53" fmla="*/ 78 h 86"/>
                <a:gd name="T54" fmla="*/ 25 w 115"/>
                <a:gd name="T55" fmla="*/ 57 h 86"/>
                <a:gd name="T56" fmla="*/ 2 w 115"/>
                <a:gd name="T57" fmla="*/ 34 h 86"/>
                <a:gd name="T58" fmla="*/ 4 w 115"/>
                <a:gd name="T59" fmla="*/ 33 h 86"/>
                <a:gd name="T60" fmla="*/ 13 w 115"/>
                <a:gd name="T61" fmla="*/ 8 h 86"/>
                <a:gd name="T62" fmla="*/ 22 w 115"/>
                <a:gd name="T63" fmla="*/ 5 h 86"/>
                <a:gd name="T64" fmla="*/ 23 w 115"/>
                <a:gd name="T65" fmla="*/ 1 h 86"/>
                <a:gd name="T66" fmla="*/ 9 w 115"/>
                <a:gd name="T67" fmla="*/ 6 h 86"/>
                <a:gd name="T68" fmla="*/ 0 w 115"/>
                <a:gd name="T69" fmla="*/ 34 h 86"/>
                <a:gd name="T70" fmla="*/ 22 w 115"/>
                <a:gd name="T71" fmla="*/ 60 h 86"/>
                <a:gd name="T72" fmla="*/ 43 w 115"/>
                <a:gd name="T73" fmla="*/ 80 h 86"/>
                <a:gd name="T74" fmla="*/ 56 w 115"/>
                <a:gd name="T75" fmla="*/ 84 h 86"/>
                <a:gd name="T76" fmla="*/ 60 w 115"/>
                <a:gd name="T77" fmla="*/ 84 h 86"/>
                <a:gd name="T78" fmla="*/ 59 w 115"/>
                <a:gd name="T79" fmla="*/ 84 h 86"/>
                <a:gd name="T80" fmla="*/ 75 w 115"/>
                <a:gd name="T81" fmla="*/ 85 h 86"/>
                <a:gd name="T82" fmla="*/ 88 w 115"/>
                <a:gd name="T83" fmla="*/ 86 h 86"/>
                <a:gd name="T84" fmla="*/ 110 w 115"/>
                <a:gd name="T85" fmla="*/ 80 h 86"/>
                <a:gd name="T86" fmla="*/ 109 w 115"/>
                <a:gd name="T87" fmla="*/ 84 h 86"/>
                <a:gd name="T88" fmla="*/ 113 w 115"/>
                <a:gd name="T89" fmla="*/ 82 h 86"/>
                <a:gd name="T90" fmla="*/ 111 w 115"/>
                <a:gd name="T91" fmla="*/ 71 h 86"/>
                <a:gd name="T92" fmla="*/ 115 w 115"/>
                <a:gd name="T93" fmla="*/ 59 h 86"/>
                <a:gd name="T94" fmla="*/ 64 w 115"/>
                <a:gd name="T95" fmla="*/ 55 h 86"/>
                <a:gd name="T96" fmla="*/ 65 w 115"/>
                <a:gd name="T97" fmla="*/ 55 h 86"/>
                <a:gd name="T98" fmla="*/ 52 w 115"/>
                <a:gd name="T99" fmla="*/ 46 h 86"/>
                <a:gd name="T100" fmla="*/ 51 w 115"/>
                <a:gd name="T101" fmla="*/ 43 h 86"/>
                <a:gd name="T102" fmla="*/ 51 w 115"/>
                <a:gd name="T103" fmla="*/ 43 h 86"/>
                <a:gd name="T104" fmla="*/ 50 w 115"/>
                <a:gd name="T105" fmla="*/ 44 h 86"/>
                <a:gd name="T106" fmla="*/ 51 w 115"/>
                <a:gd name="T107" fmla="*/ 43 h 86"/>
                <a:gd name="T108" fmla="*/ 47 w 115"/>
                <a:gd name="T109" fmla="*/ 33 h 86"/>
                <a:gd name="T110" fmla="*/ 43 w 115"/>
                <a:gd name="T111" fmla="*/ 27 h 86"/>
                <a:gd name="T112" fmla="*/ 41 w 115"/>
                <a:gd name="T113" fmla="*/ 15 h 86"/>
                <a:gd name="T114" fmla="*/ 23 w 115"/>
                <a:gd name="T115" fmla="*/ 1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 h="86">
                  <a:moveTo>
                    <a:pt x="22" y="3"/>
                  </a:moveTo>
                  <a:cubicBezTo>
                    <a:pt x="22" y="5"/>
                    <a:pt x="22" y="5"/>
                    <a:pt x="22" y="5"/>
                  </a:cubicBezTo>
                  <a:cubicBezTo>
                    <a:pt x="26" y="5"/>
                    <a:pt x="29" y="7"/>
                    <a:pt x="32" y="9"/>
                  </a:cubicBezTo>
                  <a:cubicBezTo>
                    <a:pt x="35" y="13"/>
                    <a:pt x="38" y="17"/>
                    <a:pt x="39" y="21"/>
                  </a:cubicBezTo>
                  <a:cubicBezTo>
                    <a:pt x="40" y="23"/>
                    <a:pt x="40" y="25"/>
                    <a:pt x="40" y="26"/>
                  </a:cubicBezTo>
                  <a:cubicBezTo>
                    <a:pt x="41" y="26"/>
                    <a:pt x="41" y="27"/>
                    <a:pt x="41" y="27"/>
                  </a:cubicBezTo>
                  <a:cubicBezTo>
                    <a:pt x="41" y="27"/>
                    <a:pt x="41" y="27"/>
                    <a:pt x="41" y="27"/>
                  </a:cubicBezTo>
                  <a:cubicBezTo>
                    <a:pt x="41" y="28"/>
                    <a:pt x="41" y="28"/>
                    <a:pt x="41" y="28"/>
                  </a:cubicBezTo>
                  <a:cubicBezTo>
                    <a:pt x="41" y="28"/>
                    <a:pt x="41" y="28"/>
                    <a:pt x="41" y="28"/>
                  </a:cubicBezTo>
                  <a:cubicBezTo>
                    <a:pt x="41" y="28"/>
                    <a:pt x="41" y="28"/>
                    <a:pt x="41" y="28"/>
                  </a:cubicBezTo>
                  <a:cubicBezTo>
                    <a:pt x="41" y="28"/>
                    <a:pt x="42" y="32"/>
                    <a:pt x="44" y="36"/>
                  </a:cubicBezTo>
                  <a:cubicBezTo>
                    <a:pt x="44" y="38"/>
                    <a:pt x="45" y="40"/>
                    <a:pt x="46" y="42"/>
                  </a:cubicBezTo>
                  <a:cubicBezTo>
                    <a:pt x="46" y="43"/>
                    <a:pt x="46" y="44"/>
                    <a:pt x="47" y="44"/>
                  </a:cubicBezTo>
                  <a:cubicBezTo>
                    <a:pt x="47" y="45"/>
                    <a:pt x="47" y="45"/>
                    <a:pt x="47" y="45"/>
                  </a:cubicBezTo>
                  <a:cubicBezTo>
                    <a:pt x="48" y="46"/>
                    <a:pt x="48" y="46"/>
                    <a:pt x="48" y="46"/>
                  </a:cubicBezTo>
                  <a:cubicBezTo>
                    <a:pt x="48" y="45"/>
                    <a:pt x="48" y="45"/>
                    <a:pt x="48" y="45"/>
                  </a:cubicBezTo>
                  <a:cubicBezTo>
                    <a:pt x="48" y="46"/>
                    <a:pt x="48" y="46"/>
                    <a:pt x="48" y="46"/>
                  </a:cubicBezTo>
                  <a:cubicBezTo>
                    <a:pt x="48" y="46"/>
                    <a:pt x="48" y="46"/>
                    <a:pt x="48" y="46"/>
                  </a:cubicBezTo>
                  <a:cubicBezTo>
                    <a:pt x="48" y="45"/>
                    <a:pt x="48" y="45"/>
                    <a:pt x="48" y="45"/>
                  </a:cubicBezTo>
                  <a:cubicBezTo>
                    <a:pt x="48" y="46"/>
                    <a:pt x="48" y="46"/>
                    <a:pt x="48" y="46"/>
                  </a:cubicBezTo>
                  <a:cubicBezTo>
                    <a:pt x="48" y="46"/>
                    <a:pt x="48" y="46"/>
                    <a:pt x="48" y="47"/>
                  </a:cubicBezTo>
                  <a:cubicBezTo>
                    <a:pt x="49" y="48"/>
                    <a:pt x="50" y="51"/>
                    <a:pt x="52" y="54"/>
                  </a:cubicBezTo>
                  <a:cubicBezTo>
                    <a:pt x="55" y="56"/>
                    <a:pt x="59" y="59"/>
                    <a:pt x="64" y="59"/>
                  </a:cubicBezTo>
                  <a:cubicBezTo>
                    <a:pt x="64" y="59"/>
                    <a:pt x="64" y="59"/>
                    <a:pt x="64" y="59"/>
                  </a:cubicBezTo>
                  <a:cubicBezTo>
                    <a:pt x="64" y="59"/>
                    <a:pt x="64" y="59"/>
                    <a:pt x="64" y="59"/>
                  </a:cubicBezTo>
                  <a:cubicBezTo>
                    <a:pt x="80" y="61"/>
                    <a:pt x="96" y="62"/>
                    <a:pt x="112" y="63"/>
                  </a:cubicBezTo>
                  <a:cubicBezTo>
                    <a:pt x="112" y="61"/>
                    <a:pt x="112" y="61"/>
                    <a:pt x="112" y="61"/>
                  </a:cubicBezTo>
                  <a:cubicBezTo>
                    <a:pt x="110" y="60"/>
                    <a:pt x="110" y="60"/>
                    <a:pt x="110" y="60"/>
                  </a:cubicBezTo>
                  <a:cubicBezTo>
                    <a:pt x="108" y="64"/>
                    <a:pt x="107" y="68"/>
                    <a:pt x="107" y="71"/>
                  </a:cubicBezTo>
                  <a:cubicBezTo>
                    <a:pt x="107" y="71"/>
                    <a:pt x="107" y="71"/>
                    <a:pt x="107" y="71"/>
                  </a:cubicBezTo>
                  <a:cubicBezTo>
                    <a:pt x="107" y="77"/>
                    <a:pt x="109" y="84"/>
                    <a:pt x="109" y="84"/>
                  </a:cubicBezTo>
                  <a:cubicBezTo>
                    <a:pt x="111" y="83"/>
                    <a:pt x="111" y="83"/>
                    <a:pt x="111" y="83"/>
                  </a:cubicBezTo>
                  <a:cubicBezTo>
                    <a:pt x="113" y="83"/>
                    <a:pt x="113" y="83"/>
                    <a:pt x="113" y="83"/>
                  </a:cubicBezTo>
                  <a:cubicBezTo>
                    <a:pt x="113" y="83"/>
                    <a:pt x="113" y="82"/>
                    <a:pt x="112" y="79"/>
                  </a:cubicBezTo>
                  <a:cubicBezTo>
                    <a:pt x="111" y="78"/>
                    <a:pt x="111" y="78"/>
                    <a:pt x="111" y="78"/>
                  </a:cubicBezTo>
                  <a:cubicBezTo>
                    <a:pt x="109" y="78"/>
                    <a:pt x="109" y="78"/>
                    <a:pt x="109" y="78"/>
                  </a:cubicBezTo>
                  <a:cubicBezTo>
                    <a:pt x="101" y="80"/>
                    <a:pt x="93" y="81"/>
                    <a:pt x="87" y="82"/>
                  </a:cubicBezTo>
                  <a:cubicBezTo>
                    <a:pt x="85" y="82"/>
                    <a:pt x="84" y="82"/>
                    <a:pt x="83" y="82"/>
                  </a:cubicBezTo>
                  <a:cubicBezTo>
                    <a:pt x="79" y="82"/>
                    <a:pt x="78" y="82"/>
                    <a:pt x="75" y="81"/>
                  </a:cubicBezTo>
                  <a:cubicBezTo>
                    <a:pt x="72" y="81"/>
                    <a:pt x="68" y="80"/>
                    <a:pt x="61" y="80"/>
                  </a:cubicBezTo>
                  <a:cubicBezTo>
                    <a:pt x="60" y="80"/>
                    <a:pt x="60" y="80"/>
                    <a:pt x="59" y="80"/>
                  </a:cubicBezTo>
                  <a:cubicBezTo>
                    <a:pt x="59" y="80"/>
                    <a:pt x="59" y="80"/>
                    <a:pt x="59" y="80"/>
                  </a:cubicBezTo>
                  <a:cubicBezTo>
                    <a:pt x="58" y="81"/>
                    <a:pt x="58" y="81"/>
                    <a:pt x="58" y="81"/>
                  </a:cubicBezTo>
                  <a:cubicBezTo>
                    <a:pt x="58" y="81"/>
                    <a:pt x="58" y="81"/>
                    <a:pt x="58" y="81"/>
                  </a:cubicBezTo>
                  <a:cubicBezTo>
                    <a:pt x="58" y="81"/>
                    <a:pt x="58" y="81"/>
                    <a:pt x="58" y="81"/>
                  </a:cubicBezTo>
                  <a:cubicBezTo>
                    <a:pt x="58" y="81"/>
                    <a:pt x="58" y="81"/>
                    <a:pt x="58" y="81"/>
                  </a:cubicBezTo>
                  <a:cubicBezTo>
                    <a:pt x="58" y="81"/>
                    <a:pt x="58" y="81"/>
                    <a:pt x="58" y="81"/>
                  </a:cubicBezTo>
                  <a:cubicBezTo>
                    <a:pt x="58" y="81"/>
                    <a:pt x="58" y="81"/>
                    <a:pt x="58" y="81"/>
                  </a:cubicBezTo>
                  <a:cubicBezTo>
                    <a:pt x="58" y="81"/>
                    <a:pt x="58" y="81"/>
                    <a:pt x="58" y="81"/>
                  </a:cubicBezTo>
                  <a:cubicBezTo>
                    <a:pt x="58" y="81"/>
                    <a:pt x="58" y="80"/>
                    <a:pt x="57" y="80"/>
                  </a:cubicBezTo>
                  <a:cubicBezTo>
                    <a:pt x="57" y="80"/>
                    <a:pt x="57" y="80"/>
                    <a:pt x="57" y="80"/>
                  </a:cubicBezTo>
                  <a:cubicBezTo>
                    <a:pt x="55" y="80"/>
                    <a:pt x="52" y="79"/>
                    <a:pt x="49" y="78"/>
                  </a:cubicBezTo>
                  <a:cubicBezTo>
                    <a:pt x="46" y="77"/>
                    <a:pt x="44" y="76"/>
                    <a:pt x="44" y="76"/>
                  </a:cubicBezTo>
                  <a:cubicBezTo>
                    <a:pt x="43" y="78"/>
                    <a:pt x="43" y="78"/>
                    <a:pt x="43" y="78"/>
                  </a:cubicBezTo>
                  <a:cubicBezTo>
                    <a:pt x="45" y="76"/>
                    <a:pt x="45" y="76"/>
                    <a:pt x="45" y="76"/>
                  </a:cubicBezTo>
                  <a:cubicBezTo>
                    <a:pt x="25" y="57"/>
                    <a:pt x="25" y="57"/>
                    <a:pt x="25" y="57"/>
                  </a:cubicBezTo>
                  <a:cubicBezTo>
                    <a:pt x="3" y="32"/>
                    <a:pt x="3" y="32"/>
                    <a:pt x="3" y="32"/>
                  </a:cubicBezTo>
                  <a:cubicBezTo>
                    <a:pt x="2" y="34"/>
                    <a:pt x="2" y="34"/>
                    <a:pt x="2" y="34"/>
                  </a:cubicBezTo>
                  <a:cubicBezTo>
                    <a:pt x="4" y="34"/>
                    <a:pt x="4" y="34"/>
                    <a:pt x="4" y="34"/>
                  </a:cubicBezTo>
                  <a:cubicBezTo>
                    <a:pt x="4" y="34"/>
                    <a:pt x="4" y="33"/>
                    <a:pt x="4" y="33"/>
                  </a:cubicBezTo>
                  <a:cubicBezTo>
                    <a:pt x="4" y="30"/>
                    <a:pt x="6" y="22"/>
                    <a:pt x="8" y="16"/>
                  </a:cubicBezTo>
                  <a:cubicBezTo>
                    <a:pt x="10" y="13"/>
                    <a:pt x="11" y="10"/>
                    <a:pt x="13" y="8"/>
                  </a:cubicBezTo>
                  <a:cubicBezTo>
                    <a:pt x="15" y="6"/>
                    <a:pt x="18" y="4"/>
                    <a:pt x="20" y="4"/>
                  </a:cubicBezTo>
                  <a:cubicBezTo>
                    <a:pt x="21" y="4"/>
                    <a:pt x="22" y="5"/>
                    <a:pt x="22" y="5"/>
                  </a:cubicBezTo>
                  <a:cubicBezTo>
                    <a:pt x="22" y="3"/>
                    <a:pt x="22" y="3"/>
                    <a:pt x="22" y="3"/>
                  </a:cubicBezTo>
                  <a:cubicBezTo>
                    <a:pt x="23" y="1"/>
                    <a:pt x="23" y="1"/>
                    <a:pt x="23" y="1"/>
                  </a:cubicBezTo>
                  <a:cubicBezTo>
                    <a:pt x="22" y="1"/>
                    <a:pt x="21" y="0"/>
                    <a:pt x="20" y="0"/>
                  </a:cubicBezTo>
                  <a:cubicBezTo>
                    <a:pt x="16" y="0"/>
                    <a:pt x="12" y="3"/>
                    <a:pt x="9" y="6"/>
                  </a:cubicBezTo>
                  <a:cubicBezTo>
                    <a:pt x="5" y="11"/>
                    <a:pt x="3" y="18"/>
                    <a:pt x="2" y="23"/>
                  </a:cubicBezTo>
                  <a:cubicBezTo>
                    <a:pt x="0" y="29"/>
                    <a:pt x="0" y="33"/>
                    <a:pt x="0" y="34"/>
                  </a:cubicBezTo>
                  <a:cubicBezTo>
                    <a:pt x="0" y="34"/>
                    <a:pt x="0" y="34"/>
                    <a:pt x="0" y="34"/>
                  </a:cubicBezTo>
                  <a:cubicBezTo>
                    <a:pt x="22" y="60"/>
                    <a:pt x="22" y="60"/>
                    <a:pt x="22" y="60"/>
                  </a:cubicBezTo>
                  <a:cubicBezTo>
                    <a:pt x="42" y="79"/>
                    <a:pt x="42" y="79"/>
                    <a:pt x="42" y="79"/>
                  </a:cubicBezTo>
                  <a:cubicBezTo>
                    <a:pt x="43" y="80"/>
                    <a:pt x="43" y="80"/>
                    <a:pt x="43" y="80"/>
                  </a:cubicBezTo>
                  <a:cubicBezTo>
                    <a:pt x="43" y="80"/>
                    <a:pt x="52" y="83"/>
                    <a:pt x="56" y="84"/>
                  </a:cubicBezTo>
                  <a:cubicBezTo>
                    <a:pt x="56" y="84"/>
                    <a:pt x="56" y="84"/>
                    <a:pt x="56" y="84"/>
                  </a:cubicBezTo>
                  <a:cubicBezTo>
                    <a:pt x="57" y="84"/>
                    <a:pt x="57" y="85"/>
                    <a:pt x="58" y="85"/>
                  </a:cubicBezTo>
                  <a:cubicBezTo>
                    <a:pt x="59" y="85"/>
                    <a:pt x="59" y="84"/>
                    <a:pt x="60" y="84"/>
                  </a:cubicBezTo>
                  <a:cubicBezTo>
                    <a:pt x="59" y="82"/>
                    <a:pt x="59" y="82"/>
                    <a:pt x="59" y="82"/>
                  </a:cubicBezTo>
                  <a:cubicBezTo>
                    <a:pt x="59" y="84"/>
                    <a:pt x="59" y="84"/>
                    <a:pt x="59" y="84"/>
                  </a:cubicBezTo>
                  <a:cubicBezTo>
                    <a:pt x="60" y="84"/>
                    <a:pt x="60" y="84"/>
                    <a:pt x="61" y="84"/>
                  </a:cubicBezTo>
                  <a:cubicBezTo>
                    <a:pt x="68" y="84"/>
                    <a:pt x="72" y="85"/>
                    <a:pt x="75" y="85"/>
                  </a:cubicBezTo>
                  <a:cubicBezTo>
                    <a:pt x="77" y="85"/>
                    <a:pt x="79" y="86"/>
                    <a:pt x="83" y="86"/>
                  </a:cubicBezTo>
                  <a:cubicBezTo>
                    <a:pt x="84" y="86"/>
                    <a:pt x="86" y="86"/>
                    <a:pt x="88" y="86"/>
                  </a:cubicBezTo>
                  <a:cubicBezTo>
                    <a:pt x="94" y="85"/>
                    <a:pt x="101" y="84"/>
                    <a:pt x="110" y="82"/>
                  </a:cubicBezTo>
                  <a:cubicBezTo>
                    <a:pt x="110" y="80"/>
                    <a:pt x="110" y="80"/>
                    <a:pt x="110" y="80"/>
                  </a:cubicBezTo>
                  <a:cubicBezTo>
                    <a:pt x="108" y="81"/>
                    <a:pt x="108" y="81"/>
                    <a:pt x="108" y="81"/>
                  </a:cubicBezTo>
                  <a:cubicBezTo>
                    <a:pt x="109" y="83"/>
                    <a:pt x="109" y="84"/>
                    <a:pt x="109" y="84"/>
                  </a:cubicBezTo>
                  <a:cubicBezTo>
                    <a:pt x="113" y="83"/>
                    <a:pt x="113" y="83"/>
                    <a:pt x="113" y="83"/>
                  </a:cubicBezTo>
                  <a:cubicBezTo>
                    <a:pt x="113" y="82"/>
                    <a:pt x="113" y="82"/>
                    <a:pt x="113" y="82"/>
                  </a:cubicBezTo>
                  <a:cubicBezTo>
                    <a:pt x="112" y="81"/>
                    <a:pt x="111" y="76"/>
                    <a:pt x="111" y="71"/>
                  </a:cubicBezTo>
                  <a:cubicBezTo>
                    <a:pt x="111" y="71"/>
                    <a:pt x="111" y="71"/>
                    <a:pt x="111" y="71"/>
                  </a:cubicBezTo>
                  <a:cubicBezTo>
                    <a:pt x="111" y="69"/>
                    <a:pt x="112" y="66"/>
                    <a:pt x="113" y="62"/>
                  </a:cubicBezTo>
                  <a:cubicBezTo>
                    <a:pt x="115" y="59"/>
                    <a:pt x="115" y="59"/>
                    <a:pt x="115" y="59"/>
                  </a:cubicBezTo>
                  <a:cubicBezTo>
                    <a:pt x="112" y="59"/>
                    <a:pt x="112" y="59"/>
                    <a:pt x="112" y="59"/>
                  </a:cubicBezTo>
                  <a:cubicBezTo>
                    <a:pt x="96" y="58"/>
                    <a:pt x="80" y="57"/>
                    <a:pt x="64" y="55"/>
                  </a:cubicBezTo>
                  <a:cubicBezTo>
                    <a:pt x="64" y="57"/>
                    <a:pt x="64" y="57"/>
                    <a:pt x="64" y="57"/>
                  </a:cubicBezTo>
                  <a:cubicBezTo>
                    <a:pt x="65" y="55"/>
                    <a:pt x="65" y="55"/>
                    <a:pt x="65" y="55"/>
                  </a:cubicBezTo>
                  <a:cubicBezTo>
                    <a:pt x="59" y="55"/>
                    <a:pt x="56" y="52"/>
                    <a:pt x="54" y="50"/>
                  </a:cubicBezTo>
                  <a:cubicBezTo>
                    <a:pt x="53" y="49"/>
                    <a:pt x="53" y="47"/>
                    <a:pt x="52" y="46"/>
                  </a:cubicBezTo>
                  <a:cubicBezTo>
                    <a:pt x="52" y="46"/>
                    <a:pt x="52" y="45"/>
                    <a:pt x="51" y="45"/>
                  </a:cubicBezTo>
                  <a:cubicBezTo>
                    <a:pt x="51" y="44"/>
                    <a:pt x="51" y="44"/>
                    <a:pt x="51" y="43"/>
                  </a:cubicBezTo>
                  <a:cubicBezTo>
                    <a:pt x="50" y="44"/>
                    <a:pt x="50" y="44"/>
                    <a:pt x="50" y="44"/>
                  </a:cubicBezTo>
                  <a:cubicBezTo>
                    <a:pt x="51" y="43"/>
                    <a:pt x="51" y="43"/>
                    <a:pt x="51" y="43"/>
                  </a:cubicBezTo>
                  <a:cubicBezTo>
                    <a:pt x="51" y="43"/>
                    <a:pt x="51" y="43"/>
                    <a:pt x="51" y="43"/>
                  </a:cubicBezTo>
                  <a:cubicBezTo>
                    <a:pt x="50" y="44"/>
                    <a:pt x="50" y="44"/>
                    <a:pt x="50" y="44"/>
                  </a:cubicBezTo>
                  <a:cubicBezTo>
                    <a:pt x="51" y="43"/>
                    <a:pt x="51" y="43"/>
                    <a:pt x="51" y="43"/>
                  </a:cubicBezTo>
                  <a:cubicBezTo>
                    <a:pt x="51" y="43"/>
                    <a:pt x="51" y="43"/>
                    <a:pt x="51" y="43"/>
                  </a:cubicBezTo>
                  <a:cubicBezTo>
                    <a:pt x="51" y="43"/>
                    <a:pt x="50" y="43"/>
                    <a:pt x="50" y="42"/>
                  </a:cubicBezTo>
                  <a:cubicBezTo>
                    <a:pt x="49" y="40"/>
                    <a:pt x="48" y="36"/>
                    <a:pt x="47" y="33"/>
                  </a:cubicBezTo>
                  <a:cubicBezTo>
                    <a:pt x="46" y="29"/>
                    <a:pt x="45" y="27"/>
                    <a:pt x="45" y="27"/>
                  </a:cubicBezTo>
                  <a:cubicBezTo>
                    <a:pt x="43" y="27"/>
                    <a:pt x="43" y="27"/>
                    <a:pt x="43" y="27"/>
                  </a:cubicBezTo>
                  <a:cubicBezTo>
                    <a:pt x="45" y="27"/>
                    <a:pt x="45" y="27"/>
                    <a:pt x="45" y="27"/>
                  </a:cubicBezTo>
                  <a:cubicBezTo>
                    <a:pt x="45" y="27"/>
                    <a:pt x="44" y="21"/>
                    <a:pt x="41" y="15"/>
                  </a:cubicBezTo>
                  <a:cubicBezTo>
                    <a:pt x="39" y="12"/>
                    <a:pt x="37" y="9"/>
                    <a:pt x="34" y="6"/>
                  </a:cubicBezTo>
                  <a:cubicBezTo>
                    <a:pt x="31" y="4"/>
                    <a:pt x="28" y="2"/>
                    <a:pt x="23" y="1"/>
                  </a:cubicBezTo>
                  <a:lnTo>
                    <a:pt x="22" y="3"/>
                  </a:lnTo>
                  <a:close/>
                </a:path>
              </a:pathLst>
            </a:custGeom>
            <a:solidFill>
              <a:srgbClr val="DDDA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7" name="Freeform 1258">
              <a:extLst>
                <a:ext uri="{FF2B5EF4-FFF2-40B4-BE49-F238E27FC236}">
                  <a16:creationId xmlns="" xmlns:a16="http://schemas.microsoft.com/office/drawing/2014/main" id="{AC4EA213-372F-4170-840C-2AA173532972}"/>
                </a:ext>
              </a:extLst>
            </p:cNvPr>
            <p:cNvSpPr>
              <a:spLocks/>
            </p:cNvSpPr>
            <p:nvPr/>
          </p:nvSpPr>
          <p:spPr bwMode="auto">
            <a:xfrm>
              <a:off x="3867656" y="4919737"/>
              <a:ext cx="1363068" cy="1107728"/>
            </a:xfrm>
            <a:custGeom>
              <a:avLst/>
              <a:gdLst>
                <a:gd name="T0" fmla="*/ 204 w 269"/>
                <a:gd name="T1" fmla="*/ 49 h 219"/>
                <a:gd name="T2" fmla="*/ 269 w 269"/>
                <a:gd name="T3" fmla="*/ 5 h 219"/>
                <a:gd name="T4" fmla="*/ 267 w 269"/>
                <a:gd name="T5" fmla="*/ 0 h 219"/>
                <a:gd name="T6" fmla="*/ 198 w 269"/>
                <a:gd name="T7" fmla="*/ 48 h 219"/>
                <a:gd name="T8" fmla="*/ 198 w 269"/>
                <a:gd name="T9" fmla="*/ 48 h 219"/>
                <a:gd name="T10" fmla="*/ 198 w 269"/>
                <a:gd name="T11" fmla="*/ 64 h 219"/>
                <a:gd name="T12" fmla="*/ 32 w 269"/>
                <a:gd name="T13" fmla="*/ 64 h 219"/>
                <a:gd name="T14" fmla="*/ 32 w 269"/>
                <a:gd name="T15" fmla="*/ 180 h 219"/>
                <a:gd name="T16" fmla="*/ 0 w 269"/>
                <a:gd name="T17" fmla="*/ 180 h 219"/>
                <a:gd name="T18" fmla="*/ 0 w 269"/>
                <a:gd name="T19" fmla="*/ 187 h 219"/>
                <a:gd name="T20" fmla="*/ 25 w 269"/>
                <a:gd name="T21" fmla="*/ 187 h 219"/>
                <a:gd name="T22" fmla="*/ 32 w 269"/>
                <a:gd name="T23" fmla="*/ 192 h 219"/>
                <a:gd name="T24" fmla="*/ 32 w 269"/>
                <a:gd name="T25" fmla="*/ 192 h 219"/>
                <a:gd name="T26" fmla="*/ 25 w 269"/>
                <a:gd name="T27" fmla="*/ 204 h 219"/>
                <a:gd name="T28" fmla="*/ 39 w 269"/>
                <a:gd name="T29" fmla="*/ 219 h 219"/>
                <a:gd name="T30" fmla="*/ 40 w 269"/>
                <a:gd name="T31" fmla="*/ 219 h 219"/>
                <a:gd name="T32" fmla="*/ 55 w 269"/>
                <a:gd name="T33" fmla="*/ 204 h 219"/>
                <a:gd name="T34" fmla="*/ 49 w 269"/>
                <a:gd name="T35" fmla="*/ 193 h 219"/>
                <a:gd name="T36" fmla="*/ 50 w 269"/>
                <a:gd name="T37" fmla="*/ 192 h 219"/>
                <a:gd name="T38" fmla="*/ 55 w 269"/>
                <a:gd name="T39" fmla="*/ 187 h 219"/>
                <a:gd name="T40" fmla="*/ 115 w 269"/>
                <a:gd name="T41" fmla="*/ 187 h 219"/>
                <a:gd name="T42" fmla="*/ 180 w 269"/>
                <a:gd name="T43" fmla="*/ 187 h 219"/>
                <a:gd name="T44" fmla="*/ 185 w 269"/>
                <a:gd name="T45" fmla="*/ 190 h 219"/>
                <a:gd name="T46" fmla="*/ 186 w 269"/>
                <a:gd name="T47" fmla="*/ 192 h 219"/>
                <a:gd name="T48" fmla="*/ 178 w 269"/>
                <a:gd name="T49" fmla="*/ 205 h 219"/>
                <a:gd name="T50" fmla="*/ 192 w 269"/>
                <a:gd name="T51" fmla="*/ 219 h 219"/>
                <a:gd name="T52" fmla="*/ 193 w 269"/>
                <a:gd name="T53" fmla="*/ 219 h 219"/>
                <a:gd name="T54" fmla="*/ 207 w 269"/>
                <a:gd name="T55" fmla="*/ 205 h 219"/>
                <a:gd name="T56" fmla="*/ 200 w 269"/>
                <a:gd name="T57" fmla="*/ 192 h 219"/>
                <a:gd name="T58" fmla="*/ 203 w 269"/>
                <a:gd name="T59" fmla="*/ 190 h 219"/>
                <a:gd name="T60" fmla="*/ 206 w 269"/>
                <a:gd name="T61" fmla="*/ 187 h 219"/>
                <a:gd name="T62" fmla="*/ 233 w 269"/>
                <a:gd name="T63" fmla="*/ 187 h 219"/>
                <a:gd name="T64" fmla="*/ 233 w 269"/>
                <a:gd name="T65" fmla="*/ 180 h 219"/>
                <a:gd name="T66" fmla="*/ 204 w 269"/>
                <a:gd name="T67" fmla="*/ 180 h 219"/>
                <a:gd name="T68" fmla="*/ 204 w 269"/>
                <a:gd name="T69" fmla="*/ 4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9" h="219">
                  <a:moveTo>
                    <a:pt x="204" y="49"/>
                  </a:moveTo>
                  <a:cubicBezTo>
                    <a:pt x="205" y="46"/>
                    <a:pt x="218" y="15"/>
                    <a:pt x="269" y="5"/>
                  </a:cubicBezTo>
                  <a:cubicBezTo>
                    <a:pt x="267" y="0"/>
                    <a:pt x="267" y="0"/>
                    <a:pt x="267" y="0"/>
                  </a:cubicBezTo>
                  <a:cubicBezTo>
                    <a:pt x="210" y="11"/>
                    <a:pt x="199" y="46"/>
                    <a:pt x="198" y="48"/>
                  </a:cubicBezTo>
                  <a:cubicBezTo>
                    <a:pt x="198" y="48"/>
                    <a:pt x="198" y="48"/>
                    <a:pt x="198" y="48"/>
                  </a:cubicBezTo>
                  <a:cubicBezTo>
                    <a:pt x="198" y="64"/>
                    <a:pt x="198" y="64"/>
                    <a:pt x="198" y="64"/>
                  </a:cubicBezTo>
                  <a:cubicBezTo>
                    <a:pt x="32" y="64"/>
                    <a:pt x="32" y="64"/>
                    <a:pt x="32" y="64"/>
                  </a:cubicBezTo>
                  <a:cubicBezTo>
                    <a:pt x="32" y="180"/>
                    <a:pt x="32" y="180"/>
                    <a:pt x="32" y="180"/>
                  </a:cubicBezTo>
                  <a:cubicBezTo>
                    <a:pt x="0" y="180"/>
                    <a:pt x="0" y="180"/>
                    <a:pt x="0" y="180"/>
                  </a:cubicBezTo>
                  <a:cubicBezTo>
                    <a:pt x="0" y="187"/>
                    <a:pt x="0" y="187"/>
                    <a:pt x="0" y="187"/>
                  </a:cubicBezTo>
                  <a:cubicBezTo>
                    <a:pt x="25" y="187"/>
                    <a:pt x="25" y="187"/>
                    <a:pt x="25" y="187"/>
                  </a:cubicBezTo>
                  <a:cubicBezTo>
                    <a:pt x="32" y="192"/>
                    <a:pt x="32" y="192"/>
                    <a:pt x="32" y="192"/>
                  </a:cubicBezTo>
                  <a:cubicBezTo>
                    <a:pt x="32" y="192"/>
                    <a:pt x="32" y="192"/>
                    <a:pt x="32" y="192"/>
                  </a:cubicBezTo>
                  <a:cubicBezTo>
                    <a:pt x="28" y="195"/>
                    <a:pt x="25" y="199"/>
                    <a:pt x="25" y="204"/>
                  </a:cubicBezTo>
                  <a:cubicBezTo>
                    <a:pt x="25" y="212"/>
                    <a:pt x="32" y="219"/>
                    <a:pt x="39" y="219"/>
                  </a:cubicBezTo>
                  <a:cubicBezTo>
                    <a:pt x="40" y="219"/>
                    <a:pt x="40" y="219"/>
                    <a:pt x="40" y="219"/>
                  </a:cubicBezTo>
                  <a:cubicBezTo>
                    <a:pt x="48" y="219"/>
                    <a:pt x="55" y="212"/>
                    <a:pt x="55" y="204"/>
                  </a:cubicBezTo>
                  <a:cubicBezTo>
                    <a:pt x="55" y="199"/>
                    <a:pt x="52" y="195"/>
                    <a:pt x="49" y="193"/>
                  </a:cubicBezTo>
                  <a:cubicBezTo>
                    <a:pt x="50" y="192"/>
                    <a:pt x="50" y="192"/>
                    <a:pt x="50" y="192"/>
                  </a:cubicBezTo>
                  <a:cubicBezTo>
                    <a:pt x="55" y="187"/>
                    <a:pt x="55" y="187"/>
                    <a:pt x="55" y="187"/>
                  </a:cubicBezTo>
                  <a:cubicBezTo>
                    <a:pt x="115" y="187"/>
                    <a:pt x="115" y="187"/>
                    <a:pt x="115" y="187"/>
                  </a:cubicBezTo>
                  <a:cubicBezTo>
                    <a:pt x="180" y="187"/>
                    <a:pt x="180" y="187"/>
                    <a:pt x="180" y="187"/>
                  </a:cubicBezTo>
                  <a:cubicBezTo>
                    <a:pt x="185" y="190"/>
                    <a:pt x="185" y="190"/>
                    <a:pt x="185" y="190"/>
                  </a:cubicBezTo>
                  <a:cubicBezTo>
                    <a:pt x="186" y="192"/>
                    <a:pt x="186" y="192"/>
                    <a:pt x="186" y="192"/>
                  </a:cubicBezTo>
                  <a:cubicBezTo>
                    <a:pt x="181" y="194"/>
                    <a:pt x="178" y="199"/>
                    <a:pt x="178" y="205"/>
                  </a:cubicBezTo>
                  <a:cubicBezTo>
                    <a:pt x="178" y="213"/>
                    <a:pt x="184" y="219"/>
                    <a:pt x="192" y="219"/>
                  </a:cubicBezTo>
                  <a:cubicBezTo>
                    <a:pt x="193" y="219"/>
                    <a:pt x="193" y="219"/>
                    <a:pt x="193" y="219"/>
                  </a:cubicBezTo>
                  <a:cubicBezTo>
                    <a:pt x="201" y="219"/>
                    <a:pt x="207" y="213"/>
                    <a:pt x="207" y="205"/>
                  </a:cubicBezTo>
                  <a:cubicBezTo>
                    <a:pt x="207" y="199"/>
                    <a:pt x="204" y="195"/>
                    <a:pt x="200" y="192"/>
                  </a:cubicBezTo>
                  <a:cubicBezTo>
                    <a:pt x="203" y="190"/>
                    <a:pt x="203" y="190"/>
                    <a:pt x="203" y="190"/>
                  </a:cubicBezTo>
                  <a:cubicBezTo>
                    <a:pt x="206" y="187"/>
                    <a:pt x="206" y="187"/>
                    <a:pt x="206" y="187"/>
                  </a:cubicBezTo>
                  <a:cubicBezTo>
                    <a:pt x="233" y="187"/>
                    <a:pt x="233" y="187"/>
                    <a:pt x="233" y="187"/>
                  </a:cubicBezTo>
                  <a:cubicBezTo>
                    <a:pt x="233" y="180"/>
                    <a:pt x="233" y="180"/>
                    <a:pt x="233" y="180"/>
                  </a:cubicBezTo>
                  <a:cubicBezTo>
                    <a:pt x="204" y="180"/>
                    <a:pt x="204" y="180"/>
                    <a:pt x="204" y="180"/>
                  </a:cubicBezTo>
                  <a:lnTo>
                    <a:pt x="204" y="49"/>
                  </a:lnTo>
                  <a:close/>
                </a:path>
              </a:pathLst>
            </a:custGeom>
            <a:solidFill>
              <a:srgbClr val="EDB3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8" name="Freeform 1259">
              <a:extLst>
                <a:ext uri="{FF2B5EF4-FFF2-40B4-BE49-F238E27FC236}">
                  <a16:creationId xmlns="" xmlns:a16="http://schemas.microsoft.com/office/drawing/2014/main" id="{AB138F32-4CE7-4217-BC1C-B14BEFC4AEA2}"/>
                </a:ext>
              </a:extLst>
            </p:cNvPr>
            <p:cNvSpPr>
              <a:spLocks/>
            </p:cNvSpPr>
            <p:nvPr/>
          </p:nvSpPr>
          <p:spPr bwMode="auto">
            <a:xfrm>
              <a:off x="11137348" y="5674494"/>
              <a:ext cx="187750" cy="886182"/>
            </a:xfrm>
            <a:custGeom>
              <a:avLst/>
              <a:gdLst>
                <a:gd name="T0" fmla="*/ 4 w 37"/>
                <a:gd name="T1" fmla="*/ 3 h 175"/>
                <a:gd name="T2" fmla="*/ 1 w 37"/>
                <a:gd name="T3" fmla="*/ 4 h 175"/>
                <a:gd name="T4" fmla="*/ 1 w 37"/>
                <a:gd name="T5" fmla="*/ 6 h 175"/>
                <a:gd name="T6" fmla="*/ 2 w 37"/>
                <a:gd name="T7" fmla="*/ 32 h 175"/>
                <a:gd name="T8" fmla="*/ 2 w 37"/>
                <a:gd name="T9" fmla="*/ 40 h 175"/>
                <a:gd name="T10" fmla="*/ 3 w 37"/>
                <a:gd name="T11" fmla="*/ 103 h 175"/>
                <a:gd name="T12" fmla="*/ 0 w 37"/>
                <a:gd name="T13" fmla="*/ 120 h 175"/>
                <a:gd name="T14" fmla="*/ 6 w 37"/>
                <a:gd name="T15" fmla="*/ 175 h 175"/>
                <a:gd name="T16" fmla="*/ 7 w 37"/>
                <a:gd name="T17" fmla="*/ 175 h 175"/>
                <a:gd name="T18" fmla="*/ 19 w 37"/>
                <a:gd name="T19" fmla="*/ 174 h 175"/>
                <a:gd name="T20" fmla="*/ 20 w 37"/>
                <a:gd name="T21" fmla="*/ 174 h 175"/>
                <a:gd name="T22" fmla="*/ 25 w 37"/>
                <a:gd name="T23" fmla="*/ 118 h 175"/>
                <a:gd name="T24" fmla="*/ 30 w 37"/>
                <a:gd name="T25" fmla="*/ 94 h 175"/>
                <a:gd name="T26" fmla="*/ 35 w 37"/>
                <a:gd name="T27" fmla="*/ 39 h 175"/>
                <a:gd name="T28" fmla="*/ 37 w 37"/>
                <a:gd name="T29" fmla="*/ 32 h 175"/>
                <a:gd name="T30" fmla="*/ 37 w 37"/>
                <a:gd name="T31" fmla="*/ 18 h 175"/>
                <a:gd name="T32" fmla="*/ 37 w 37"/>
                <a:gd name="T33" fmla="*/ 4 h 175"/>
                <a:gd name="T34" fmla="*/ 37 w 37"/>
                <a:gd name="T35" fmla="*/ 0 h 175"/>
                <a:gd name="T36" fmla="*/ 4 w 37"/>
                <a:gd name="T37" fmla="*/ 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175">
                  <a:moveTo>
                    <a:pt x="4" y="3"/>
                  </a:moveTo>
                  <a:cubicBezTo>
                    <a:pt x="1" y="4"/>
                    <a:pt x="1" y="4"/>
                    <a:pt x="1" y="4"/>
                  </a:cubicBezTo>
                  <a:cubicBezTo>
                    <a:pt x="1" y="6"/>
                    <a:pt x="1" y="6"/>
                    <a:pt x="1" y="6"/>
                  </a:cubicBezTo>
                  <a:cubicBezTo>
                    <a:pt x="2" y="32"/>
                    <a:pt x="2" y="32"/>
                    <a:pt x="2" y="32"/>
                  </a:cubicBezTo>
                  <a:cubicBezTo>
                    <a:pt x="2" y="40"/>
                    <a:pt x="2" y="40"/>
                    <a:pt x="2" y="40"/>
                  </a:cubicBezTo>
                  <a:cubicBezTo>
                    <a:pt x="3" y="103"/>
                    <a:pt x="3" y="103"/>
                    <a:pt x="3" y="103"/>
                  </a:cubicBezTo>
                  <a:cubicBezTo>
                    <a:pt x="2" y="108"/>
                    <a:pt x="1" y="114"/>
                    <a:pt x="0" y="120"/>
                  </a:cubicBezTo>
                  <a:cubicBezTo>
                    <a:pt x="2" y="138"/>
                    <a:pt x="4" y="157"/>
                    <a:pt x="6" y="175"/>
                  </a:cubicBezTo>
                  <a:cubicBezTo>
                    <a:pt x="6" y="175"/>
                    <a:pt x="7" y="175"/>
                    <a:pt x="7" y="175"/>
                  </a:cubicBezTo>
                  <a:cubicBezTo>
                    <a:pt x="10" y="174"/>
                    <a:pt x="15" y="173"/>
                    <a:pt x="19" y="174"/>
                  </a:cubicBezTo>
                  <a:cubicBezTo>
                    <a:pt x="20" y="174"/>
                    <a:pt x="20" y="174"/>
                    <a:pt x="20" y="174"/>
                  </a:cubicBezTo>
                  <a:cubicBezTo>
                    <a:pt x="25" y="118"/>
                    <a:pt x="25" y="118"/>
                    <a:pt x="25" y="118"/>
                  </a:cubicBezTo>
                  <a:cubicBezTo>
                    <a:pt x="25" y="118"/>
                    <a:pt x="31" y="107"/>
                    <a:pt x="30" y="94"/>
                  </a:cubicBezTo>
                  <a:cubicBezTo>
                    <a:pt x="30" y="81"/>
                    <a:pt x="35" y="39"/>
                    <a:pt x="35" y="39"/>
                  </a:cubicBezTo>
                  <a:cubicBezTo>
                    <a:pt x="37" y="32"/>
                    <a:pt x="37" y="32"/>
                    <a:pt x="37" y="32"/>
                  </a:cubicBezTo>
                  <a:cubicBezTo>
                    <a:pt x="37" y="18"/>
                    <a:pt x="37" y="18"/>
                    <a:pt x="37" y="18"/>
                  </a:cubicBezTo>
                  <a:cubicBezTo>
                    <a:pt x="37" y="4"/>
                    <a:pt x="37" y="4"/>
                    <a:pt x="37" y="4"/>
                  </a:cubicBezTo>
                  <a:cubicBezTo>
                    <a:pt x="37" y="0"/>
                    <a:pt x="37" y="0"/>
                    <a:pt x="37" y="0"/>
                  </a:cubicBezTo>
                  <a:lnTo>
                    <a:pt x="4" y="3"/>
                  </a:lnTo>
                  <a:close/>
                </a:path>
              </a:pathLst>
            </a:custGeom>
            <a:solidFill>
              <a:srgbClr val="4716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9" name="Freeform 1260">
              <a:extLst>
                <a:ext uri="{FF2B5EF4-FFF2-40B4-BE49-F238E27FC236}">
                  <a16:creationId xmlns="" xmlns:a16="http://schemas.microsoft.com/office/drawing/2014/main" id="{D4F9E8B1-8187-4C11-9BA5-72893EED1D4E}"/>
                </a:ext>
              </a:extLst>
            </p:cNvPr>
            <p:cNvSpPr>
              <a:spLocks/>
            </p:cNvSpPr>
            <p:nvPr/>
          </p:nvSpPr>
          <p:spPr bwMode="auto">
            <a:xfrm>
              <a:off x="11223714" y="4919737"/>
              <a:ext cx="176486" cy="176486"/>
            </a:xfrm>
            <a:custGeom>
              <a:avLst/>
              <a:gdLst>
                <a:gd name="T0" fmla="*/ 34 w 35"/>
                <a:gd name="T1" fmla="*/ 19 h 35"/>
                <a:gd name="T2" fmla="*/ 32 w 35"/>
                <a:gd name="T3" fmla="*/ 18 h 35"/>
                <a:gd name="T4" fmla="*/ 31 w 35"/>
                <a:gd name="T5" fmla="*/ 2 h 35"/>
                <a:gd name="T6" fmla="*/ 24 w 35"/>
                <a:gd name="T7" fmla="*/ 7 h 35"/>
                <a:gd name="T8" fmla="*/ 20 w 35"/>
                <a:gd name="T9" fmla="*/ 7 h 35"/>
                <a:gd name="T10" fmla="*/ 15 w 35"/>
                <a:gd name="T11" fmla="*/ 7 h 35"/>
                <a:gd name="T12" fmla="*/ 7 w 35"/>
                <a:gd name="T13" fmla="*/ 0 h 35"/>
                <a:gd name="T14" fmla="*/ 3 w 35"/>
                <a:gd name="T15" fmla="*/ 14 h 35"/>
                <a:gd name="T16" fmla="*/ 0 w 35"/>
                <a:gd name="T17" fmla="*/ 16 h 35"/>
                <a:gd name="T18" fmla="*/ 6 w 35"/>
                <a:gd name="T19" fmla="*/ 30 h 35"/>
                <a:gd name="T20" fmla="*/ 20 w 35"/>
                <a:gd name="T21" fmla="*/ 35 h 35"/>
                <a:gd name="T22" fmla="*/ 29 w 35"/>
                <a:gd name="T23" fmla="*/ 33 h 35"/>
                <a:gd name="T24" fmla="*/ 34 w 35"/>
                <a:gd name="T25"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5">
                  <a:moveTo>
                    <a:pt x="34" y="19"/>
                  </a:moveTo>
                  <a:cubicBezTo>
                    <a:pt x="33" y="18"/>
                    <a:pt x="32" y="18"/>
                    <a:pt x="32" y="18"/>
                  </a:cubicBezTo>
                  <a:cubicBezTo>
                    <a:pt x="31" y="2"/>
                    <a:pt x="31" y="2"/>
                    <a:pt x="31" y="2"/>
                  </a:cubicBezTo>
                  <a:cubicBezTo>
                    <a:pt x="24" y="7"/>
                    <a:pt x="24" y="7"/>
                    <a:pt x="24" y="7"/>
                  </a:cubicBezTo>
                  <a:cubicBezTo>
                    <a:pt x="24" y="7"/>
                    <a:pt x="22" y="7"/>
                    <a:pt x="20" y="7"/>
                  </a:cubicBezTo>
                  <a:cubicBezTo>
                    <a:pt x="18" y="7"/>
                    <a:pt x="15" y="7"/>
                    <a:pt x="15" y="7"/>
                  </a:cubicBezTo>
                  <a:cubicBezTo>
                    <a:pt x="13" y="7"/>
                    <a:pt x="7" y="0"/>
                    <a:pt x="7" y="0"/>
                  </a:cubicBezTo>
                  <a:cubicBezTo>
                    <a:pt x="7" y="2"/>
                    <a:pt x="10" y="11"/>
                    <a:pt x="3" y="14"/>
                  </a:cubicBezTo>
                  <a:cubicBezTo>
                    <a:pt x="2" y="15"/>
                    <a:pt x="1" y="15"/>
                    <a:pt x="0" y="16"/>
                  </a:cubicBezTo>
                  <a:cubicBezTo>
                    <a:pt x="0" y="18"/>
                    <a:pt x="3" y="26"/>
                    <a:pt x="6" y="30"/>
                  </a:cubicBezTo>
                  <a:cubicBezTo>
                    <a:pt x="8" y="33"/>
                    <a:pt x="14" y="35"/>
                    <a:pt x="20" y="35"/>
                  </a:cubicBezTo>
                  <a:cubicBezTo>
                    <a:pt x="23" y="35"/>
                    <a:pt x="26" y="34"/>
                    <a:pt x="29" y="33"/>
                  </a:cubicBezTo>
                  <a:cubicBezTo>
                    <a:pt x="34" y="31"/>
                    <a:pt x="35" y="25"/>
                    <a:pt x="34" y="19"/>
                  </a:cubicBezTo>
                  <a:close/>
                </a:path>
              </a:pathLst>
            </a:custGeom>
            <a:solidFill>
              <a:srgbClr val="DD9E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0" name="Freeform 1261">
              <a:extLst>
                <a:ext uri="{FF2B5EF4-FFF2-40B4-BE49-F238E27FC236}">
                  <a16:creationId xmlns="" xmlns:a16="http://schemas.microsoft.com/office/drawing/2014/main" id="{0A9008AA-03F9-424F-8A05-85C15360E058}"/>
                </a:ext>
              </a:extLst>
            </p:cNvPr>
            <p:cNvSpPr>
              <a:spLocks/>
            </p:cNvSpPr>
            <p:nvPr/>
          </p:nvSpPr>
          <p:spPr bwMode="auto">
            <a:xfrm>
              <a:off x="11005924" y="5268953"/>
              <a:ext cx="142690" cy="668391"/>
            </a:xfrm>
            <a:custGeom>
              <a:avLst/>
              <a:gdLst>
                <a:gd name="T0" fmla="*/ 27 w 28"/>
                <a:gd name="T1" fmla="*/ 106 h 132"/>
                <a:gd name="T2" fmla="*/ 20 w 28"/>
                <a:gd name="T3" fmla="*/ 93 h 132"/>
                <a:gd name="T4" fmla="*/ 18 w 28"/>
                <a:gd name="T5" fmla="*/ 56 h 132"/>
                <a:gd name="T6" fmla="*/ 16 w 28"/>
                <a:gd name="T7" fmla="*/ 41 h 132"/>
                <a:gd name="T8" fmla="*/ 24 w 28"/>
                <a:gd name="T9" fmla="*/ 14 h 132"/>
                <a:gd name="T10" fmla="*/ 24 w 28"/>
                <a:gd name="T11" fmla="*/ 3 h 132"/>
                <a:gd name="T12" fmla="*/ 11 w 28"/>
                <a:gd name="T13" fmla="*/ 2 h 132"/>
                <a:gd name="T14" fmla="*/ 2 w 28"/>
                <a:gd name="T15" fmla="*/ 0 h 132"/>
                <a:gd name="T16" fmla="*/ 1 w 28"/>
                <a:gd name="T17" fmla="*/ 27 h 132"/>
                <a:gd name="T18" fmla="*/ 0 w 28"/>
                <a:gd name="T19" fmla="*/ 59 h 132"/>
                <a:gd name="T20" fmla="*/ 8 w 28"/>
                <a:gd name="T21" fmla="*/ 96 h 132"/>
                <a:gd name="T22" fmla="*/ 8 w 28"/>
                <a:gd name="T23" fmla="*/ 114 h 132"/>
                <a:gd name="T24" fmla="*/ 9 w 28"/>
                <a:gd name="T25" fmla="*/ 119 h 132"/>
                <a:gd name="T26" fmla="*/ 20 w 28"/>
                <a:gd name="T27" fmla="*/ 129 h 132"/>
                <a:gd name="T28" fmla="*/ 22 w 28"/>
                <a:gd name="T29" fmla="*/ 130 h 132"/>
                <a:gd name="T30" fmla="*/ 24 w 28"/>
                <a:gd name="T31" fmla="*/ 126 h 132"/>
                <a:gd name="T32" fmla="*/ 22 w 28"/>
                <a:gd name="T33" fmla="*/ 110 h 132"/>
                <a:gd name="T34" fmla="*/ 24 w 28"/>
                <a:gd name="T35" fmla="*/ 116 h 132"/>
                <a:gd name="T36" fmla="*/ 27 w 28"/>
                <a:gd name="T37" fmla="*/ 119 h 132"/>
                <a:gd name="T38" fmla="*/ 28 w 28"/>
                <a:gd name="T39" fmla="*/ 120 h 132"/>
                <a:gd name="T40" fmla="*/ 28 w 28"/>
                <a:gd name="T41" fmla="*/ 112 h 132"/>
                <a:gd name="T42" fmla="*/ 27 w 28"/>
                <a:gd name="T43" fmla="*/ 10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32">
                  <a:moveTo>
                    <a:pt x="27" y="106"/>
                  </a:moveTo>
                  <a:cubicBezTo>
                    <a:pt x="26" y="103"/>
                    <a:pt x="27" y="101"/>
                    <a:pt x="20" y="93"/>
                  </a:cubicBezTo>
                  <a:cubicBezTo>
                    <a:pt x="18" y="56"/>
                    <a:pt x="18" y="56"/>
                    <a:pt x="18" y="56"/>
                  </a:cubicBezTo>
                  <a:cubicBezTo>
                    <a:pt x="18" y="56"/>
                    <a:pt x="17" y="44"/>
                    <a:pt x="16" y="41"/>
                  </a:cubicBezTo>
                  <a:cubicBezTo>
                    <a:pt x="16" y="41"/>
                    <a:pt x="22" y="21"/>
                    <a:pt x="24" y="14"/>
                  </a:cubicBezTo>
                  <a:cubicBezTo>
                    <a:pt x="24" y="10"/>
                    <a:pt x="24" y="7"/>
                    <a:pt x="24" y="3"/>
                  </a:cubicBezTo>
                  <a:cubicBezTo>
                    <a:pt x="20" y="3"/>
                    <a:pt x="16" y="2"/>
                    <a:pt x="11" y="2"/>
                  </a:cubicBezTo>
                  <a:cubicBezTo>
                    <a:pt x="8" y="1"/>
                    <a:pt x="5" y="1"/>
                    <a:pt x="2" y="0"/>
                  </a:cubicBezTo>
                  <a:cubicBezTo>
                    <a:pt x="1" y="27"/>
                    <a:pt x="1" y="27"/>
                    <a:pt x="1" y="27"/>
                  </a:cubicBezTo>
                  <a:cubicBezTo>
                    <a:pt x="0" y="59"/>
                    <a:pt x="0" y="59"/>
                    <a:pt x="0" y="59"/>
                  </a:cubicBezTo>
                  <a:cubicBezTo>
                    <a:pt x="8" y="96"/>
                    <a:pt x="8" y="96"/>
                    <a:pt x="8" y="96"/>
                  </a:cubicBezTo>
                  <a:cubicBezTo>
                    <a:pt x="8" y="114"/>
                    <a:pt x="8" y="114"/>
                    <a:pt x="8" y="114"/>
                  </a:cubicBezTo>
                  <a:cubicBezTo>
                    <a:pt x="9" y="119"/>
                    <a:pt x="9" y="119"/>
                    <a:pt x="9" y="119"/>
                  </a:cubicBezTo>
                  <a:cubicBezTo>
                    <a:pt x="9" y="119"/>
                    <a:pt x="16" y="128"/>
                    <a:pt x="20" y="129"/>
                  </a:cubicBezTo>
                  <a:cubicBezTo>
                    <a:pt x="20" y="129"/>
                    <a:pt x="20" y="130"/>
                    <a:pt x="22" y="130"/>
                  </a:cubicBezTo>
                  <a:cubicBezTo>
                    <a:pt x="24" y="130"/>
                    <a:pt x="26" y="132"/>
                    <a:pt x="24" y="126"/>
                  </a:cubicBezTo>
                  <a:cubicBezTo>
                    <a:pt x="23" y="121"/>
                    <a:pt x="21" y="111"/>
                    <a:pt x="22" y="110"/>
                  </a:cubicBezTo>
                  <a:cubicBezTo>
                    <a:pt x="24" y="109"/>
                    <a:pt x="23" y="114"/>
                    <a:pt x="24" y="116"/>
                  </a:cubicBezTo>
                  <a:cubicBezTo>
                    <a:pt x="25" y="118"/>
                    <a:pt x="26" y="119"/>
                    <a:pt x="27" y="119"/>
                  </a:cubicBezTo>
                  <a:cubicBezTo>
                    <a:pt x="28" y="120"/>
                    <a:pt x="28" y="120"/>
                    <a:pt x="28" y="120"/>
                  </a:cubicBezTo>
                  <a:cubicBezTo>
                    <a:pt x="28" y="112"/>
                    <a:pt x="28" y="112"/>
                    <a:pt x="28" y="112"/>
                  </a:cubicBezTo>
                  <a:cubicBezTo>
                    <a:pt x="27" y="110"/>
                    <a:pt x="27" y="107"/>
                    <a:pt x="27" y="106"/>
                  </a:cubicBezTo>
                  <a:close/>
                </a:path>
              </a:pathLst>
            </a:custGeom>
            <a:solidFill>
              <a:srgbClr val="DD9E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1" name="Freeform 1262">
              <a:extLst>
                <a:ext uri="{FF2B5EF4-FFF2-40B4-BE49-F238E27FC236}">
                  <a16:creationId xmlns="" xmlns:a16="http://schemas.microsoft.com/office/drawing/2014/main" id="{40A520B7-D0B3-4415-B801-79E643E01298}"/>
                </a:ext>
              </a:extLst>
            </p:cNvPr>
            <p:cNvSpPr>
              <a:spLocks/>
            </p:cNvSpPr>
            <p:nvPr/>
          </p:nvSpPr>
          <p:spPr bwMode="auto">
            <a:xfrm>
              <a:off x="11497829" y="5298993"/>
              <a:ext cx="112650" cy="623331"/>
            </a:xfrm>
            <a:custGeom>
              <a:avLst/>
              <a:gdLst>
                <a:gd name="T0" fmla="*/ 3 w 22"/>
                <a:gd name="T1" fmla="*/ 0 h 123"/>
                <a:gd name="T2" fmla="*/ 1 w 22"/>
                <a:gd name="T3" fmla="*/ 4 h 123"/>
                <a:gd name="T4" fmla="*/ 1 w 22"/>
                <a:gd name="T5" fmla="*/ 32 h 123"/>
                <a:gd name="T6" fmla="*/ 2 w 22"/>
                <a:gd name="T7" fmla="*/ 46 h 123"/>
                <a:gd name="T8" fmla="*/ 9 w 22"/>
                <a:gd name="T9" fmla="*/ 78 h 123"/>
                <a:gd name="T10" fmla="*/ 10 w 22"/>
                <a:gd name="T11" fmla="*/ 90 h 123"/>
                <a:gd name="T12" fmla="*/ 4 w 22"/>
                <a:gd name="T13" fmla="*/ 104 h 123"/>
                <a:gd name="T14" fmla="*/ 4 w 22"/>
                <a:gd name="T15" fmla="*/ 104 h 123"/>
                <a:gd name="T16" fmla="*/ 4 w 22"/>
                <a:gd name="T17" fmla="*/ 123 h 123"/>
                <a:gd name="T18" fmla="*/ 18 w 22"/>
                <a:gd name="T19" fmla="*/ 109 h 123"/>
                <a:gd name="T20" fmla="*/ 19 w 22"/>
                <a:gd name="T21" fmla="*/ 91 h 123"/>
                <a:gd name="T22" fmla="*/ 20 w 22"/>
                <a:gd name="T23" fmla="*/ 61 h 123"/>
                <a:gd name="T24" fmla="*/ 19 w 22"/>
                <a:gd name="T25" fmla="*/ 32 h 123"/>
                <a:gd name="T26" fmla="*/ 17 w 22"/>
                <a:gd name="T27" fmla="*/ 23 h 123"/>
                <a:gd name="T28" fmla="*/ 17 w 22"/>
                <a:gd name="T29" fmla="*/ 0 h 123"/>
                <a:gd name="T30" fmla="*/ 3 w 22"/>
                <a:gd name="T3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23">
                  <a:moveTo>
                    <a:pt x="3" y="0"/>
                  </a:moveTo>
                  <a:cubicBezTo>
                    <a:pt x="2" y="0"/>
                    <a:pt x="2" y="2"/>
                    <a:pt x="1" y="4"/>
                  </a:cubicBezTo>
                  <a:cubicBezTo>
                    <a:pt x="1" y="15"/>
                    <a:pt x="1" y="29"/>
                    <a:pt x="1" y="32"/>
                  </a:cubicBezTo>
                  <a:cubicBezTo>
                    <a:pt x="0" y="38"/>
                    <a:pt x="2" y="46"/>
                    <a:pt x="2" y="46"/>
                  </a:cubicBezTo>
                  <a:cubicBezTo>
                    <a:pt x="9" y="78"/>
                    <a:pt x="9" y="78"/>
                    <a:pt x="9" y="78"/>
                  </a:cubicBezTo>
                  <a:cubicBezTo>
                    <a:pt x="10" y="90"/>
                    <a:pt x="10" y="90"/>
                    <a:pt x="10" y="90"/>
                  </a:cubicBezTo>
                  <a:cubicBezTo>
                    <a:pt x="8" y="91"/>
                    <a:pt x="5" y="103"/>
                    <a:pt x="4" y="104"/>
                  </a:cubicBezTo>
                  <a:cubicBezTo>
                    <a:pt x="4" y="104"/>
                    <a:pt x="4" y="104"/>
                    <a:pt x="4" y="104"/>
                  </a:cubicBezTo>
                  <a:cubicBezTo>
                    <a:pt x="4" y="123"/>
                    <a:pt x="4" y="123"/>
                    <a:pt x="4" y="123"/>
                  </a:cubicBezTo>
                  <a:cubicBezTo>
                    <a:pt x="12" y="122"/>
                    <a:pt x="18" y="109"/>
                    <a:pt x="18" y="109"/>
                  </a:cubicBezTo>
                  <a:cubicBezTo>
                    <a:pt x="19" y="91"/>
                    <a:pt x="19" y="91"/>
                    <a:pt x="19" y="91"/>
                  </a:cubicBezTo>
                  <a:cubicBezTo>
                    <a:pt x="20" y="61"/>
                    <a:pt x="20" y="61"/>
                    <a:pt x="20" y="61"/>
                  </a:cubicBezTo>
                  <a:cubicBezTo>
                    <a:pt x="22" y="43"/>
                    <a:pt x="20" y="34"/>
                    <a:pt x="19" y="32"/>
                  </a:cubicBezTo>
                  <a:cubicBezTo>
                    <a:pt x="18" y="31"/>
                    <a:pt x="17" y="23"/>
                    <a:pt x="17" y="23"/>
                  </a:cubicBezTo>
                  <a:cubicBezTo>
                    <a:pt x="18" y="18"/>
                    <a:pt x="17" y="8"/>
                    <a:pt x="17" y="0"/>
                  </a:cubicBezTo>
                  <a:cubicBezTo>
                    <a:pt x="11" y="1"/>
                    <a:pt x="3" y="1"/>
                    <a:pt x="3" y="0"/>
                  </a:cubicBezTo>
                  <a:close/>
                </a:path>
              </a:pathLst>
            </a:custGeom>
            <a:solidFill>
              <a:srgbClr val="F2C1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2" name="Freeform 1263">
              <a:extLst>
                <a:ext uri="{FF2B5EF4-FFF2-40B4-BE49-F238E27FC236}">
                  <a16:creationId xmlns="" xmlns:a16="http://schemas.microsoft.com/office/drawing/2014/main" id="{49E4162D-654C-4EDA-8D8B-76D4BD835DBB}"/>
                </a:ext>
              </a:extLst>
            </p:cNvPr>
            <p:cNvSpPr>
              <a:spLocks/>
            </p:cNvSpPr>
            <p:nvPr/>
          </p:nvSpPr>
          <p:spPr bwMode="auto">
            <a:xfrm>
              <a:off x="11242488" y="4762026"/>
              <a:ext cx="157710" cy="191507"/>
            </a:xfrm>
            <a:custGeom>
              <a:avLst/>
              <a:gdLst>
                <a:gd name="T0" fmla="*/ 23 w 31"/>
                <a:gd name="T1" fmla="*/ 1 h 38"/>
                <a:gd name="T2" fmla="*/ 16 w 31"/>
                <a:gd name="T3" fmla="*/ 0 h 38"/>
                <a:gd name="T4" fmla="*/ 15 w 31"/>
                <a:gd name="T5" fmla="*/ 0 h 38"/>
                <a:gd name="T6" fmla="*/ 5 w 31"/>
                <a:gd name="T7" fmla="*/ 6 h 38"/>
                <a:gd name="T8" fmla="*/ 4 w 31"/>
                <a:gd name="T9" fmla="*/ 11 h 38"/>
                <a:gd name="T10" fmla="*/ 0 w 31"/>
                <a:gd name="T11" fmla="*/ 12 h 38"/>
                <a:gd name="T12" fmla="*/ 0 w 31"/>
                <a:gd name="T13" fmla="*/ 21 h 38"/>
                <a:gd name="T14" fmla="*/ 0 w 31"/>
                <a:gd name="T15" fmla="*/ 26 h 38"/>
                <a:gd name="T16" fmla="*/ 0 w 31"/>
                <a:gd name="T17" fmla="*/ 26 h 38"/>
                <a:gd name="T18" fmla="*/ 1 w 31"/>
                <a:gd name="T19" fmla="*/ 28 h 38"/>
                <a:gd name="T20" fmla="*/ 3 w 31"/>
                <a:gd name="T21" fmla="*/ 31 h 38"/>
                <a:gd name="T22" fmla="*/ 11 w 31"/>
                <a:gd name="T23" fmla="*/ 38 h 38"/>
                <a:gd name="T24" fmla="*/ 16 w 31"/>
                <a:gd name="T25" fmla="*/ 38 h 38"/>
                <a:gd name="T26" fmla="*/ 20 w 31"/>
                <a:gd name="T27" fmla="*/ 38 h 38"/>
                <a:gd name="T28" fmla="*/ 27 w 31"/>
                <a:gd name="T29" fmla="*/ 33 h 38"/>
                <a:gd name="T30" fmla="*/ 30 w 31"/>
                <a:gd name="T31" fmla="*/ 29 h 38"/>
                <a:gd name="T32" fmla="*/ 31 w 31"/>
                <a:gd name="T33" fmla="*/ 22 h 38"/>
                <a:gd name="T34" fmla="*/ 31 w 31"/>
                <a:gd name="T35" fmla="*/ 18 h 38"/>
                <a:gd name="T36" fmla="*/ 31 w 31"/>
                <a:gd name="T37" fmla="*/ 15 h 38"/>
                <a:gd name="T38" fmla="*/ 31 w 31"/>
                <a:gd name="T39" fmla="*/ 13 h 38"/>
                <a:gd name="T40" fmla="*/ 23 w 31"/>
                <a:gd name="T41"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38">
                  <a:moveTo>
                    <a:pt x="23" y="1"/>
                  </a:moveTo>
                  <a:cubicBezTo>
                    <a:pt x="22" y="1"/>
                    <a:pt x="18" y="0"/>
                    <a:pt x="16" y="0"/>
                  </a:cubicBezTo>
                  <a:cubicBezTo>
                    <a:pt x="15" y="0"/>
                    <a:pt x="15" y="0"/>
                    <a:pt x="15" y="0"/>
                  </a:cubicBezTo>
                  <a:cubicBezTo>
                    <a:pt x="5" y="6"/>
                    <a:pt x="5" y="6"/>
                    <a:pt x="5" y="6"/>
                  </a:cubicBezTo>
                  <a:cubicBezTo>
                    <a:pt x="5" y="6"/>
                    <a:pt x="6" y="10"/>
                    <a:pt x="4" y="11"/>
                  </a:cubicBezTo>
                  <a:cubicBezTo>
                    <a:pt x="1" y="11"/>
                    <a:pt x="0" y="12"/>
                    <a:pt x="0" y="12"/>
                  </a:cubicBezTo>
                  <a:cubicBezTo>
                    <a:pt x="0" y="12"/>
                    <a:pt x="0" y="17"/>
                    <a:pt x="0" y="21"/>
                  </a:cubicBezTo>
                  <a:cubicBezTo>
                    <a:pt x="0" y="22"/>
                    <a:pt x="0" y="24"/>
                    <a:pt x="0" y="26"/>
                  </a:cubicBezTo>
                  <a:cubicBezTo>
                    <a:pt x="0" y="26"/>
                    <a:pt x="0" y="26"/>
                    <a:pt x="0" y="26"/>
                  </a:cubicBezTo>
                  <a:cubicBezTo>
                    <a:pt x="0" y="26"/>
                    <a:pt x="1" y="27"/>
                    <a:pt x="1" y="28"/>
                  </a:cubicBezTo>
                  <a:cubicBezTo>
                    <a:pt x="2" y="29"/>
                    <a:pt x="3" y="30"/>
                    <a:pt x="3" y="31"/>
                  </a:cubicBezTo>
                  <a:cubicBezTo>
                    <a:pt x="3" y="31"/>
                    <a:pt x="9" y="38"/>
                    <a:pt x="11" y="38"/>
                  </a:cubicBezTo>
                  <a:cubicBezTo>
                    <a:pt x="11" y="38"/>
                    <a:pt x="14" y="38"/>
                    <a:pt x="16" y="38"/>
                  </a:cubicBezTo>
                  <a:cubicBezTo>
                    <a:pt x="18" y="38"/>
                    <a:pt x="20" y="38"/>
                    <a:pt x="20" y="38"/>
                  </a:cubicBezTo>
                  <a:cubicBezTo>
                    <a:pt x="27" y="33"/>
                    <a:pt x="27" y="33"/>
                    <a:pt x="27" y="33"/>
                  </a:cubicBezTo>
                  <a:cubicBezTo>
                    <a:pt x="30" y="29"/>
                    <a:pt x="30" y="29"/>
                    <a:pt x="30" y="29"/>
                  </a:cubicBezTo>
                  <a:cubicBezTo>
                    <a:pt x="31" y="22"/>
                    <a:pt x="31" y="22"/>
                    <a:pt x="31" y="22"/>
                  </a:cubicBezTo>
                  <a:cubicBezTo>
                    <a:pt x="31" y="21"/>
                    <a:pt x="31" y="20"/>
                    <a:pt x="31" y="18"/>
                  </a:cubicBezTo>
                  <a:cubicBezTo>
                    <a:pt x="31" y="17"/>
                    <a:pt x="31" y="16"/>
                    <a:pt x="31" y="15"/>
                  </a:cubicBezTo>
                  <a:cubicBezTo>
                    <a:pt x="31" y="13"/>
                    <a:pt x="31" y="13"/>
                    <a:pt x="31" y="13"/>
                  </a:cubicBezTo>
                  <a:cubicBezTo>
                    <a:pt x="30" y="11"/>
                    <a:pt x="24" y="1"/>
                    <a:pt x="23" y="1"/>
                  </a:cubicBezTo>
                  <a:close/>
                </a:path>
              </a:pathLst>
            </a:custGeom>
            <a:solidFill>
              <a:srgbClr val="F2C1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3" name="Freeform 1264">
              <a:extLst>
                <a:ext uri="{FF2B5EF4-FFF2-40B4-BE49-F238E27FC236}">
                  <a16:creationId xmlns="" xmlns:a16="http://schemas.microsoft.com/office/drawing/2014/main" id="{A3DD97E4-957C-4914-AEFB-BD2F83DA12A1}"/>
                </a:ext>
              </a:extLst>
            </p:cNvPr>
            <p:cNvSpPr>
              <a:spLocks/>
            </p:cNvSpPr>
            <p:nvPr/>
          </p:nvSpPr>
          <p:spPr bwMode="auto">
            <a:xfrm>
              <a:off x="11017188" y="5002347"/>
              <a:ext cx="307911" cy="702187"/>
            </a:xfrm>
            <a:custGeom>
              <a:avLst/>
              <a:gdLst>
                <a:gd name="T0" fmla="*/ 47 w 61"/>
                <a:gd name="T1" fmla="*/ 14 h 139"/>
                <a:gd name="T2" fmla="*/ 41 w 61"/>
                <a:gd name="T3" fmla="*/ 0 h 139"/>
                <a:gd name="T4" fmla="*/ 41 w 61"/>
                <a:gd name="T5" fmla="*/ 0 h 139"/>
                <a:gd name="T6" fmla="*/ 19 w 61"/>
                <a:gd name="T7" fmla="*/ 10 h 139"/>
                <a:gd name="T8" fmla="*/ 8 w 61"/>
                <a:gd name="T9" fmla="*/ 19 h 139"/>
                <a:gd name="T10" fmla="*/ 1 w 61"/>
                <a:gd name="T11" fmla="*/ 46 h 139"/>
                <a:gd name="T12" fmla="*/ 0 w 61"/>
                <a:gd name="T13" fmla="*/ 51 h 139"/>
                <a:gd name="T14" fmla="*/ 0 w 61"/>
                <a:gd name="T15" fmla="*/ 51 h 139"/>
                <a:gd name="T16" fmla="*/ 0 w 61"/>
                <a:gd name="T17" fmla="*/ 53 h 139"/>
                <a:gd name="T18" fmla="*/ 9 w 61"/>
                <a:gd name="T19" fmla="*/ 55 h 139"/>
                <a:gd name="T20" fmla="*/ 22 w 61"/>
                <a:gd name="T21" fmla="*/ 56 h 139"/>
                <a:gd name="T22" fmla="*/ 22 w 61"/>
                <a:gd name="T23" fmla="*/ 67 h 139"/>
                <a:gd name="T24" fmla="*/ 22 w 61"/>
                <a:gd name="T25" fmla="*/ 73 h 139"/>
                <a:gd name="T26" fmla="*/ 23 w 61"/>
                <a:gd name="T27" fmla="*/ 97 h 139"/>
                <a:gd name="T28" fmla="*/ 25 w 61"/>
                <a:gd name="T29" fmla="*/ 121 h 139"/>
                <a:gd name="T30" fmla="*/ 25 w 61"/>
                <a:gd name="T31" fmla="*/ 139 h 139"/>
                <a:gd name="T32" fmla="*/ 25 w 61"/>
                <a:gd name="T33" fmla="*/ 137 h 139"/>
                <a:gd name="T34" fmla="*/ 28 w 61"/>
                <a:gd name="T35" fmla="*/ 136 h 139"/>
                <a:gd name="T36" fmla="*/ 61 w 61"/>
                <a:gd name="T37" fmla="*/ 133 h 139"/>
                <a:gd name="T38" fmla="*/ 61 w 61"/>
                <a:gd name="T39" fmla="*/ 19 h 139"/>
                <a:gd name="T40" fmla="*/ 47 w 61"/>
                <a:gd name="T41" fmla="*/ 1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139">
                  <a:moveTo>
                    <a:pt x="47" y="14"/>
                  </a:moveTo>
                  <a:cubicBezTo>
                    <a:pt x="44" y="10"/>
                    <a:pt x="41" y="2"/>
                    <a:pt x="41" y="0"/>
                  </a:cubicBezTo>
                  <a:cubicBezTo>
                    <a:pt x="41" y="0"/>
                    <a:pt x="41" y="0"/>
                    <a:pt x="41" y="0"/>
                  </a:cubicBezTo>
                  <a:cubicBezTo>
                    <a:pt x="36" y="1"/>
                    <a:pt x="32" y="1"/>
                    <a:pt x="19" y="10"/>
                  </a:cubicBezTo>
                  <a:cubicBezTo>
                    <a:pt x="13" y="14"/>
                    <a:pt x="10" y="17"/>
                    <a:pt x="8" y="19"/>
                  </a:cubicBezTo>
                  <a:cubicBezTo>
                    <a:pt x="2" y="28"/>
                    <a:pt x="1" y="40"/>
                    <a:pt x="1" y="46"/>
                  </a:cubicBezTo>
                  <a:cubicBezTo>
                    <a:pt x="1" y="46"/>
                    <a:pt x="0" y="49"/>
                    <a:pt x="0" y="51"/>
                  </a:cubicBezTo>
                  <a:cubicBezTo>
                    <a:pt x="0" y="51"/>
                    <a:pt x="0" y="51"/>
                    <a:pt x="0" y="51"/>
                  </a:cubicBezTo>
                  <a:cubicBezTo>
                    <a:pt x="0" y="53"/>
                    <a:pt x="0" y="53"/>
                    <a:pt x="0" y="53"/>
                  </a:cubicBezTo>
                  <a:cubicBezTo>
                    <a:pt x="3" y="54"/>
                    <a:pt x="6" y="54"/>
                    <a:pt x="9" y="55"/>
                  </a:cubicBezTo>
                  <a:cubicBezTo>
                    <a:pt x="14" y="55"/>
                    <a:pt x="18" y="56"/>
                    <a:pt x="22" y="56"/>
                  </a:cubicBezTo>
                  <a:cubicBezTo>
                    <a:pt x="22" y="60"/>
                    <a:pt x="22" y="63"/>
                    <a:pt x="22" y="67"/>
                  </a:cubicBezTo>
                  <a:cubicBezTo>
                    <a:pt x="22" y="69"/>
                    <a:pt x="22" y="71"/>
                    <a:pt x="22" y="73"/>
                  </a:cubicBezTo>
                  <a:cubicBezTo>
                    <a:pt x="23" y="97"/>
                    <a:pt x="23" y="97"/>
                    <a:pt x="23" y="97"/>
                  </a:cubicBezTo>
                  <a:cubicBezTo>
                    <a:pt x="25" y="120"/>
                    <a:pt x="25" y="121"/>
                    <a:pt x="25" y="121"/>
                  </a:cubicBezTo>
                  <a:cubicBezTo>
                    <a:pt x="25" y="131"/>
                    <a:pt x="23" y="136"/>
                    <a:pt x="25" y="139"/>
                  </a:cubicBezTo>
                  <a:cubicBezTo>
                    <a:pt x="25" y="137"/>
                    <a:pt x="25" y="137"/>
                    <a:pt x="25" y="137"/>
                  </a:cubicBezTo>
                  <a:cubicBezTo>
                    <a:pt x="28" y="136"/>
                    <a:pt x="28" y="136"/>
                    <a:pt x="28" y="136"/>
                  </a:cubicBezTo>
                  <a:cubicBezTo>
                    <a:pt x="61" y="133"/>
                    <a:pt x="61" y="133"/>
                    <a:pt x="61" y="133"/>
                  </a:cubicBezTo>
                  <a:cubicBezTo>
                    <a:pt x="61" y="19"/>
                    <a:pt x="61" y="19"/>
                    <a:pt x="61" y="19"/>
                  </a:cubicBezTo>
                  <a:cubicBezTo>
                    <a:pt x="55" y="19"/>
                    <a:pt x="49" y="17"/>
                    <a:pt x="47" y="14"/>
                  </a:cubicBezTo>
                  <a:close/>
                </a:path>
              </a:pathLst>
            </a:custGeom>
            <a:solidFill>
              <a:srgbClr val="C4C1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4" name="Freeform 1265">
              <a:extLst>
                <a:ext uri="{FF2B5EF4-FFF2-40B4-BE49-F238E27FC236}">
                  <a16:creationId xmlns="" xmlns:a16="http://schemas.microsoft.com/office/drawing/2014/main" id="{853C9361-39AC-4A6E-979C-E5F246C11EAB}"/>
                </a:ext>
              </a:extLst>
            </p:cNvPr>
            <p:cNvSpPr>
              <a:spLocks/>
            </p:cNvSpPr>
            <p:nvPr/>
          </p:nvSpPr>
          <p:spPr bwMode="auto">
            <a:xfrm>
              <a:off x="11325098" y="5017367"/>
              <a:ext cx="292890" cy="660881"/>
            </a:xfrm>
            <a:custGeom>
              <a:avLst/>
              <a:gdLst>
                <a:gd name="T0" fmla="*/ 52 w 58"/>
                <a:gd name="T1" fmla="*/ 24 h 131"/>
                <a:gd name="T2" fmla="*/ 39 w 58"/>
                <a:gd name="T3" fmla="*/ 12 h 131"/>
                <a:gd name="T4" fmla="*/ 29 w 58"/>
                <a:gd name="T5" fmla="*/ 6 h 131"/>
                <a:gd name="T6" fmla="*/ 14 w 58"/>
                <a:gd name="T7" fmla="*/ 0 h 131"/>
                <a:gd name="T8" fmla="*/ 14 w 58"/>
                <a:gd name="T9" fmla="*/ 0 h 131"/>
                <a:gd name="T10" fmla="*/ 9 w 58"/>
                <a:gd name="T11" fmla="*/ 14 h 131"/>
                <a:gd name="T12" fmla="*/ 0 w 58"/>
                <a:gd name="T13" fmla="*/ 16 h 131"/>
                <a:gd name="T14" fmla="*/ 0 w 58"/>
                <a:gd name="T15" fmla="*/ 130 h 131"/>
                <a:gd name="T16" fmla="*/ 35 w 58"/>
                <a:gd name="T17" fmla="*/ 127 h 131"/>
                <a:gd name="T18" fmla="*/ 36 w 58"/>
                <a:gd name="T19" fmla="*/ 127 h 131"/>
                <a:gd name="T20" fmla="*/ 36 w 58"/>
                <a:gd name="T21" fmla="*/ 131 h 131"/>
                <a:gd name="T22" fmla="*/ 37 w 58"/>
                <a:gd name="T23" fmla="*/ 131 h 131"/>
                <a:gd name="T24" fmla="*/ 32 w 58"/>
                <a:gd name="T25" fmla="*/ 105 h 131"/>
                <a:gd name="T26" fmla="*/ 33 w 58"/>
                <a:gd name="T27" fmla="*/ 65 h 131"/>
                <a:gd name="T28" fmla="*/ 35 w 58"/>
                <a:gd name="T29" fmla="*/ 60 h 131"/>
                <a:gd name="T30" fmla="*/ 37 w 58"/>
                <a:gd name="T31" fmla="*/ 56 h 131"/>
                <a:gd name="T32" fmla="*/ 51 w 58"/>
                <a:gd name="T33" fmla="*/ 56 h 131"/>
                <a:gd name="T34" fmla="*/ 55 w 58"/>
                <a:gd name="T35" fmla="*/ 54 h 131"/>
                <a:gd name="T36" fmla="*/ 52 w 58"/>
                <a:gd name="T37" fmla="*/ 2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131">
                  <a:moveTo>
                    <a:pt x="52" y="24"/>
                  </a:moveTo>
                  <a:cubicBezTo>
                    <a:pt x="48" y="17"/>
                    <a:pt x="43" y="14"/>
                    <a:pt x="39" y="12"/>
                  </a:cubicBezTo>
                  <a:cubicBezTo>
                    <a:pt x="36" y="10"/>
                    <a:pt x="32" y="8"/>
                    <a:pt x="29" y="6"/>
                  </a:cubicBezTo>
                  <a:cubicBezTo>
                    <a:pt x="24" y="3"/>
                    <a:pt x="19" y="2"/>
                    <a:pt x="14" y="0"/>
                  </a:cubicBezTo>
                  <a:cubicBezTo>
                    <a:pt x="14" y="0"/>
                    <a:pt x="14" y="0"/>
                    <a:pt x="14" y="0"/>
                  </a:cubicBezTo>
                  <a:cubicBezTo>
                    <a:pt x="15" y="6"/>
                    <a:pt x="14" y="12"/>
                    <a:pt x="9" y="14"/>
                  </a:cubicBezTo>
                  <a:cubicBezTo>
                    <a:pt x="6" y="15"/>
                    <a:pt x="3" y="16"/>
                    <a:pt x="0" y="16"/>
                  </a:cubicBezTo>
                  <a:cubicBezTo>
                    <a:pt x="0" y="130"/>
                    <a:pt x="0" y="130"/>
                    <a:pt x="0" y="130"/>
                  </a:cubicBezTo>
                  <a:cubicBezTo>
                    <a:pt x="35" y="127"/>
                    <a:pt x="35" y="127"/>
                    <a:pt x="35" y="127"/>
                  </a:cubicBezTo>
                  <a:cubicBezTo>
                    <a:pt x="36" y="127"/>
                    <a:pt x="36" y="127"/>
                    <a:pt x="36" y="127"/>
                  </a:cubicBezTo>
                  <a:cubicBezTo>
                    <a:pt x="36" y="128"/>
                    <a:pt x="36" y="130"/>
                    <a:pt x="36" y="131"/>
                  </a:cubicBezTo>
                  <a:cubicBezTo>
                    <a:pt x="37" y="131"/>
                    <a:pt x="37" y="131"/>
                    <a:pt x="37" y="131"/>
                  </a:cubicBezTo>
                  <a:cubicBezTo>
                    <a:pt x="32" y="105"/>
                    <a:pt x="32" y="105"/>
                    <a:pt x="32" y="105"/>
                  </a:cubicBezTo>
                  <a:cubicBezTo>
                    <a:pt x="32" y="105"/>
                    <a:pt x="34" y="70"/>
                    <a:pt x="33" y="65"/>
                  </a:cubicBezTo>
                  <a:cubicBezTo>
                    <a:pt x="33" y="65"/>
                    <a:pt x="34" y="62"/>
                    <a:pt x="35" y="60"/>
                  </a:cubicBezTo>
                  <a:cubicBezTo>
                    <a:pt x="36" y="58"/>
                    <a:pt x="36" y="56"/>
                    <a:pt x="37" y="56"/>
                  </a:cubicBezTo>
                  <a:cubicBezTo>
                    <a:pt x="37" y="57"/>
                    <a:pt x="45" y="57"/>
                    <a:pt x="51" y="56"/>
                  </a:cubicBezTo>
                  <a:cubicBezTo>
                    <a:pt x="53" y="55"/>
                    <a:pt x="55" y="55"/>
                    <a:pt x="55" y="54"/>
                  </a:cubicBezTo>
                  <a:cubicBezTo>
                    <a:pt x="56" y="44"/>
                    <a:pt x="58" y="32"/>
                    <a:pt x="52" y="24"/>
                  </a:cubicBezTo>
                  <a:close/>
                </a:path>
              </a:pathLst>
            </a:custGeom>
            <a:solidFill>
              <a:srgbClr val="DDDA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5" name="Freeform 1266">
              <a:extLst>
                <a:ext uri="{FF2B5EF4-FFF2-40B4-BE49-F238E27FC236}">
                  <a16:creationId xmlns="" xmlns:a16="http://schemas.microsoft.com/office/drawing/2014/main" id="{A61611E9-9BFF-4376-BAC4-4AB06CD63FB8}"/>
                </a:ext>
              </a:extLst>
            </p:cNvPr>
            <p:cNvSpPr>
              <a:spLocks/>
            </p:cNvSpPr>
            <p:nvPr/>
          </p:nvSpPr>
          <p:spPr bwMode="auto">
            <a:xfrm>
              <a:off x="11212448" y="4675662"/>
              <a:ext cx="214037" cy="183997"/>
            </a:xfrm>
            <a:custGeom>
              <a:avLst/>
              <a:gdLst>
                <a:gd name="T0" fmla="*/ 42 w 42"/>
                <a:gd name="T1" fmla="*/ 21 h 36"/>
                <a:gd name="T2" fmla="*/ 42 w 42"/>
                <a:gd name="T3" fmla="*/ 20 h 36"/>
                <a:gd name="T4" fmla="*/ 41 w 42"/>
                <a:gd name="T5" fmla="*/ 19 h 36"/>
                <a:gd name="T6" fmla="*/ 41 w 42"/>
                <a:gd name="T7" fmla="*/ 18 h 36"/>
                <a:gd name="T8" fmla="*/ 41 w 42"/>
                <a:gd name="T9" fmla="*/ 17 h 36"/>
                <a:gd name="T10" fmla="*/ 41 w 42"/>
                <a:gd name="T11" fmla="*/ 14 h 36"/>
                <a:gd name="T12" fmla="*/ 35 w 42"/>
                <a:gd name="T13" fmla="*/ 6 h 36"/>
                <a:gd name="T14" fmla="*/ 22 w 42"/>
                <a:gd name="T15" fmla="*/ 0 h 36"/>
                <a:gd name="T16" fmla="*/ 20 w 42"/>
                <a:gd name="T17" fmla="*/ 0 h 36"/>
                <a:gd name="T18" fmla="*/ 15 w 42"/>
                <a:gd name="T19" fmla="*/ 1 h 36"/>
                <a:gd name="T20" fmla="*/ 7 w 42"/>
                <a:gd name="T21" fmla="*/ 6 h 36"/>
                <a:gd name="T22" fmla="*/ 5 w 42"/>
                <a:gd name="T23" fmla="*/ 8 h 36"/>
                <a:gd name="T24" fmla="*/ 4 w 42"/>
                <a:gd name="T25" fmla="*/ 10 h 36"/>
                <a:gd name="T26" fmla="*/ 4 w 42"/>
                <a:gd name="T27" fmla="*/ 11 h 36"/>
                <a:gd name="T28" fmla="*/ 3 w 42"/>
                <a:gd name="T29" fmla="*/ 12 h 36"/>
                <a:gd name="T30" fmla="*/ 2 w 42"/>
                <a:gd name="T31" fmla="*/ 13 h 36"/>
                <a:gd name="T32" fmla="*/ 2 w 42"/>
                <a:gd name="T33" fmla="*/ 14 h 36"/>
                <a:gd name="T34" fmla="*/ 0 w 42"/>
                <a:gd name="T35" fmla="*/ 18 h 36"/>
                <a:gd name="T36" fmla="*/ 0 w 42"/>
                <a:gd name="T37" fmla="*/ 31 h 36"/>
                <a:gd name="T38" fmla="*/ 1 w 42"/>
                <a:gd name="T39" fmla="*/ 31 h 36"/>
                <a:gd name="T40" fmla="*/ 5 w 42"/>
                <a:gd name="T41" fmla="*/ 36 h 36"/>
                <a:gd name="T42" fmla="*/ 5 w 42"/>
                <a:gd name="T43" fmla="*/ 35 h 36"/>
                <a:gd name="T44" fmla="*/ 6 w 42"/>
                <a:gd name="T45" fmla="*/ 29 h 36"/>
                <a:gd name="T46" fmla="*/ 10 w 42"/>
                <a:gd name="T47" fmla="*/ 28 h 36"/>
                <a:gd name="T48" fmla="*/ 11 w 42"/>
                <a:gd name="T49" fmla="*/ 23 h 36"/>
                <a:gd name="T50" fmla="*/ 21 w 42"/>
                <a:gd name="T51" fmla="*/ 17 h 36"/>
                <a:gd name="T52" fmla="*/ 22 w 42"/>
                <a:gd name="T53" fmla="*/ 17 h 36"/>
                <a:gd name="T54" fmla="*/ 29 w 42"/>
                <a:gd name="T55" fmla="*/ 18 h 36"/>
                <a:gd name="T56" fmla="*/ 37 w 42"/>
                <a:gd name="T57" fmla="*/ 30 h 36"/>
                <a:gd name="T58" fmla="*/ 37 w 42"/>
                <a:gd name="T59" fmla="*/ 30 h 36"/>
                <a:gd name="T60" fmla="*/ 37 w 42"/>
                <a:gd name="T61" fmla="*/ 30 h 36"/>
                <a:gd name="T62" fmla="*/ 38 w 42"/>
                <a:gd name="T63" fmla="*/ 31 h 36"/>
                <a:gd name="T64" fmla="*/ 40 w 42"/>
                <a:gd name="T65" fmla="*/ 32 h 36"/>
                <a:gd name="T66" fmla="*/ 40 w 42"/>
                <a:gd name="T67" fmla="*/ 29 h 36"/>
                <a:gd name="T68" fmla="*/ 42 w 42"/>
                <a:gd name="T69" fmla="*/ 24 h 36"/>
                <a:gd name="T70" fmla="*/ 42 w 42"/>
                <a:gd name="T71" fmla="*/ 23 h 36"/>
                <a:gd name="T72" fmla="*/ 42 w 42"/>
                <a:gd name="T73" fmla="*/ 23 h 36"/>
                <a:gd name="T74" fmla="*/ 42 w 42"/>
                <a:gd name="T75"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 h="36">
                  <a:moveTo>
                    <a:pt x="42" y="21"/>
                  </a:moveTo>
                  <a:cubicBezTo>
                    <a:pt x="42" y="21"/>
                    <a:pt x="42" y="20"/>
                    <a:pt x="42" y="20"/>
                  </a:cubicBezTo>
                  <a:cubicBezTo>
                    <a:pt x="41" y="19"/>
                    <a:pt x="41" y="19"/>
                    <a:pt x="41" y="19"/>
                  </a:cubicBezTo>
                  <a:cubicBezTo>
                    <a:pt x="41" y="19"/>
                    <a:pt x="41" y="19"/>
                    <a:pt x="41" y="18"/>
                  </a:cubicBezTo>
                  <a:cubicBezTo>
                    <a:pt x="41" y="18"/>
                    <a:pt x="41" y="17"/>
                    <a:pt x="41" y="17"/>
                  </a:cubicBezTo>
                  <a:cubicBezTo>
                    <a:pt x="41" y="15"/>
                    <a:pt x="41" y="14"/>
                    <a:pt x="41" y="14"/>
                  </a:cubicBezTo>
                  <a:cubicBezTo>
                    <a:pt x="41" y="14"/>
                    <a:pt x="39" y="11"/>
                    <a:pt x="35" y="6"/>
                  </a:cubicBezTo>
                  <a:cubicBezTo>
                    <a:pt x="33" y="3"/>
                    <a:pt x="28" y="1"/>
                    <a:pt x="22" y="0"/>
                  </a:cubicBezTo>
                  <a:cubicBezTo>
                    <a:pt x="21" y="0"/>
                    <a:pt x="20" y="0"/>
                    <a:pt x="20" y="0"/>
                  </a:cubicBezTo>
                  <a:cubicBezTo>
                    <a:pt x="18" y="0"/>
                    <a:pt x="16" y="0"/>
                    <a:pt x="15" y="1"/>
                  </a:cubicBezTo>
                  <a:cubicBezTo>
                    <a:pt x="12" y="1"/>
                    <a:pt x="9" y="3"/>
                    <a:pt x="7" y="6"/>
                  </a:cubicBezTo>
                  <a:cubicBezTo>
                    <a:pt x="6" y="7"/>
                    <a:pt x="6" y="7"/>
                    <a:pt x="5" y="8"/>
                  </a:cubicBezTo>
                  <a:cubicBezTo>
                    <a:pt x="5" y="9"/>
                    <a:pt x="5" y="9"/>
                    <a:pt x="4" y="10"/>
                  </a:cubicBezTo>
                  <a:cubicBezTo>
                    <a:pt x="4" y="11"/>
                    <a:pt x="4" y="11"/>
                    <a:pt x="4" y="11"/>
                  </a:cubicBezTo>
                  <a:cubicBezTo>
                    <a:pt x="3" y="11"/>
                    <a:pt x="3" y="12"/>
                    <a:pt x="3" y="12"/>
                  </a:cubicBezTo>
                  <a:cubicBezTo>
                    <a:pt x="2" y="13"/>
                    <a:pt x="2" y="13"/>
                    <a:pt x="2" y="13"/>
                  </a:cubicBezTo>
                  <a:cubicBezTo>
                    <a:pt x="2" y="13"/>
                    <a:pt x="2" y="14"/>
                    <a:pt x="2" y="14"/>
                  </a:cubicBezTo>
                  <a:cubicBezTo>
                    <a:pt x="1" y="17"/>
                    <a:pt x="0" y="18"/>
                    <a:pt x="0" y="18"/>
                  </a:cubicBezTo>
                  <a:cubicBezTo>
                    <a:pt x="0" y="31"/>
                    <a:pt x="0" y="31"/>
                    <a:pt x="0" y="31"/>
                  </a:cubicBezTo>
                  <a:cubicBezTo>
                    <a:pt x="1" y="31"/>
                    <a:pt x="1" y="31"/>
                    <a:pt x="1" y="31"/>
                  </a:cubicBezTo>
                  <a:cubicBezTo>
                    <a:pt x="3" y="33"/>
                    <a:pt x="5" y="36"/>
                    <a:pt x="5" y="36"/>
                  </a:cubicBezTo>
                  <a:cubicBezTo>
                    <a:pt x="5" y="36"/>
                    <a:pt x="5" y="36"/>
                    <a:pt x="5" y="35"/>
                  </a:cubicBezTo>
                  <a:cubicBezTo>
                    <a:pt x="5" y="33"/>
                    <a:pt x="6" y="30"/>
                    <a:pt x="6" y="29"/>
                  </a:cubicBezTo>
                  <a:cubicBezTo>
                    <a:pt x="6" y="29"/>
                    <a:pt x="7" y="28"/>
                    <a:pt x="10" y="28"/>
                  </a:cubicBezTo>
                  <a:cubicBezTo>
                    <a:pt x="12" y="27"/>
                    <a:pt x="11" y="23"/>
                    <a:pt x="11" y="23"/>
                  </a:cubicBezTo>
                  <a:cubicBezTo>
                    <a:pt x="21" y="17"/>
                    <a:pt x="21" y="17"/>
                    <a:pt x="21" y="17"/>
                  </a:cubicBezTo>
                  <a:cubicBezTo>
                    <a:pt x="21" y="17"/>
                    <a:pt x="21" y="17"/>
                    <a:pt x="22" y="17"/>
                  </a:cubicBezTo>
                  <a:cubicBezTo>
                    <a:pt x="24" y="17"/>
                    <a:pt x="28" y="18"/>
                    <a:pt x="29" y="18"/>
                  </a:cubicBezTo>
                  <a:cubicBezTo>
                    <a:pt x="30" y="18"/>
                    <a:pt x="36" y="28"/>
                    <a:pt x="37" y="30"/>
                  </a:cubicBezTo>
                  <a:cubicBezTo>
                    <a:pt x="37" y="30"/>
                    <a:pt x="37" y="30"/>
                    <a:pt x="37" y="30"/>
                  </a:cubicBezTo>
                  <a:cubicBezTo>
                    <a:pt x="37" y="30"/>
                    <a:pt x="37" y="30"/>
                    <a:pt x="37" y="30"/>
                  </a:cubicBezTo>
                  <a:cubicBezTo>
                    <a:pt x="38" y="31"/>
                    <a:pt x="37" y="30"/>
                    <a:pt x="38" y="31"/>
                  </a:cubicBezTo>
                  <a:cubicBezTo>
                    <a:pt x="39" y="31"/>
                    <a:pt x="39" y="31"/>
                    <a:pt x="40" y="32"/>
                  </a:cubicBezTo>
                  <a:cubicBezTo>
                    <a:pt x="40" y="30"/>
                    <a:pt x="40" y="29"/>
                    <a:pt x="40" y="29"/>
                  </a:cubicBezTo>
                  <a:cubicBezTo>
                    <a:pt x="41" y="28"/>
                    <a:pt x="41" y="26"/>
                    <a:pt x="42" y="24"/>
                  </a:cubicBezTo>
                  <a:cubicBezTo>
                    <a:pt x="42" y="24"/>
                    <a:pt x="42" y="24"/>
                    <a:pt x="42" y="23"/>
                  </a:cubicBezTo>
                  <a:cubicBezTo>
                    <a:pt x="42" y="23"/>
                    <a:pt x="42" y="23"/>
                    <a:pt x="42" y="23"/>
                  </a:cubicBezTo>
                  <a:cubicBezTo>
                    <a:pt x="42" y="22"/>
                    <a:pt x="42" y="22"/>
                    <a:pt x="42" y="21"/>
                  </a:cubicBezTo>
                  <a:close/>
                </a:path>
              </a:pathLst>
            </a:custGeom>
            <a:solidFill>
              <a:srgbClr val="F7ED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6" name="Freeform 1267">
              <a:extLst>
                <a:ext uri="{FF2B5EF4-FFF2-40B4-BE49-F238E27FC236}">
                  <a16:creationId xmlns="" xmlns:a16="http://schemas.microsoft.com/office/drawing/2014/main" id="{BF712A11-D715-4AEC-B9E9-EE605E2DE65D}"/>
                </a:ext>
              </a:extLst>
            </p:cNvPr>
            <p:cNvSpPr>
              <a:spLocks/>
            </p:cNvSpPr>
            <p:nvPr/>
          </p:nvSpPr>
          <p:spPr bwMode="auto">
            <a:xfrm>
              <a:off x="11351385" y="6549409"/>
              <a:ext cx="131426" cy="202770"/>
            </a:xfrm>
            <a:custGeom>
              <a:avLst/>
              <a:gdLst>
                <a:gd name="T0" fmla="*/ 20 w 26"/>
                <a:gd name="T1" fmla="*/ 10 h 40"/>
                <a:gd name="T2" fmla="*/ 18 w 26"/>
                <a:gd name="T3" fmla="*/ 3 h 40"/>
                <a:gd name="T4" fmla="*/ 18 w 26"/>
                <a:gd name="T5" fmla="*/ 3 h 40"/>
                <a:gd name="T6" fmla="*/ 17 w 26"/>
                <a:gd name="T7" fmla="*/ 2 h 40"/>
                <a:gd name="T8" fmla="*/ 6 w 26"/>
                <a:gd name="T9" fmla="*/ 1 h 40"/>
                <a:gd name="T10" fmla="*/ 1 w 26"/>
                <a:gd name="T11" fmla="*/ 2 h 40"/>
                <a:gd name="T12" fmla="*/ 1 w 26"/>
                <a:gd name="T13" fmla="*/ 3 h 40"/>
                <a:gd name="T14" fmla="*/ 0 w 26"/>
                <a:gd name="T15" fmla="*/ 26 h 40"/>
                <a:gd name="T16" fmla="*/ 12 w 26"/>
                <a:gd name="T17" fmla="*/ 39 h 40"/>
                <a:gd name="T18" fmla="*/ 20 w 26"/>
                <a:gd name="T19" fmla="*/ 37 h 40"/>
                <a:gd name="T20" fmla="*/ 26 w 26"/>
                <a:gd name="T21" fmla="*/ 30 h 40"/>
                <a:gd name="T22" fmla="*/ 20 w 26"/>
                <a:gd name="T23"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0">
                  <a:moveTo>
                    <a:pt x="20" y="10"/>
                  </a:moveTo>
                  <a:cubicBezTo>
                    <a:pt x="20" y="7"/>
                    <a:pt x="18" y="3"/>
                    <a:pt x="18" y="3"/>
                  </a:cubicBezTo>
                  <a:cubicBezTo>
                    <a:pt x="18" y="3"/>
                    <a:pt x="18" y="3"/>
                    <a:pt x="18" y="3"/>
                  </a:cubicBezTo>
                  <a:cubicBezTo>
                    <a:pt x="17" y="2"/>
                    <a:pt x="17" y="2"/>
                    <a:pt x="17" y="2"/>
                  </a:cubicBezTo>
                  <a:cubicBezTo>
                    <a:pt x="14" y="1"/>
                    <a:pt x="10" y="0"/>
                    <a:pt x="6" y="1"/>
                  </a:cubicBezTo>
                  <a:cubicBezTo>
                    <a:pt x="4" y="1"/>
                    <a:pt x="3" y="1"/>
                    <a:pt x="1" y="2"/>
                  </a:cubicBezTo>
                  <a:cubicBezTo>
                    <a:pt x="1" y="3"/>
                    <a:pt x="1" y="3"/>
                    <a:pt x="1" y="3"/>
                  </a:cubicBezTo>
                  <a:cubicBezTo>
                    <a:pt x="0" y="26"/>
                    <a:pt x="0" y="26"/>
                    <a:pt x="0" y="26"/>
                  </a:cubicBezTo>
                  <a:cubicBezTo>
                    <a:pt x="0" y="26"/>
                    <a:pt x="8" y="38"/>
                    <a:pt x="12" y="39"/>
                  </a:cubicBezTo>
                  <a:cubicBezTo>
                    <a:pt x="16" y="40"/>
                    <a:pt x="20" y="37"/>
                    <a:pt x="20" y="37"/>
                  </a:cubicBezTo>
                  <a:cubicBezTo>
                    <a:pt x="20" y="37"/>
                    <a:pt x="26" y="33"/>
                    <a:pt x="26" y="30"/>
                  </a:cubicBezTo>
                  <a:cubicBezTo>
                    <a:pt x="26" y="27"/>
                    <a:pt x="20" y="14"/>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7" name="Freeform 1268">
              <a:extLst>
                <a:ext uri="{FF2B5EF4-FFF2-40B4-BE49-F238E27FC236}">
                  <a16:creationId xmlns="" xmlns:a16="http://schemas.microsoft.com/office/drawing/2014/main" id="{9FEEAFBA-C516-4DAA-B234-E77353E152CB}"/>
                </a:ext>
              </a:extLst>
            </p:cNvPr>
            <p:cNvSpPr>
              <a:spLocks/>
            </p:cNvSpPr>
            <p:nvPr/>
          </p:nvSpPr>
          <p:spPr bwMode="auto">
            <a:xfrm>
              <a:off x="11126084" y="6549409"/>
              <a:ext cx="127670" cy="202770"/>
            </a:xfrm>
            <a:custGeom>
              <a:avLst/>
              <a:gdLst>
                <a:gd name="T0" fmla="*/ 25 w 25"/>
                <a:gd name="T1" fmla="*/ 3 h 40"/>
                <a:gd name="T2" fmla="*/ 22 w 25"/>
                <a:gd name="T3" fmla="*/ 1 h 40"/>
                <a:gd name="T4" fmla="*/ 21 w 25"/>
                <a:gd name="T5" fmla="*/ 1 h 40"/>
                <a:gd name="T6" fmla="*/ 9 w 25"/>
                <a:gd name="T7" fmla="*/ 2 h 40"/>
                <a:gd name="T8" fmla="*/ 8 w 25"/>
                <a:gd name="T9" fmla="*/ 2 h 40"/>
                <a:gd name="T10" fmla="*/ 7 w 25"/>
                <a:gd name="T11" fmla="*/ 3 h 40"/>
                <a:gd name="T12" fmla="*/ 6 w 25"/>
                <a:gd name="T13" fmla="*/ 10 h 40"/>
                <a:gd name="T14" fmla="*/ 0 w 25"/>
                <a:gd name="T15" fmla="*/ 30 h 40"/>
                <a:gd name="T16" fmla="*/ 6 w 25"/>
                <a:gd name="T17" fmla="*/ 37 h 40"/>
                <a:gd name="T18" fmla="*/ 14 w 25"/>
                <a:gd name="T19" fmla="*/ 39 h 40"/>
                <a:gd name="T20" fmla="*/ 25 w 25"/>
                <a:gd name="T21" fmla="*/ 26 h 40"/>
                <a:gd name="T22" fmla="*/ 25 w 25"/>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40">
                  <a:moveTo>
                    <a:pt x="25" y="3"/>
                  </a:moveTo>
                  <a:cubicBezTo>
                    <a:pt x="24" y="2"/>
                    <a:pt x="23" y="2"/>
                    <a:pt x="22" y="1"/>
                  </a:cubicBezTo>
                  <a:cubicBezTo>
                    <a:pt x="22" y="1"/>
                    <a:pt x="22" y="1"/>
                    <a:pt x="21" y="1"/>
                  </a:cubicBezTo>
                  <a:cubicBezTo>
                    <a:pt x="17" y="0"/>
                    <a:pt x="12" y="1"/>
                    <a:pt x="9" y="2"/>
                  </a:cubicBezTo>
                  <a:cubicBezTo>
                    <a:pt x="9" y="2"/>
                    <a:pt x="8" y="2"/>
                    <a:pt x="8" y="2"/>
                  </a:cubicBezTo>
                  <a:cubicBezTo>
                    <a:pt x="8" y="3"/>
                    <a:pt x="7" y="3"/>
                    <a:pt x="7" y="3"/>
                  </a:cubicBezTo>
                  <a:cubicBezTo>
                    <a:pt x="7" y="3"/>
                    <a:pt x="6" y="7"/>
                    <a:pt x="6" y="10"/>
                  </a:cubicBezTo>
                  <a:cubicBezTo>
                    <a:pt x="6" y="14"/>
                    <a:pt x="0" y="27"/>
                    <a:pt x="0" y="30"/>
                  </a:cubicBezTo>
                  <a:cubicBezTo>
                    <a:pt x="0" y="33"/>
                    <a:pt x="6" y="37"/>
                    <a:pt x="6" y="37"/>
                  </a:cubicBezTo>
                  <a:cubicBezTo>
                    <a:pt x="6" y="37"/>
                    <a:pt x="10" y="40"/>
                    <a:pt x="14" y="39"/>
                  </a:cubicBezTo>
                  <a:cubicBezTo>
                    <a:pt x="18" y="38"/>
                    <a:pt x="25" y="26"/>
                    <a:pt x="25" y="26"/>
                  </a:cubicBezTo>
                  <a:lnTo>
                    <a:pt x="25"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8" name="Freeform 1269">
              <a:extLst>
                <a:ext uri="{FF2B5EF4-FFF2-40B4-BE49-F238E27FC236}">
                  <a16:creationId xmlns="" xmlns:a16="http://schemas.microsoft.com/office/drawing/2014/main" id="{11735B28-D68F-4D46-A0FB-839B386B9E3E}"/>
                </a:ext>
              </a:extLst>
            </p:cNvPr>
            <p:cNvSpPr>
              <a:spLocks/>
            </p:cNvSpPr>
            <p:nvPr/>
          </p:nvSpPr>
          <p:spPr bwMode="auto">
            <a:xfrm>
              <a:off x="11137348" y="5674494"/>
              <a:ext cx="187750" cy="886182"/>
            </a:xfrm>
            <a:custGeom>
              <a:avLst/>
              <a:gdLst>
                <a:gd name="T0" fmla="*/ 0 w 37"/>
                <a:gd name="T1" fmla="*/ 120 h 175"/>
                <a:gd name="T2" fmla="*/ 3 w 37"/>
                <a:gd name="T3" fmla="*/ 103 h 175"/>
                <a:gd name="T4" fmla="*/ 2 w 37"/>
                <a:gd name="T5" fmla="*/ 40 h 175"/>
                <a:gd name="T6" fmla="*/ 2 w 37"/>
                <a:gd name="T7" fmla="*/ 32 h 175"/>
                <a:gd name="T8" fmla="*/ 1 w 37"/>
                <a:gd name="T9" fmla="*/ 6 h 175"/>
                <a:gd name="T10" fmla="*/ 1 w 37"/>
                <a:gd name="T11" fmla="*/ 4 h 175"/>
                <a:gd name="T12" fmla="*/ 4 w 37"/>
                <a:gd name="T13" fmla="*/ 3 h 175"/>
                <a:gd name="T14" fmla="*/ 37 w 37"/>
                <a:gd name="T15" fmla="*/ 0 h 175"/>
                <a:gd name="T16" fmla="*/ 37 w 37"/>
                <a:gd name="T17" fmla="*/ 4 h 175"/>
                <a:gd name="T18" fmla="*/ 37 w 37"/>
                <a:gd name="T19" fmla="*/ 18 h 175"/>
                <a:gd name="T20" fmla="*/ 37 w 37"/>
                <a:gd name="T21" fmla="*/ 32 h 175"/>
                <a:gd name="T22" fmla="*/ 35 w 37"/>
                <a:gd name="T23" fmla="*/ 39 h 175"/>
                <a:gd name="T24" fmla="*/ 30 w 37"/>
                <a:gd name="T25" fmla="*/ 94 h 175"/>
                <a:gd name="T26" fmla="*/ 25 w 37"/>
                <a:gd name="T27" fmla="*/ 118 h 175"/>
                <a:gd name="T28" fmla="*/ 20 w 37"/>
                <a:gd name="T29" fmla="*/ 174 h 175"/>
                <a:gd name="T30" fmla="*/ 19 w 37"/>
                <a:gd name="T31" fmla="*/ 174 h 175"/>
                <a:gd name="T32" fmla="*/ 8 w 37"/>
                <a:gd name="T33" fmla="*/ 175 h 175"/>
                <a:gd name="T34" fmla="*/ 6 w 37"/>
                <a:gd name="T35" fmla="*/ 175 h 175"/>
                <a:gd name="T36" fmla="*/ 0 w 37"/>
                <a:gd name="T37" fmla="*/ 12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175">
                  <a:moveTo>
                    <a:pt x="0" y="120"/>
                  </a:moveTo>
                  <a:cubicBezTo>
                    <a:pt x="1" y="114"/>
                    <a:pt x="2" y="108"/>
                    <a:pt x="3" y="103"/>
                  </a:cubicBezTo>
                  <a:cubicBezTo>
                    <a:pt x="2" y="40"/>
                    <a:pt x="2" y="40"/>
                    <a:pt x="2" y="40"/>
                  </a:cubicBezTo>
                  <a:cubicBezTo>
                    <a:pt x="2" y="32"/>
                    <a:pt x="2" y="32"/>
                    <a:pt x="2" y="32"/>
                  </a:cubicBezTo>
                  <a:cubicBezTo>
                    <a:pt x="1" y="6"/>
                    <a:pt x="1" y="6"/>
                    <a:pt x="1" y="6"/>
                  </a:cubicBezTo>
                  <a:cubicBezTo>
                    <a:pt x="1" y="4"/>
                    <a:pt x="1" y="4"/>
                    <a:pt x="1" y="4"/>
                  </a:cubicBezTo>
                  <a:cubicBezTo>
                    <a:pt x="4" y="3"/>
                    <a:pt x="4" y="3"/>
                    <a:pt x="4" y="3"/>
                  </a:cubicBezTo>
                  <a:cubicBezTo>
                    <a:pt x="37" y="0"/>
                    <a:pt x="37" y="0"/>
                    <a:pt x="37" y="0"/>
                  </a:cubicBezTo>
                  <a:cubicBezTo>
                    <a:pt x="37" y="4"/>
                    <a:pt x="37" y="4"/>
                    <a:pt x="37" y="4"/>
                  </a:cubicBezTo>
                  <a:cubicBezTo>
                    <a:pt x="37" y="18"/>
                    <a:pt x="37" y="18"/>
                    <a:pt x="37" y="18"/>
                  </a:cubicBezTo>
                  <a:cubicBezTo>
                    <a:pt x="37" y="32"/>
                    <a:pt x="37" y="32"/>
                    <a:pt x="37" y="32"/>
                  </a:cubicBezTo>
                  <a:cubicBezTo>
                    <a:pt x="35" y="39"/>
                    <a:pt x="35" y="39"/>
                    <a:pt x="35" y="39"/>
                  </a:cubicBezTo>
                  <a:cubicBezTo>
                    <a:pt x="35" y="39"/>
                    <a:pt x="30" y="81"/>
                    <a:pt x="30" y="94"/>
                  </a:cubicBezTo>
                  <a:cubicBezTo>
                    <a:pt x="31" y="107"/>
                    <a:pt x="25" y="118"/>
                    <a:pt x="25" y="118"/>
                  </a:cubicBezTo>
                  <a:cubicBezTo>
                    <a:pt x="20" y="174"/>
                    <a:pt x="20" y="174"/>
                    <a:pt x="20" y="174"/>
                  </a:cubicBezTo>
                  <a:cubicBezTo>
                    <a:pt x="20" y="174"/>
                    <a:pt x="20" y="174"/>
                    <a:pt x="19" y="174"/>
                  </a:cubicBezTo>
                  <a:cubicBezTo>
                    <a:pt x="15" y="173"/>
                    <a:pt x="10" y="174"/>
                    <a:pt x="8" y="175"/>
                  </a:cubicBezTo>
                  <a:cubicBezTo>
                    <a:pt x="6" y="175"/>
                    <a:pt x="6" y="175"/>
                    <a:pt x="6" y="175"/>
                  </a:cubicBezTo>
                  <a:cubicBezTo>
                    <a:pt x="4" y="156"/>
                    <a:pt x="2" y="138"/>
                    <a:pt x="0" y="120"/>
                  </a:cubicBez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9" name="Freeform 1270">
              <a:extLst>
                <a:ext uri="{FF2B5EF4-FFF2-40B4-BE49-F238E27FC236}">
                  <a16:creationId xmlns="" xmlns:a16="http://schemas.microsoft.com/office/drawing/2014/main" id="{A780F282-6B02-4D50-99FE-4C746C39E597}"/>
                </a:ext>
              </a:extLst>
            </p:cNvPr>
            <p:cNvSpPr>
              <a:spLocks/>
            </p:cNvSpPr>
            <p:nvPr/>
          </p:nvSpPr>
          <p:spPr bwMode="auto">
            <a:xfrm>
              <a:off x="11325098" y="5659474"/>
              <a:ext cx="199017" cy="908712"/>
            </a:xfrm>
            <a:custGeom>
              <a:avLst/>
              <a:gdLst>
                <a:gd name="T0" fmla="*/ 11 w 39"/>
                <a:gd name="T1" fmla="*/ 177 h 179"/>
                <a:gd name="T2" fmla="*/ 6 w 39"/>
                <a:gd name="T3" fmla="*/ 178 h 179"/>
                <a:gd name="T4" fmla="*/ 3 w 39"/>
                <a:gd name="T5" fmla="*/ 139 h 179"/>
                <a:gd name="T6" fmla="*/ 4 w 39"/>
                <a:gd name="T7" fmla="*/ 108 h 179"/>
                <a:gd name="T8" fmla="*/ 1 w 39"/>
                <a:gd name="T9" fmla="*/ 30 h 179"/>
                <a:gd name="T10" fmla="*/ 0 w 39"/>
                <a:gd name="T11" fmla="*/ 35 h 179"/>
                <a:gd name="T12" fmla="*/ 0 w 39"/>
                <a:gd name="T13" fmla="*/ 21 h 179"/>
                <a:gd name="T14" fmla="*/ 0 w 39"/>
                <a:gd name="T15" fmla="*/ 7 h 179"/>
                <a:gd name="T16" fmla="*/ 0 w 39"/>
                <a:gd name="T17" fmla="*/ 3 h 179"/>
                <a:gd name="T18" fmla="*/ 35 w 39"/>
                <a:gd name="T19" fmla="*/ 0 h 179"/>
                <a:gd name="T20" fmla="*/ 37 w 39"/>
                <a:gd name="T21" fmla="*/ 4 h 179"/>
                <a:gd name="T22" fmla="*/ 37 w 39"/>
                <a:gd name="T23" fmla="*/ 8 h 179"/>
                <a:gd name="T24" fmla="*/ 38 w 39"/>
                <a:gd name="T25" fmla="*/ 17 h 179"/>
                <a:gd name="T26" fmla="*/ 39 w 39"/>
                <a:gd name="T27" fmla="*/ 22 h 179"/>
                <a:gd name="T28" fmla="*/ 38 w 39"/>
                <a:gd name="T29" fmla="*/ 26 h 179"/>
                <a:gd name="T30" fmla="*/ 37 w 39"/>
                <a:gd name="T31" fmla="*/ 44 h 179"/>
                <a:gd name="T32" fmla="*/ 35 w 39"/>
                <a:gd name="T33" fmla="*/ 57 h 179"/>
                <a:gd name="T34" fmla="*/ 32 w 39"/>
                <a:gd name="T35" fmla="*/ 79 h 179"/>
                <a:gd name="T36" fmla="*/ 30 w 39"/>
                <a:gd name="T37" fmla="*/ 113 h 179"/>
                <a:gd name="T38" fmla="*/ 28 w 39"/>
                <a:gd name="T39" fmla="*/ 141 h 179"/>
                <a:gd name="T40" fmla="*/ 23 w 39"/>
                <a:gd name="T41" fmla="*/ 179 h 179"/>
                <a:gd name="T42" fmla="*/ 22 w 39"/>
                <a:gd name="T43" fmla="*/ 178 h 179"/>
                <a:gd name="T44" fmla="*/ 11 w 39"/>
                <a:gd name="T45" fmla="*/ 17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179">
                  <a:moveTo>
                    <a:pt x="11" y="177"/>
                  </a:moveTo>
                  <a:cubicBezTo>
                    <a:pt x="9" y="177"/>
                    <a:pt x="8" y="177"/>
                    <a:pt x="6" y="178"/>
                  </a:cubicBezTo>
                  <a:cubicBezTo>
                    <a:pt x="6" y="171"/>
                    <a:pt x="3" y="143"/>
                    <a:pt x="3" y="139"/>
                  </a:cubicBezTo>
                  <a:cubicBezTo>
                    <a:pt x="2" y="133"/>
                    <a:pt x="4" y="108"/>
                    <a:pt x="4" y="108"/>
                  </a:cubicBezTo>
                  <a:cubicBezTo>
                    <a:pt x="1" y="30"/>
                    <a:pt x="1" y="30"/>
                    <a:pt x="1" y="30"/>
                  </a:cubicBezTo>
                  <a:cubicBezTo>
                    <a:pt x="0" y="35"/>
                    <a:pt x="0" y="35"/>
                    <a:pt x="0" y="35"/>
                  </a:cubicBezTo>
                  <a:cubicBezTo>
                    <a:pt x="0" y="21"/>
                    <a:pt x="0" y="21"/>
                    <a:pt x="0" y="21"/>
                  </a:cubicBezTo>
                  <a:cubicBezTo>
                    <a:pt x="0" y="7"/>
                    <a:pt x="0" y="7"/>
                    <a:pt x="0" y="7"/>
                  </a:cubicBezTo>
                  <a:cubicBezTo>
                    <a:pt x="0" y="3"/>
                    <a:pt x="0" y="3"/>
                    <a:pt x="0" y="3"/>
                  </a:cubicBezTo>
                  <a:cubicBezTo>
                    <a:pt x="35" y="0"/>
                    <a:pt x="35" y="0"/>
                    <a:pt x="35" y="0"/>
                  </a:cubicBezTo>
                  <a:cubicBezTo>
                    <a:pt x="36" y="1"/>
                    <a:pt x="36" y="2"/>
                    <a:pt x="37" y="4"/>
                  </a:cubicBezTo>
                  <a:cubicBezTo>
                    <a:pt x="37" y="6"/>
                    <a:pt x="37" y="7"/>
                    <a:pt x="37" y="8"/>
                  </a:cubicBezTo>
                  <a:cubicBezTo>
                    <a:pt x="37" y="10"/>
                    <a:pt x="38" y="13"/>
                    <a:pt x="38" y="17"/>
                  </a:cubicBezTo>
                  <a:cubicBezTo>
                    <a:pt x="38" y="19"/>
                    <a:pt x="38" y="20"/>
                    <a:pt x="39" y="22"/>
                  </a:cubicBezTo>
                  <a:cubicBezTo>
                    <a:pt x="38" y="23"/>
                    <a:pt x="38" y="25"/>
                    <a:pt x="38" y="26"/>
                  </a:cubicBezTo>
                  <a:cubicBezTo>
                    <a:pt x="38" y="32"/>
                    <a:pt x="37" y="38"/>
                    <a:pt x="37" y="44"/>
                  </a:cubicBezTo>
                  <a:cubicBezTo>
                    <a:pt x="36" y="48"/>
                    <a:pt x="36" y="53"/>
                    <a:pt x="35" y="57"/>
                  </a:cubicBezTo>
                  <a:cubicBezTo>
                    <a:pt x="34" y="64"/>
                    <a:pt x="33" y="72"/>
                    <a:pt x="32" y="79"/>
                  </a:cubicBezTo>
                  <a:cubicBezTo>
                    <a:pt x="31" y="90"/>
                    <a:pt x="31" y="102"/>
                    <a:pt x="30" y="113"/>
                  </a:cubicBezTo>
                  <a:cubicBezTo>
                    <a:pt x="30" y="122"/>
                    <a:pt x="29" y="131"/>
                    <a:pt x="28" y="141"/>
                  </a:cubicBezTo>
                  <a:cubicBezTo>
                    <a:pt x="27" y="154"/>
                    <a:pt x="25" y="167"/>
                    <a:pt x="23" y="179"/>
                  </a:cubicBezTo>
                  <a:cubicBezTo>
                    <a:pt x="22" y="178"/>
                    <a:pt x="22" y="178"/>
                    <a:pt x="22" y="178"/>
                  </a:cubicBezTo>
                  <a:cubicBezTo>
                    <a:pt x="19" y="177"/>
                    <a:pt x="15" y="176"/>
                    <a:pt x="11" y="177"/>
                  </a:cubicBezTo>
                  <a:close/>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0" name="Freeform 1271">
              <a:extLst>
                <a:ext uri="{FF2B5EF4-FFF2-40B4-BE49-F238E27FC236}">
                  <a16:creationId xmlns="" xmlns:a16="http://schemas.microsoft.com/office/drawing/2014/main" id="{A653C487-C7E9-478D-9FB7-814F0A911E99}"/>
                </a:ext>
              </a:extLst>
            </p:cNvPr>
            <p:cNvSpPr>
              <a:spLocks/>
            </p:cNvSpPr>
            <p:nvPr/>
          </p:nvSpPr>
          <p:spPr bwMode="auto">
            <a:xfrm>
              <a:off x="11325098" y="5036143"/>
              <a:ext cx="187750" cy="642107"/>
            </a:xfrm>
            <a:custGeom>
              <a:avLst/>
              <a:gdLst>
                <a:gd name="T0" fmla="*/ 35 w 37"/>
                <a:gd name="T1" fmla="*/ 56 h 127"/>
                <a:gd name="T2" fmla="*/ 33 w 37"/>
                <a:gd name="T3" fmla="*/ 61 h 127"/>
                <a:gd name="T4" fmla="*/ 32 w 37"/>
                <a:gd name="T5" fmla="*/ 101 h 127"/>
                <a:gd name="T6" fmla="*/ 37 w 37"/>
                <a:gd name="T7" fmla="*/ 127 h 127"/>
                <a:gd name="T8" fmla="*/ 36 w 37"/>
                <a:gd name="T9" fmla="*/ 127 h 127"/>
                <a:gd name="T10" fmla="*/ 36 w 37"/>
                <a:gd name="T11" fmla="*/ 123 h 127"/>
                <a:gd name="T12" fmla="*/ 35 w 37"/>
                <a:gd name="T13" fmla="*/ 123 h 127"/>
                <a:gd name="T14" fmla="*/ 0 w 37"/>
                <a:gd name="T15" fmla="*/ 126 h 127"/>
                <a:gd name="T16" fmla="*/ 0 w 37"/>
                <a:gd name="T17" fmla="*/ 30 h 127"/>
                <a:gd name="T18" fmla="*/ 19 w 37"/>
                <a:gd name="T19" fmla="*/ 31 h 127"/>
                <a:gd name="T20" fmla="*/ 24 w 37"/>
                <a:gd name="T21" fmla="*/ 0 h 127"/>
                <a:gd name="T22" fmla="*/ 29 w 37"/>
                <a:gd name="T23" fmla="*/ 2 h 127"/>
                <a:gd name="T24" fmla="*/ 35 w 37"/>
                <a:gd name="T25" fmla="*/ 5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127">
                  <a:moveTo>
                    <a:pt x="35" y="56"/>
                  </a:moveTo>
                  <a:cubicBezTo>
                    <a:pt x="34" y="58"/>
                    <a:pt x="33" y="61"/>
                    <a:pt x="33" y="61"/>
                  </a:cubicBezTo>
                  <a:cubicBezTo>
                    <a:pt x="34" y="66"/>
                    <a:pt x="32" y="101"/>
                    <a:pt x="32" y="101"/>
                  </a:cubicBezTo>
                  <a:cubicBezTo>
                    <a:pt x="37" y="127"/>
                    <a:pt x="37" y="127"/>
                    <a:pt x="37" y="127"/>
                  </a:cubicBezTo>
                  <a:cubicBezTo>
                    <a:pt x="36" y="127"/>
                    <a:pt x="36" y="127"/>
                    <a:pt x="36" y="127"/>
                  </a:cubicBezTo>
                  <a:cubicBezTo>
                    <a:pt x="36" y="126"/>
                    <a:pt x="36" y="124"/>
                    <a:pt x="36" y="123"/>
                  </a:cubicBezTo>
                  <a:cubicBezTo>
                    <a:pt x="35" y="123"/>
                    <a:pt x="35" y="123"/>
                    <a:pt x="35" y="123"/>
                  </a:cubicBezTo>
                  <a:cubicBezTo>
                    <a:pt x="0" y="126"/>
                    <a:pt x="0" y="126"/>
                    <a:pt x="0" y="126"/>
                  </a:cubicBezTo>
                  <a:cubicBezTo>
                    <a:pt x="0" y="30"/>
                    <a:pt x="0" y="30"/>
                    <a:pt x="0" y="30"/>
                  </a:cubicBezTo>
                  <a:cubicBezTo>
                    <a:pt x="19" y="31"/>
                    <a:pt x="19" y="31"/>
                    <a:pt x="19" y="31"/>
                  </a:cubicBezTo>
                  <a:cubicBezTo>
                    <a:pt x="24" y="0"/>
                    <a:pt x="24" y="0"/>
                    <a:pt x="24" y="0"/>
                  </a:cubicBezTo>
                  <a:cubicBezTo>
                    <a:pt x="26" y="1"/>
                    <a:pt x="27" y="1"/>
                    <a:pt x="29" y="2"/>
                  </a:cubicBezTo>
                  <a:cubicBezTo>
                    <a:pt x="29" y="2"/>
                    <a:pt x="24" y="45"/>
                    <a:pt x="35" y="56"/>
                  </a:cubicBezTo>
                  <a:close/>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1" name="Freeform 1272">
              <a:extLst>
                <a:ext uri="{FF2B5EF4-FFF2-40B4-BE49-F238E27FC236}">
                  <a16:creationId xmlns="" xmlns:a16="http://schemas.microsoft.com/office/drawing/2014/main" id="{4D9A9E41-2418-43C9-BBDB-34141A70E0F7}"/>
                </a:ext>
              </a:extLst>
            </p:cNvPr>
            <p:cNvSpPr>
              <a:spLocks/>
            </p:cNvSpPr>
            <p:nvPr/>
          </p:nvSpPr>
          <p:spPr bwMode="auto">
            <a:xfrm>
              <a:off x="11126084" y="5017367"/>
              <a:ext cx="199017" cy="687167"/>
            </a:xfrm>
            <a:custGeom>
              <a:avLst/>
              <a:gdLst>
                <a:gd name="T0" fmla="*/ 3 w 39"/>
                <a:gd name="T1" fmla="*/ 3 h 136"/>
                <a:gd name="T2" fmla="*/ 8 w 39"/>
                <a:gd name="T3" fmla="*/ 0 h 136"/>
                <a:gd name="T4" fmla="*/ 17 w 39"/>
                <a:gd name="T5" fmla="*/ 34 h 136"/>
                <a:gd name="T6" fmla="*/ 39 w 39"/>
                <a:gd name="T7" fmla="*/ 34 h 136"/>
                <a:gd name="T8" fmla="*/ 39 w 39"/>
                <a:gd name="T9" fmla="*/ 130 h 136"/>
                <a:gd name="T10" fmla="*/ 6 w 39"/>
                <a:gd name="T11" fmla="*/ 133 h 136"/>
                <a:gd name="T12" fmla="*/ 3 w 39"/>
                <a:gd name="T13" fmla="*/ 134 h 136"/>
                <a:gd name="T14" fmla="*/ 3 w 39"/>
                <a:gd name="T15" fmla="*/ 136 h 136"/>
                <a:gd name="T16" fmla="*/ 3 w 39"/>
                <a:gd name="T17" fmla="*/ 118 h 136"/>
                <a:gd name="T18" fmla="*/ 1 w 39"/>
                <a:gd name="T19" fmla="*/ 94 h 136"/>
                <a:gd name="T20" fmla="*/ 0 w 39"/>
                <a:gd name="T21" fmla="*/ 70 h 136"/>
                <a:gd name="T22" fmla="*/ 0 w 39"/>
                <a:gd name="T23" fmla="*/ 64 h 136"/>
                <a:gd name="T24" fmla="*/ 0 w 39"/>
                <a:gd name="T25" fmla="*/ 53 h 136"/>
                <a:gd name="T26" fmla="*/ 3 w 39"/>
                <a:gd name="T27" fmla="*/ 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36">
                  <a:moveTo>
                    <a:pt x="3" y="3"/>
                  </a:moveTo>
                  <a:cubicBezTo>
                    <a:pt x="8" y="0"/>
                    <a:pt x="8" y="0"/>
                    <a:pt x="8" y="0"/>
                  </a:cubicBezTo>
                  <a:cubicBezTo>
                    <a:pt x="17" y="34"/>
                    <a:pt x="17" y="34"/>
                    <a:pt x="17" y="34"/>
                  </a:cubicBezTo>
                  <a:cubicBezTo>
                    <a:pt x="39" y="34"/>
                    <a:pt x="39" y="34"/>
                    <a:pt x="39" y="34"/>
                  </a:cubicBezTo>
                  <a:cubicBezTo>
                    <a:pt x="39" y="130"/>
                    <a:pt x="39" y="130"/>
                    <a:pt x="39" y="130"/>
                  </a:cubicBezTo>
                  <a:cubicBezTo>
                    <a:pt x="6" y="133"/>
                    <a:pt x="6" y="133"/>
                    <a:pt x="6" y="133"/>
                  </a:cubicBezTo>
                  <a:cubicBezTo>
                    <a:pt x="3" y="134"/>
                    <a:pt x="3" y="134"/>
                    <a:pt x="3" y="134"/>
                  </a:cubicBezTo>
                  <a:cubicBezTo>
                    <a:pt x="3" y="136"/>
                    <a:pt x="3" y="136"/>
                    <a:pt x="3" y="136"/>
                  </a:cubicBezTo>
                  <a:cubicBezTo>
                    <a:pt x="1" y="133"/>
                    <a:pt x="3" y="128"/>
                    <a:pt x="3" y="118"/>
                  </a:cubicBezTo>
                  <a:cubicBezTo>
                    <a:pt x="3" y="118"/>
                    <a:pt x="3" y="117"/>
                    <a:pt x="1" y="94"/>
                  </a:cubicBezTo>
                  <a:cubicBezTo>
                    <a:pt x="0" y="70"/>
                    <a:pt x="0" y="70"/>
                    <a:pt x="0" y="70"/>
                  </a:cubicBezTo>
                  <a:cubicBezTo>
                    <a:pt x="0" y="68"/>
                    <a:pt x="0" y="66"/>
                    <a:pt x="0" y="64"/>
                  </a:cubicBezTo>
                  <a:cubicBezTo>
                    <a:pt x="0" y="60"/>
                    <a:pt x="0" y="57"/>
                    <a:pt x="0" y="53"/>
                  </a:cubicBezTo>
                  <a:cubicBezTo>
                    <a:pt x="0" y="53"/>
                    <a:pt x="13" y="43"/>
                    <a:pt x="3" y="3"/>
                  </a:cubicBez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2" name="Freeform 1273">
              <a:extLst>
                <a:ext uri="{FF2B5EF4-FFF2-40B4-BE49-F238E27FC236}">
                  <a16:creationId xmlns="" xmlns:a16="http://schemas.microsoft.com/office/drawing/2014/main" id="{7B875C19-02E7-4D5E-A5C0-F078655C64BD}"/>
                </a:ext>
              </a:extLst>
            </p:cNvPr>
            <p:cNvSpPr>
              <a:spLocks/>
            </p:cNvSpPr>
            <p:nvPr/>
          </p:nvSpPr>
          <p:spPr bwMode="auto">
            <a:xfrm>
              <a:off x="11137348" y="5539314"/>
              <a:ext cx="356727" cy="37550"/>
            </a:xfrm>
            <a:custGeom>
              <a:avLst/>
              <a:gdLst>
                <a:gd name="T0" fmla="*/ 93 w 95"/>
                <a:gd name="T1" fmla="*/ 2 h 10"/>
                <a:gd name="T2" fmla="*/ 0 w 95"/>
                <a:gd name="T3" fmla="*/ 0 h 10"/>
                <a:gd name="T4" fmla="*/ 1 w 95"/>
                <a:gd name="T5" fmla="*/ 8 h 10"/>
                <a:gd name="T6" fmla="*/ 95 w 95"/>
                <a:gd name="T7" fmla="*/ 10 h 10"/>
                <a:gd name="T8" fmla="*/ 93 w 95"/>
                <a:gd name="T9" fmla="*/ 2 h 10"/>
              </a:gdLst>
              <a:ahLst/>
              <a:cxnLst>
                <a:cxn ang="0">
                  <a:pos x="T0" y="T1"/>
                </a:cxn>
                <a:cxn ang="0">
                  <a:pos x="T2" y="T3"/>
                </a:cxn>
                <a:cxn ang="0">
                  <a:pos x="T4" y="T5"/>
                </a:cxn>
                <a:cxn ang="0">
                  <a:pos x="T6" y="T7"/>
                </a:cxn>
                <a:cxn ang="0">
                  <a:pos x="T8" y="T9"/>
                </a:cxn>
              </a:cxnLst>
              <a:rect l="0" t="0" r="r" b="b"/>
              <a:pathLst>
                <a:path w="95" h="10">
                  <a:moveTo>
                    <a:pt x="93" y="2"/>
                  </a:moveTo>
                  <a:lnTo>
                    <a:pt x="0" y="0"/>
                  </a:lnTo>
                  <a:lnTo>
                    <a:pt x="1" y="8"/>
                  </a:lnTo>
                  <a:lnTo>
                    <a:pt x="95" y="10"/>
                  </a:lnTo>
                  <a:lnTo>
                    <a:pt x="93" y="2"/>
                  </a:lnTo>
                  <a:close/>
                </a:path>
              </a:pathLst>
            </a:custGeom>
            <a:solidFill>
              <a:srgbClr val="634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3" name="Freeform 1274">
              <a:extLst>
                <a:ext uri="{FF2B5EF4-FFF2-40B4-BE49-F238E27FC236}">
                  <a16:creationId xmlns="" xmlns:a16="http://schemas.microsoft.com/office/drawing/2014/main" id="{A912D017-754A-4616-B499-7F4918A95B60}"/>
                </a:ext>
              </a:extLst>
            </p:cNvPr>
            <p:cNvSpPr>
              <a:spLocks/>
            </p:cNvSpPr>
            <p:nvPr/>
          </p:nvSpPr>
          <p:spPr bwMode="auto">
            <a:xfrm>
              <a:off x="11227468" y="5242667"/>
              <a:ext cx="183996" cy="67590"/>
            </a:xfrm>
            <a:custGeom>
              <a:avLst/>
              <a:gdLst>
                <a:gd name="T0" fmla="*/ 8 w 36"/>
                <a:gd name="T1" fmla="*/ 13 h 13"/>
                <a:gd name="T2" fmla="*/ 28 w 36"/>
                <a:gd name="T3" fmla="*/ 13 h 13"/>
                <a:gd name="T4" fmla="*/ 36 w 36"/>
                <a:gd name="T5" fmla="*/ 5 h 13"/>
                <a:gd name="T6" fmla="*/ 36 w 36"/>
                <a:gd name="T7" fmla="*/ 0 h 13"/>
                <a:gd name="T8" fmla="*/ 0 w 36"/>
                <a:gd name="T9" fmla="*/ 0 h 13"/>
                <a:gd name="T10" fmla="*/ 0 w 36"/>
                <a:gd name="T11" fmla="*/ 5 h 13"/>
                <a:gd name="T12" fmla="*/ 8 w 3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36" h="13">
                  <a:moveTo>
                    <a:pt x="8" y="13"/>
                  </a:moveTo>
                  <a:cubicBezTo>
                    <a:pt x="28" y="13"/>
                    <a:pt x="28" y="13"/>
                    <a:pt x="28" y="13"/>
                  </a:cubicBezTo>
                  <a:cubicBezTo>
                    <a:pt x="32" y="13"/>
                    <a:pt x="36" y="10"/>
                    <a:pt x="36" y="5"/>
                  </a:cubicBezTo>
                  <a:cubicBezTo>
                    <a:pt x="36" y="0"/>
                    <a:pt x="36" y="0"/>
                    <a:pt x="36" y="0"/>
                  </a:cubicBezTo>
                  <a:cubicBezTo>
                    <a:pt x="0" y="0"/>
                    <a:pt x="0" y="0"/>
                    <a:pt x="0" y="0"/>
                  </a:cubicBezTo>
                  <a:cubicBezTo>
                    <a:pt x="0" y="5"/>
                    <a:pt x="0" y="5"/>
                    <a:pt x="0" y="5"/>
                  </a:cubicBezTo>
                  <a:cubicBezTo>
                    <a:pt x="0" y="9"/>
                    <a:pt x="4" y="13"/>
                    <a:pt x="8" y="13"/>
                  </a:cubicBezTo>
                  <a:close/>
                </a:path>
              </a:pathLst>
            </a:custGeom>
            <a:solidFill>
              <a:srgbClr val="634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4" name="Freeform 1275">
              <a:extLst>
                <a:ext uri="{FF2B5EF4-FFF2-40B4-BE49-F238E27FC236}">
                  <a16:creationId xmlns="" xmlns:a16="http://schemas.microsoft.com/office/drawing/2014/main" id="{A65B9A50-A295-4F2B-A7F5-0C19B6335EBD}"/>
                </a:ext>
              </a:extLst>
            </p:cNvPr>
            <p:cNvSpPr>
              <a:spLocks/>
            </p:cNvSpPr>
            <p:nvPr/>
          </p:nvSpPr>
          <p:spPr bwMode="auto">
            <a:xfrm>
              <a:off x="11223714" y="4641866"/>
              <a:ext cx="199017" cy="131426"/>
            </a:xfrm>
            <a:custGeom>
              <a:avLst/>
              <a:gdLst>
                <a:gd name="T0" fmla="*/ 39 w 39"/>
                <a:gd name="T1" fmla="*/ 24 h 26"/>
                <a:gd name="T2" fmla="*/ 10 w 39"/>
                <a:gd name="T3" fmla="*/ 8 h 26"/>
                <a:gd name="T4" fmla="*/ 0 w 39"/>
                <a:gd name="T5" fmla="*/ 21 h 26"/>
                <a:gd name="T6" fmla="*/ 39 w 39"/>
                <a:gd name="T7" fmla="*/ 24 h 26"/>
              </a:gdLst>
              <a:ahLst/>
              <a:cxnLst>
                <a:cxn ang="0">
                  <a:pos x="T0" y="T1"/>
                </a:cxn>
                <a:cxn ang="0">
                  <a:pos x="T2" y="T3"/>
                </a:cxn>
                <a:cxn ang="0">
                  <a:pos x="T4" y="T5"/>
                </a:cxn>
                <a:cxn ang="0">
                  <a:pos x="T6" y="T7"/>
                </a:cxn>
              </a:cxnLst>
              <a:rect l="0" t="0" r="r" b="b"/>
              <a:pathLst>
                <a:path w="39" h="26">
                  <a:moveTo>
                    <a:pt x="39" y="24"/>
                  </a:moveTo>
                  <a:cubicBezTo>
                    <a:pt x="39" y="24"/>
                    <a:pt x="37" y="0"/>
                    <a:pt x="10" y="8"/>
                  </a:cubicBezTo>
                  <a:cubicBezTo>
                    <a:pt x="10" y="8"/>
                    <a:pt x="4" y="12"/>
                    <a:pt x="0" y="21"/>
                  </a:cubicBezTo>
                  <a:cubicBezTo>
                    <a:pt x="0" y="21"/>
                    <a:pt x="18" y="26"/>
                    <a:pt x="39" y="24"/>
                  </a:cubicBezTo>
                  <a:close/>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5" name="Freeform 1276">
              <a:extLst>
                <a:ext uri="{FF2B5EF4-FFF2-40B4-BE49-F238E27FC236}">
                  <a16:creationId xmlns="" xmlns:a16="http://schemas.microsoft.com/office/drawing/2014/main" id="{F1105CF6-5A73-4CEC-9CEC-918D42B7E012}"/>
                </a:ext>
              </a:extLst>
            </p:cNvPr>
            <p:cNvSpPr>
              <a:spLocks/>
            </p:cNvSpPr>
            <p:nvPr/>
          </p:nvSpPr>
          <p:spPr bwMode="auto">
            <a:xfrm>
              <a:off x="11156124" y="4747006"/>
              <a:ext cx="266607" cy="30040"/>
            </a:xfrm>
            <a:custGeom>
              <a:avLst/>
              <a:gdLst>
                <a:gd name="T0" fmla="*/ 52 w 52"/>
                <a:gd name="T1" fmla="*/ 3 h 6"/>
                <a:gd name="T2" fmla="*/ 2 w 52"/>
                <a:gd name="T3" fmla="*/ 6 h 6"/>
                <a:gd name="T4" fmla="*/ 2 w 52"/>
                <a:gd name="T5" fmla="*/ 1 h 6"/>
                <a:gd name="T6" fmla="*/ 13 w 52"/>
                <a:gd name="T7" fmla="*/ 0 h 6"/>
                <a:gd name="T8" fmla="*/ 52 w 52"/>
                <a:gd name="T9" fmla="*/ 3 h 6"/>
              </a:gdLst>
              <a:ahLst/>
              <a:cxnLst>
                <a:cxn ang="0">
                  <a:pos x="T0" y="T1"/>
                </a:cxn>
                <a:cxn ang="0">
                  <a:pos x="T2" y="T3"/>
                </a:cxn>
                <a:cxn ang="0">
                  <a:pos x="T4" y="T5"/>
                </a:cxn>
                <a:cxn ang="0">
                  <a:pos x="T6" y="T7"/>
                </a:cxn>
                <a:cxn ang="0">
                  <a:pos x="T8" y="T9"/>
                </a:cxn>
              </a:cxnLst>
              <a:rect l="0" t="0" r="r" b="b"/>
              <a:pathLst>
                <a:path w="52" h="6">
                  <a:moveTo>
                    <a:pt x="52" y="3"/>
                  </a:moveTo>
                  <a:cubicBezTo>
                    <a:pt x="52" y="3"/>
                    <a:pt x="5" y="6"/>
                    <a:pt x="2" y="6"/>
                  </a:cubicBezTo>
                  <a:cubicBezTo>
                    <a:pt x="0" y="6"/>
                    <a:pt x="2" y="1"/>
                    <a:pt x="2" y="1"/>
                  </a:cubicBezTo>
                  <a:cubicBezTo>
                    <a:pt x="13" y="0"/>
                    <a:pt x="13" y="0"/>
                    <a:pt x="13" y="0"/>
                  </a:cubicBezTo>
                  <a:lnTo>
                    <a:pt x="52" y="3"/>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6" name="Rectangle 1277">
              <a:extLst>
                <a:ext uri="{FF2B5EF4-FFF2-40B4-BE49-F238E27FC236}">
                  <a16:creationId xmlns="" xmlns:a16="http://schemas.microsoft.com/office/drawing/2014/main" id="{274DCCF0-4DA2-41A0-BB62-4956CC27D4E3}"/>
                </a:ext>
              </a:extLst>
            </p:cNvPr>
            <p:cNvSpPr>
              <a:spLocks noChangeArrowheads="1"/>
            </p:cNvSpPr>
            <p:nvPr/>
          </p:nvSpPr>
          <p:spPr bwMode="auto">
            <a:xfrm>
              <a:off x="8692840" y="6177665"/>
              <a:ext cx="649617" cy="642107"/>
            </a:xfrm>
            <a:prstGeom prst="rect">
              <a:avLst/>
            </a:prstGeom>
            <a:solidFill>
              <a:srgbClr val="988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7" name="Rectangle 1278">
              <a:extLst>
                <a:ext uri="{FF2B5EF4-FFF2-40B4-BE49-F238E27FC236}">
                  <a16:creationId xmlns="" xmlns:a16="http://schemas.microsoft.com/office/drawing/2014/main" id="{9BAA55C6-CF77-4119-BCAB-7342D8D15EE7}"/>
                </a:ext>
              </a:extLst>
            </p:cNvPr>
            <p:cNvSpPr>
              <a:spLocks noChangeArrowheads="1"/>
            </p:cNvSpPr>
            <p:nvPr/>
          </p:nvSpPr>
          <p:spPr bwMode="auto">
            <a:xfrm>
              <a:off x="9113401" y="6241499"/>
              <a:ext cx="146446" cy="863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8" name="Freeform 1279">
              <a:extLst>
                <a:ext uri="{FF2B5EF4-FFF2-40B4-BE49-F238E27FC236}">
                  <a16:creationId xmlns="" xmlns:a16="http://schemas.microsoft.com/office/drawing/2014/main" id="{4453476F-6033-4E59-9EC6-27328CF1E9AA}"/>
                </a:ext>
              </a:extLst>
            </p:cNvPr>
            <p:cNvSpPr>
              <a:spLocks/>
            </p:cNvSpPr>
            <p:nvPr/>
          </p:nvSpPr>
          <p:spPr bwMode="auto">
            <a:xfrm>
              <a:off x="8865571" y="6658306"/>
              <a:ext cx="18776" cy="116406"/>
            </a:xfrm>
            <a:custGeom>
              <a:avLst/>
              <a:gdLst>
                <a:gd name="T0" fmla="*/ 4 w 4"/>
                <a:gd name="T1" fmla="*/ 0 h 23"/>
                <a:gd name="T2" fmla="*/ 4 w 4"/>
                <a:gd name="T3" fmla="*/ 23 h 23"/>
                <a:gd name="T4" fmla="*/ 0 w 4"/>
                <a:gd name="T5" fmla="*/ 23 h 23"/>
                <a:gd name="T6" fmla="*/ 0 w 4"/>
                <a:gd name="T7" fmla="*/ 0 h 23"/>
                <a:gd name="T8" fmla="*/ 4 w 4"/>
                <a:gd name="T9" fmla="*/ 0 h 23"/>
              </a:gdLst>
              <a:ahLst/>
              <a:cxnLst>
                <a:cxn ang="0">
                  <a:pos x="T0" y="T1"/>
                </a:cxn>
                <a:cxn ang="0">
                  <a:pos x="T2" y="T3"/>
                </a:cxn>
                <a:cxn ang="0">
                  <a:pos x="T4" y="T5"/>
                </a:cxn>
                <a:cxn ang="0">
                  <a:pos x="T6" y="T7"/>
                </a:cxn>
                <a:cxn ang="0">
                  <a:pos x="T8" y="T9"/>
                </a:cxn>
              </a:cxnLst>
              <a:rect l="0" t="0" r="r" b="b"/>
              <a:pathLst>
                <a:path w="4" h="23">
                  <a:moveTo>
                    <a:pt x="4" y="0"/>
                  </a:moveTo>
                  <a:cubicBezTo>
                    <a:pt x="4" y="23"/>
                    <a:pt x="4" y="23"/>
                    <a:pt x="4" y="23"/>
                  </a:cubicBezTo>
                  <a:cubicBezTo>
                    <a:pt x="0" y="23"/>
                    <a:pt x="0" y="23"/>
                    <a:pt x="0" y="23"/>
                  </a:cubicBezTo>
                  <a:cubicBezTo>
                    <a:pt x="0" y="16"/>
                    <a:pt x="0" y="5"/>
                    <a:pt x="0" y="0"/>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9" name="Rectangle 1280">
              <a:extLst>
                <a:ext uri="{FF2B5EF4-FFF2-40B4-BE49-F238E27FC236}">
                  <a16:creationId xmlns="" xmlns:a16="http://schemas.microsoft.com/office/drawing/2014/main" id="{E1A65F1B-5E37-43D0-88AB-C7CBBAF12E0A}"/>
                </a:ext>
              </a:extLst>
            </p:cNvPr>
            <p:cNvSpPr>
              <a:spLocks noChangeArrowheads="1"/>
            </p:cNvSpPr>
            <p:nvPr/>
          </p:nvSpPr>
          <p:spPr bwMode="auto">
            <a:xfrm>
              <a:off x="8850551" y="6658306"/>
              <a:ext cx="3756"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0" name="Rectangle 1281">
              <a:extLst>
                <a:ext uri="{FF2B5EF4-FFF2-40B4-BE49-F238E27FC236}">
                  <a16:creationId xmlns="" xmlns:a16="http://schemas.microsoft.com/office/drawing/2014/main" id="{FEFB9CAA-3175-4621-B012-DCBA49E112DF}"/>
                </a:ext>
              </a:extLst>
            </p:cNvPr>
            <p:cNvSpPr>
              <a:spLocks noChangeArrowheads="1"/>
            </p:cNvSpPr>
            <p:nvPr/>
          </p:nvSpPr>
          <p:spPr bwMode="auto">
            <a:xfrm>
              <a:off x="8914385" y="6658306"/>
              <a:ext cx="3004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1" name="Rectangle 1282">
              <a:extLst>
                <a:ext uri="{FF2B5EF4-FFF2-40B4-BE49-F238E27FC236}">
                  <a16:creationId xmlns="" xmlns:a16="http://schemas.microsoft.com/office/drawing/2014/main" id="{36B72D26-A453-455C-8C8F-BACD7A0BE453}"/>
                </a:ext>
              </a:extLst>
            </p:cNvPr>
            <p:cNvSpPr>
              <a:spLocks noChangeArrowheads="1"/>
            </p:cNvSpPr>
            <p:nvPr/>
          </p:nvSpPr>
          <p:spPr bwMode="auto">
            <a:xfrm>
              <a:off x="8895611" y="6658306"/>
              <a:ext cx="1502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2" name="Rectangle 1283">
              <a:extLst>
                <a:ext uri="{FF2B5EF4-FFF2-40B4-BE49-F238E27FC236}">
                  <a16:creationId xmlns="" xmlns:a16="http://schemas.microsoft.com/office/drawing/2014/main" id="{C2AB793A-38C2-4193-8027-05C6F8479C14}"/>
                </a:ext>
              </a:extLst>
            </p:cNvPr>
            <p:cNvSpPr>
              <a:spLocks noChangeArrowheads="1"/>
            </p:cNvSpPr>
            <p:nvPr/>
          </p:nvSpPr>
          <p:spPr bwMode="auto">
            <a:xfrm>
              <a:off x="8801734" y="6658306"/>
              <a:ext cx="26286"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3" name="Freeform 1284">
              <a:extLst>
                <a:ext uri="{FF2B5EF4-FFF2-40B4-BE49-F238E27FC236}">
                  <a16:creationId xmlns="" xmlns:a16="http://schemas.microsoft.com/office/drawing/2014/main" id="{FFC754FB-050C-4C40-A7EC-C31361800793}"/>
                </a:ext>
              </a:extLst>
            </p:cNvPr>
            <p:cNvSpPr>
              <a:spLocks/>
            </p:cNvSpPr>
            <p:nvPr/>
          </p:nvSpPr>
          <p:spPr bwMode="auto">
            <a:xfrm>
              <a:off x="8741654" y="6658306"/>
              <a:ext cx="0" cy="116406"/>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7"/>
                    <a:pt x="0" y="23"/>
                  </a:cubicBezTo>
                  <a:cubicBezTo>
                    <a:pt x="0" y="23"/>
                    <a:pt x="0" y="23"/>
                    <a:pt x="0" y="2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4" name="Rectangle 1285">
              <a:extLst>
                <a:ext uri="{FF2B5EF4-FFF2-40B4-BE49-F238E27FC236}">
                  <a16:creationId xmlns="" xmlns:a16="http://schemas.microsoft.com/office/drawing/2014/main" id="{68E8985B-1F90-43C3-95A0-09C3EAFF858E}"/>
                </a:ext>
              </a:extLst>
            </p:cNvPr>
            <p:cNvSpPr>
              <a:spLocks noChangeArrowheads="1"/>
            </p:cNvSpPr>
            <p:nvPr/>
          </p:nvSpPr>
          <p:spPr bwMode="auto">
            <a:xfrm>
              <a:off x="8756674" y="6658306"/>
              <a:ext cx="751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5" name="Rectangle 1286">
              <a:extLst>
                <a:ext uri="{FF2B5EF4-FFF2-40B4-BE49-F238E27FC236}">
                  <a16:creationId xmlns="" xmlns:a16="http://schemas.microsoft.com/office/drawing/2014/main" id="{D95A822F-CB64-43F8-B07F-6D9CC5FE8653}"/>
                </a:ext>
              </a:extLst>
            </p:cNvPr>
            <p:cNvSpPr>
              <a:spLocks noChangeArrowheads="1"/>
            </p:cNvSpPr>
            <p:nvPr/>
          </p:nvSpPr>
          <p:spPr bwMode="auto">
            <a:xfrm>
              <a:off x="8764184" y="6658306"/>
              <a:ext cx="3756"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6" name="Rectangle 1287">
              <a:extLst>
                <a:ext uri="{FF2B5EF4-FFF2-40B4-BE49-F238E27FC236}">
                  <a16:creationId xmlns="" xmlns:a16="http://schemas.microsoft.com/office/drawing/2014/main" id="{4874AE90-0491-409B-9248-71A46C425DF2}"/>
                </a:ext>
              </a:extLst>
            </p:cNvPr>
            <p:cNvSpPr>
              <a:spLocks noChangeArrowheads="1"/>
            </p:cNvSpPr>
            <p:nvPr/>
          </p:nvSpPr>
          <p:spPr bwMode="auto">
            <a:xfrm>
              <a:off x="8779204" y="6658306"/>
              <a:ext cx="3756"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27994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41574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a:extLst>
              <a:ext uri="{FF2B5EF4-FFF2-40B4-BE49-F238E27FC236}">
                <a16:creationId xmlns="" xmlns:a16="http://schemas.microsoft.com/office/drawing/2014/main" id="{2C93A5A6-170C-429C-ADC7-10414B48ECB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extLst>
      <p:ext uri="{BB962C8B-B14F-4D97-AF65-F5344CB8AC3E}">
        <p14:creationId xmlns:p14="http://schemas.microsoft.com/office/powerpoint/2010/main" val="8001321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52629"/>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2019/10/3</a:t>
            </a:fld>
            <a:endParaRPr lang="zh-CN" altLang="en-US"/>
          </a:p>
        </p:txBody>
      </p:sp>
      <p:sp>
        <p:nvSpPr>
          <p:cNvPr id="5" name="页脚占位符 4"/>
          <p:cNvSpPr>
            <a:spLocks noGrp="1"/>
          </p:cNvSpPr>
          <p:nvPr>
            <p:ph type="ftr" sz="quarter" idx="3"/>
          </p:nvPr>
        </p:nvSpPr>
        <p:spPr>
          <a:xfrm>
            <a:off x="669924" y="6252629"/>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52629"/>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94445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jiejietop.cn/" TargetMode="External"/><Relationship Id="rId7"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image" Target="../media/image12.png"/><Relationship Id="rId5" Type="http://schemas.openxmlformats.org/officeDocument/2006/relationships/hyperlink" Target="https://github.com/jiejieTop" TargetMode="External"/><Relationship Id="rId4" Type="http://schemas.openxmlformats.org/officeDocument/2006/relationships/hyperlink" Target="https://blog.csdn.net/jiejiemcu"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jiejieTop/TencentOS-Demo" TargetMode="Externa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副标题 18"/>
          <p:cNvSpPr>
            <a:spLocks noGrp="1"/>
          </p:cNvSpPr>
          <p:nvPr>
            <p:ph type="subTitle" idx="1"/>
          </p:nvPr>
        </p:nvSpPr>
        <p:spPr/>
        <p:txBody>
          <a:bodyPr/>
          <a:lstStyle/>
          <a:p>
            <a:r>
              <a:rPr lang="en-US" altLang="zh-CN" dirty="0" smtClean="0"/>
              <a:t>			</a:t>
            </a:r>
            <a:r>
              <a:rPr lang="en-US" altLang="zh-CN" dirty="0"/>
              <a:t> </a:t>
            </a:r>
            <a:r>
              <a:rPr lang="en-US" altLang="zh-CN" dirty="0" smtClean="0"/>
              <a:t>     </a:t>
            </a:r>
            <a:r>
              <a:rPr lang="zh-CN" altLang="en-US" sz="1200" dirty="0" smtClean="0"/>
              <a:t>本讲义所有权</a:t>
            </a:r>
            <a:r>
              <a:rPr lang="zh-CN" altLang="en-US" sz="1200" dirty="0"/>
              <a:t>归杰杰所有</a:t>
            </a:r>
          </a:p>
        </p:txBody>
      </p:sp>
      <p:sp>
        <p:nvSpPr>
          <p:cNvPr id="18" name="标题 17"/>
          <p:cNvSpPr>
            <a:spLocks noGrp="1"/>
          </p:cNvSpPr>
          <p:nvPr>
            <p:ph type="ctrTitle"/>
          </p:nvPr>
        </p:nvSpPr>
        <p:spPr/>
        <p:txBody>
          <a:bodyPr>
            <a:normAutofit fontScale="90000"/>
          </a:bodyPr>
          <a:lstStyle/>
          <a:p>
            <a:r>
              <a:rPr lang="zh-CN" altLang="en-US" dirty="0" smtClean="0"/>
              <a:t>学习永无止境</a:t>
            </a:r>
            <a:r>
              <a:rPr lang="en-US" altLang="zh-CN" dirty="0" smtClean="0"/>
              <a:t>~</a:t>
            </a:r>
            <a:br>
              <a:rPr lang="en-US" altLang="zh-CN" dirty="0" smtClean="0"/>
            </a:br>
            <a:r>
              <a:rPr lang="en-US" altLang="zh-CN" dirty="0"/>
              <a:t>	</a:t>
            </a:r>
            <a:r>
              <a:rPr lang="en-US" altLang="zh-CN" dirty="0" smtClean="0"/>
              <a:t>		——</a:t>
            </a:r>
            <a:r>
              <a:rPr lang="zh-CN" altLang="en-US" dirty="0" smtClean="0"/>
              <a:t>杰杰</a:t>
            </a:r>
            <a:endParaRPr lang="zh-CN" altLang="en-US" dirty="0"/>
          </a:p>
        </p:txBody>
      </p:sp>
      <p:grpSp>
        <p:nvGrpSpPr>
          <p:cNvPr id="20" name="组合 19">
            <a:extLst>
              <a:ext uri="{FF2B5EF4-FFF2-40B4-BE49-F238E27FC236}">
                <a16:creationId xmlns="" xmlns:a16="http://schemas.microsoft.com/office/drawing/2014/main" id="{65796C9E-6290-47BE-8D6E-EDEDE74684CD}"/>
              </a:ext>
            </a:extLst>
          </p:cNvPr>
          <p:cNvGrpSpPr/>
          <p:nvPr/>
        </p:nvGrpSpPr>
        <p:grpSpPr>
          <a:xfrm>
            <a:off x="671512" y="1789097"/>
            <a:ext cx="4790174" cy="914047"/>
            <a:chOff x="31862" y="1231407"/>
            <a:chExt cx="6287944" cy="1199847"/>
          </a:xfrm>
        </p:grpSpPr>
        <p:grpSp>
          <p:nvGrpSpPr>
            <p:cNvPr id="21" name="组合 20">
              <a:extLst>
                <a:ext uri="{FF2B5EF4-FFF2-40B4-BE49-F238E27FC236}">
                  <a16:creationId xmlns="" xmlns:a16="http://schemas.microsoft.com/office/drawing/2014/main" id="{0AE81A07-730B-40B3-9A95-FD9702AAF170}"/>
                </a:ext>
              </a:extLst>
            </p:cNvPr>
            <p:cNvGrpSpPr/>
            <p:nvPr userDrawn="1"/>
          </p:nvGrpSpPr>
          <p:grpSpPr>
            <a:xfrm>
              <a:off x="2681968" y="1231407"/>
              <a:ext cx="3637838" cy="1199845"/>
              <a:chOff x="0" y="2884591"/>
              <a:chExt cx="2287582" cy="923085"/>
            </a:xfrm>
          </p:grpSpPr>
          <p:sp>
            <p:nvSpPr>
              <p:cNvPr id="23" name="文本框 22">
                <a:extLst>
                  <a:ext uri="{FF2B5EF4-FFF2-40B4-BE49-F238E27FC236}">
                    <a16:creationId xmlns="" xmlns:a16="http://schemas.microsoft.com/office/drawing/2014/main" id="{12FCBF71-F5F4-48A4-ABB3-0C177F516079}"/>
                  </a:ext>
                </a:extLst>
              </p:cNvPr>
              <p:cNvSpPr txBox="1"/>
              <p:nvPr/>
            </p:nvSpPr>
            <p:spPr>
              <a:xfrm>
                <a:off x="1" y="3260494"/>
                <a:ext cx="2287581" cy="547182"/>
              </a:xfrm>
              <a:prstGeom prst="rect">
                <a:avLst/>
              </a:prstGeom>
              <a:noFill/>
            </p:spPr>
            <p:txBody>
              <a:bodyPr wrap="none" rtlCol="0">
                <a:prstTxWarp prst="textPlain">
                  <a:avLst/>
                </a:prstTxWarp>
                <a:spAutoFit/>
              </a:bodyPr>
              <a:lstStyle/>
              <a:p>
                <a:r>
                  <a:rPr lang="zh-CN" altLang="en-US" sz="16600" b="1" dirty="0" smtClean="0">
                    <a:solidFill>
                      <a:schemeClr val="bg1"/>
                    </a:solidFill>
                    <a:latin typeface="+mn-lt"/>
                  </a:rPr>
                  <a:t>物联网操作系统</a:t>
                </a:r>
                <a:endParaRPr lang="zh-CN" altLang="en-US" sz="16600" b="1" dirty="0">
                  <a:solidFill>
                    <a:schemeClr val="bg1"/>
                  </a:solidFill>
                  <a:latin typeface="+mn-lt"/>
                </a:endParaRPr>
              </a:p>
            </p:txBody>
          </p:sp>
          <p:sp>
            <p:nvSpPr>
              <p:cNvPr id="24" name="矩形 23">
                <a:extLst>
                  <a:ext uri="{FF2B5EF4-FFF2-40B4-BE49-F238E27FC236}">
                    <a16:creationId xmlns="" xmlns:a16="http://schemas.microsoft.com/office/drawing/2014/main" id="{1BB3A113-64FA-48A3-9301-25010CCA3F3B}"/>
                  </a:ext>
                </a:extLst>
              </p:cNvPr>
              <p:cNvSpPr/>
              <p:nvPr/>
            </p:nvSpPr>
            <p:spPr>
              <a:xfrm>
                <a:off x="0" y="2884591"/>
                <a:ext cx="2287582" cy="359872"/>
              </a:xfrm>
              <a:prstGeom prst="rect">
                <a:avLst/>
              </a:prstGeom>
              <a:noFill/>
            </p:spPr>
            <p:txBody>
              <a:bodyPr wrap="none" numCol="1" rtlCol="0">
                <a:prstTxWarp prst="textPlain">
                  <a:avLst/>
                </a:prstTxWarp>
                <a:spAutoFit/>
              </a:bodyPr>
              <a:lstStyle/>
              <a:p>
                <a:pPr lvl="0"/>
                <a:r>
                  <a:rPr lang="en-US" altLang="zh-CN" sz="16600" noProof="0" dirty="0" err="1" smtClean="0">
                    <a:solidFill>
                      <a:srgbClr val="414243"/>
                    </a:solidFill>
                    <a:latin typeface="+mn-lt"/>
                  </a:rPr>
                  <a:t>TencentOS</a:t>
                </a:r>
                <a:r>
                  <a:rPr lang="en-US" altLang="zh-CN" sz="16600" noProof="0" dirty="0" smtClean="0">
                    <a:solidFill>
                      <a:srgbClr val="414243"/>
                    </a:solidFill>
                    <a:latin typeface="+mn-lt"/>
                  </a:rPr>
                  <a:t> tiny</a:t>
                </a:r>
                <a:endParaRPr lang="en-US" altLang="zh-CN" sz="16600" noProof="0" dirty="0">
                  <a:solidFill>
                    <a:srgbClr val="414243"/>
                  </a:solidFill>
                  <a:latin typeface="+mn-lt"/>
                </a:endParaRPr>
              </a:p>
            </p:txBody>
          </p:sp>
        </p:grpSp>
        <p:sp>
          <p:nvSpPr>
            <p:cNvPr id="22" name="文本框 21">
              <a:extLst>
                <a:ext uri="{FF2B5EF4-FFF2-40B4-BE49-F238E27FC236}">
                  <a16:creationId xmlns="" xmlns:a16="http://schemas.microsoft.com/office/drawing/2014/main" id="{75E8ED35-139E-4FA4-9058-01ADCB5EFC32}"/>
                </a:ext>
              </a:extLst>
            </p:cNvPr>
            <p:cNvSpPr txBox="1"/>
            <p:nvPr userDrawn="1"/>
          </p:nvSpPr>
          <p:spPr>
            <a:xfrm>
              <a:off x="31862" y="1231407"/>
              <a:ext cx="2510149" cy="1199847"/>
            </a:xfrm>
            <a:prstGeom prst="rect">
              <a:avLst/>
            </a:prstGeom>
            <a:noFill/>
          </p:spPr>
          <p:txBody>
            <a:bodyPr wrap="none" rtlCol="0">
              <a:prstTxWarp prst="textPlain">
                <a:avLst/>
              </a:prstTxWarp>
              <a:spAutoFit/>
            </a:bodyPr>
            <a:lstStyle/>
            <a:p>
              <a:r>
                <a:rPr lang="en-US" altLang="zh-CN" sz="9600" dirty="0" smtClean="0">
                  <a:solidFill>
                    <a:schemeClr val="bg1"/>
                  </a:solidFill>
                  <a:latin typeface="Impact" panose="020B0806030902050204" pitchFamily="34" charset="0"/>
                </a:rPr>
                <a:t>2019</a:t>
              </a:r>
              <a:endParaRPr lang="zh-CN" altLang="en-US" sz="9600" dirty="0">
                <a:solidFill>
                  <a:schemeClr val="bg1"/>
                </a:solidFill>
                <a:latin typeface="Impact" panose="020B0806030902050204" pitchFamily="34" charset="0"/>
              </a:endParaRPr>
            </a:p>
          </p:txBody>
        </p:sp>
      </p:grpSp>
      <p:cxnSp>
        <p:nvCxnSpPr>
          <p:cNvPr id="26" name="直接连接符 25">
            <a:extLst>
              <a:ext uri="{FF2B5EF4-FFF2-40B4-BE49-F238E27FC236}">
                <a16:creationId xmlns="" xmlns:a16="http://schemas.microsoft.com/office/drawing/2014/main" id="{199F43A5-36CF-4D8A-8C14-4B7D1810CC43}"/>
              </a:ext>
            </a:extLst>
          </p:cNvPr>
          <p:cNvCxnSpPr/>
          <p:nvPr/>
        </p:nvCxnSpPr>
        <p:spPr>
          <a:xfrm>
            <a:off x="5956300" y="1504611"/>
            <a:ext cx="0" cy="169719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3749954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F3900F-19E3-4210-964E-8D8AD39BCEF6}"/>
              </a:ext>
            </a:extLst>
          </p:cNvPr>
          <p:cNvSpPr>
            <a:spLocks noGrp="1"/>
          </p:cNvSpPr>
          <p:nvPr>
            <p:ph type="title"/>
          </p:nvPr>
        </p:nvSpPr>
        <p:spPr/>
        <p:txBody>
          <a:bodyPr/>
          <a:lstStyle/>
          <a:p>
            <a:r>
              <a:rPr lang="en-US" altLang="zh-CN" dirty="0" smtClean="0"/>
              <a:t>03.</a:t>
            </a:r>
            <a:r>
              <a:rPr lang="zh-CN" altLang="en-US" dirty="0"/>
              <a:t>创建软件定时器</a:t>
            </a:r>
          </a:p>
        </p:txBody>
      </p:sp>
      <p:sp>
        <p:nvSpPr>
          <p:cNvPr id="31" name="ïṧḷíḍe">
            <a:extLst>
              <a:ext uri="{FF2B5EF4-FFF2-40B4-BE49-F238E27FC236}">
                <a16:creationId xmlns="" xmlns:a16="http://schemas.microsoft.com/office/drawing/2014/main"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 xmlns:a16="http://schemas.microsoft.com/office/drawing/2014/main"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dirty="0" smtClean="0"/>
              <a:t>过程：</a:t>
            </a:r>
            <a:endParaRPr lang="en-US" altLang="zh-CN" sz="1400" dirty="0" smtClean="0"/>
          </a:p>
          <a:p>
            <a:pPr>
              <a:lnSpc>
                <a:spcPct val="150000"/>
              </a:lnSpc>
              <a:spcBef>
                <a:spcPct val="0"/>
              </a:spcBef>
            </a:pPr>
            <a:endParaRPr lang="en-US" altLang="zh-CN" sz="1400" dirty="0"/>
          </a:p>
          <a:p>
            <a:pPr marL="342900" indent="-342900">
              <a:lnSpc>
                <a:spcPct val="150000"/>
              </a:lnSpc>
              <a:spcBef>
                <a:spcPct val="0"/>
              </a:spcBef>
              <a:buFont typeface="+mj-lt"/>
              <a:buAutoNum type="arabicPeriod"/>
            </a:pPr>
            <a:r>
              <a:rPr lang="zh-CN" altLang="en-US" sz="1400" dirty="0"/>
              <a:t>判断传入的参数是否正确：软件定时器控制块不为</a:t>
            </a:r>
            <a:r>
              <a:rPr lang="en-US" altLang="zh-CN" sz="1400" dirty="0"/>
              <a:t>null</a:t>
            </a:r>
            <a:r>
              <a:rPr lang="zh-CN" altLang="en-US" sz="1400" dirty="0"/>
              <a:t>，回调函数不为</a:t>
            </a:r>
            <a:r>
              <a:rPr lang="en-US" altLang="zh-CN" sz="1400" dirty="0"/>
              <a:t>null</a:t>
            </a:r>
            <a:r>
              <a:rPr lang="zh-CN" altLang="en-US" sz="1400" dirty="0"/>
              <a:t>，如果是创建周期模式的软件定时器，那么 </a:t>
            </a:r>
            <a:r>
              <a:rPr lang="en-US" altLang="zh-CN" sz="1400" dirty="0"/>
              <a:t>period </a:t>
            </a:r>
            <a:r>
              <a:rPr lang="zh-CN" altLang="en-US" sz="1400" dirty="0"/>
              <a:t>参数则不可以为</a:t>
            </a:r>
            <a:r>
              <a:rPr lang="en-US" altLang="zh-CN" sz="1400" dirty="0"/>
              <a:t>0</a:t>
            </a:r>
            <a:r>
              <a:rPr lang="zh-CN" altLang="en-US" sz="1400" dirty="0"/>
              <a:t>，而如果是单次模式的软件定时器，参数</a:t>
            </a:r>
            <a:r>
              <a:rPr lang="en-US" altLang="zh-CN" sz="1400" dirty="0"/>
              <a:t>delay</a:t>
            </a:r>
            <a:r>
              <a:rPr lang="zh-CN" altLang="en-US" sz="1400" dirty="0"/>
              <a:t>则不可以为</a:t>
            </a:r>
            <a:r>
              <a:rPr lang="en-US" altLang="zh-CN" sz="1400" dirty="0"/>
              <a:t>0</a:t>
            </a:r>
            <a:r>
              <a:rPr lang="zh-CN" altLang="en-US" sz="1400" dirty="0"/>
              <a:t>，无论是何种模式的软件定时器，</a:t>
            </a:r>
            <a:r>
              <a:rPr lang="en-US" altLang="zh-CN" sz="1400" dirty="0"/>
              <a:t>delay </a:t>
            </a:r>
            <a:r>
              <a:rPr lang="zh-CN" altLang="en-US" sz="1400" dirty="0"/>
              <a:t>参数与 </a:t>
            </a:r>
            <a:r>
              <a:rPr lang="en-US" altLang="zh-CN" sz="1400" dirty="0"/>
              <a:t>period </a:t>
            </a:r>
            <a:r>
              <a:rPr lang="zh-CN" altLang="en-US" sz="1400" dirty="0"/>
              <a:t>参数都不可以为</a:t>
            </a:r>
            <a:r>
              <a:rPr lang="en-US" altLang="zh-CN" sz="1400" dirty="0" smtClean="0"/>
              <a:t>K_ERR_TIMER_PERIOD_FOREVER</a:t>
            </a:r>
            <a:r>
              <a:rPr lang="zh-CN" altLang="en-US" sz="1400" dirty="0"/>
              <a:t>。</a:t>
            </a:r>
            <a:endParaRPr lang="en-US" altLang="zh-CN" sz="1400" dirty="0" smtClean="0"/>
          </a:p>
          <a:p>
            <a:pPr marL="342900" indent="-342900">
              <a:lnSpc>
                <a:spcPct val="150000"/>
              </a:lnSpc>
              <a:spcBef>
                <a:spcPct val="0"/>
              </a:spcBef>
              <a:buFont typeface="+mj-lt"/>
              <a:buAutoNum type="arabicPeriod"/>
            </a:pPr>
            <a:r>
              <a:rPr lang="zh-CN" altLang="en-US" sz="1400" dirty="0" smtClean="0"/>
              <a:t>根据</a:t>
            </a:r>
            <a:r>
              <a:rPr lang="zh-CN" altLang="en-US" sz="1400" dirty="0"/>
              <a:t>传入的参数将软件定时器控制块的成员变量赋初值，软件定时器状态</a:t>
            </a:r>
            <a:r>
              <a:rPr lang="en-US" altLang="zh-CN" sz="1400" dirty="0"/>
              <a:t>state</a:t>
            </a:r>
            <a:r>
              <a:rPr lang="zh-CN" altLang="en-US" sz="1400" dirty="0"/>
              <a:t>被设置为</a:t>
            </a:r>
            <a:r>
              <a:rPr lang="en-US" altLang="zh-CN" sz="1400" dirty="0"/>
              <a:t>TIMER_STATE_STOPPED</a:t>
            </a:r>
            <a:r>
              <a:rPr lang="zh-CN" altLang="en-US" sz="1400" dirty="0"/>
              <a:t>，</a:t>
            </a:r>
            <a:r>
              <a:rPr lang="en-US" altLang="zh-CN" sz="1400" dirty="0"/>
              <a:t>expires </a:t>
            </a:r>
            <a:r>
              <a:rPr lang="zh-CN" altLang="en-US" sz="1400" dirty="0"/>
              <a:t>则被设置为</a:t>
            </a:r>
            <a:r>
              <a:rPr lang="en-US" altLang="zh-CN" sz="1400" dirty="0"/>
              <a:t>0</a:t>
            </a:r>
            <a:r>
              <a:rPr lang="zh-CN" altLang="en-US" sz="1400" dirty="0"/>
              <a:t>，因为还尚未启动软件定时器</a:t>
            </a:r>
            <a:r>
              <a:rPr lang="zh-CN" altLang="en-US" sz="1400" dirty="0" smtClean="0"/>
              <a:t>。</a:t>
            </a:r>
            <a:endParaRPr lang="en-US" altLang="zh-CN" sz="1400" dirty="0" smtClean="0"/>
          </a:p>
          <a:p>
            <a:pPr marL="342900" indent="-342900">
              <a:lnSpc>
                <a:spcPct val="150000"/>
              </a:lnSpc>
              <a:spcBef>
                <a:spcPct val="0"/>
              </a:spcBef>
              <a:buFont typeface="+mj-lt"/>
              <a:buAutoNum type="arabicPeriod"/>
            </a:pPr>
            <a:r>
              <a:rPr lang="zh-CN" altLang="en-US" sz="1400" dirty="0" smtClean="0"/>
              <a:t>调用</a:t>
            </a:r>
            <a:r>
              <a:rPr lang="en-US" altLang="zh-CN" sz="1400" dirty="0" err="1"/>
              <a:t>tos_list_init</a:t>
            </a:r>
            <a:r>
              <a:rPr lang="en-US" altLang="zh-CN" sz="1400" dirty="0"/>
              <a:t>()</a:t>
            </a:r>
            <a:r>
              <a:rPr lang="zh-CN" altLang="en-US" sz="1400" dirty="0"/>
              <a:t>函数将软件定时器控制块中可挂载到</a:t>
            </a:r>
            <a:r>
              <a:rPr lang="en-US" altLang="zh-CN" sz="1400" dirty="0" err="1"/>
              <a:t>k_tick_list</a:t>
            </a:r>
            <a:r>
              <a:rPr lang="zh-CN" altLang="en-US" sz="1400" dirty="0"/>
              <a:t>列表的节点初始化。</a:t>
            </a:r>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935558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F3900F-19E3-4210-964E-8D8AD39BCEF6}"/>
              </a:ext>
            </a:extLst>
          </p:cNvPr>
          <p:cNvSpPr>
            <a:spLocks noGrp="1"/>
          </p:cNvSpPr>
          <p:nvPr>
            <p:ph type="title"/>
          </p:nvPr>
        </p:nvSpPr>
        <p:spPr/>
        <p:txBody>
          <a:bodyPr/>
          <a:lstStyle/>
          <a:p>
            <a:r>
              <a:rPr lang="en-US" altLang="zh-CN" dirty="0" smtClean="0"/>
              <a:t>04.</a:t>
            </a:r>
            <a:r>
              <a:rPr lang="zh-CN" altLang="en-US" dirty="0" smtClean="0"/>
              <a:t>销毁软件</a:t>
            </a:r>
            <a:r>
              <a:rPr lang="zh-CN" altLang="en-US" dirty="0"/>
              <a:t>定时器</a:t>
            </a:r>
          </a:p>
        </p:txBody>
      </p:sp>
      <p:sp>
        <p:nvSpPr>
          <p:cNvPr id="31" name="ïṧḷíḍe">
            <a:extLst>
              <a:ext uri="{FF2B5EF4-FFF2-40B4-BE49-F238E27FC236}">
                <a16:creationId xmlns="" xmlns:a16="http://schemas.microsoft.com/office/drawing/2014/main"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 xmlns:a16="http://schemas.microsoft.com/office/drawing/2014/main"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400" dirty="0"/>
              <a:t>__API__ </a:t>
            </a:r>
            <a:r>
              <a:rPr lang="en-US" altLang="zh-CN" sz="1400" dirty="0" err="1"/>
              <a:t>k_err_t</a:t>
            </a:r>
            <a:r>
              <a:rPr lang="en-US" altLang="zh-CN" sz="1400" dirty="0"/>
              <a:t> </a:t>
            </a:r>
            <a:r>
              <a:rPr lang="en-US" altLang="zh-CN" sz="1400" dirty="0" err="1"/>
              <a:t>tos_timer_destroy</a:t>
            </a:r>
            <a:r>
              <a:rPr lang="en-US" altLang="zh-CN" sz="1400" dirty="0"/>
              <a:t>(</a:t>
            </a:r>
            <a:r>
              <a:rPr lang="en-US" altLang="zh-CN" sz="1400" dirty="0" err="1"/>
              <a:t>k_timer_t</a:t>
            </a:r>
            <a:r>
              <a:rPr lang="en-US" altLang="zh-CN" sz="1400" dirty="0"/>
              <a:t> *</a:t>
            </a:r>
            <a:r>
              <a:rPr lang="en-US" altLang="zh-CN" sz="1400" dirty="0" err="1"/>
              <a:t>tmr</a:t>
            </a:r>
            <a:r>
              <a:rPr lang="en-US" altLang="zh-CN" sz="1400" dirty="0"/>
              <a:t>)</a:t>
            </a:r>
            <a:endParaRPr lang="en-US" altLang="zh-CN" sz="1400" dirty="0" smtClean="0"/>
          </a:p>
          <a:p>
            <a:pPr>
              <a:lnSpc>
                <a:spcPct val="150000"/>
              </a:lnSpc>
              <a:spcBef>
                <a:spcPct val="0"/>
              </a:spcBef>
            </a:pPr>
            <a:endParaRPr lang="en-US" altLang="zh-CN" sz="1400" dirty="0"/>
          </a:p>
          <a:p>
            <a:pPr>
              <a:lnSpc>
                <a:spcPct val="150000"/>
              </a:lnSpc>
              <a:spcBef>
                <a:spcPct val="0"/>
              </a:spcBef>
            </a:pPr>
            <a:r>
              <a:rPr lang="zh-CN" altLang="en-US" sz="1400" dirty="0" smtClean="0"/>
              <a:t>软件</a:t>
            </a:r>
            <a:r>
              <a:rPr lang="zh-CN" altLang="en-US" sz="1400" dirty="0"/>
              <a:t>定时器销毁函数是根据软件定时器控制块直接销毁的，销毁之后软件定时器的所有信息都会被清除，而且不能再次使用这个软件定时器，如果软件定时器处于运行状态，那么就需要将被销毁的软件定时器停止，然后再进行销毁操作</a:t>
            </a:r>
            <a:r>
              <a:rPr lang="zh-CN" altLang="en-US" sz="1400" dirty="0" smtClean="0"/>
              <a:t>。</a:t>
            </a:r>
            <a:endParaRPr lang="en-US" altLang="zh-CN" sz="1400" dirty="0" smtClean="0"/>
          </a:p>
          <a:p>
            <a:pPr>
              <a:lnSpc>
                <a:spcPct val="150000"/>
              </a:lnSpc>
              <a:spcBef>
                <a:spcPct val="0"/>
              </a:spcBef>
            </a:pPr>
            <a:endParaRPr lang="en-US" altLang="zh-CN" sz="1400" dirty="0"/>
          </a:p>
          <a:p>
            <a:pPr marL="342900" indent="-342900">
              <a:lnSpc>
                <a:spcPct val="150000"/>
              </a:lnSpc>
              <a:spcBef>
                <a:spcPct val="0"/>
              </a:spcBef>
              <a:buFont typeface="+mj-lt"/>
              <a:buAutoNum type="arabicPeriod"/>
            </a:pPr>
            <a:r>
              <a:rPr lang="zh-CN" altLang="en-US" sz="1400" dirty="0"/>
              <a:t>判断软件定时器是否有效，然后根据软件定时器状态判断软件定时器是否创建，如果是未使用状态</a:t>
            </a:r>
            <a:r>
              <a:rPr lang="en-US" altLang="zh-CN" sz="1400" dirty="0"/>
              <a:t>TIMER_STATE_UNUSED</a:t>
            </a:r>
            <a:r>
              <a:rPr lang="zh-CN" altLang="en-US" sz="1400" dirty="0"/>
              <a:t>，则直接返回错误代码</a:t>
            </a:r>
            <a:r>
              <a:rPr lang="en-US" altLang="zh-CN" sz="1400" dirty="0"/>
              <a:t>K_ERR_TIMER_INACTIVE</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smtClean="0"/>
          </a:p>
          <a:p>
            <a:pPr marL="342900" indent="-342900">
              <a:lnSpc>
                <a:spcPct val="150000"/>
              </a:lnSpc>
              <a:spcBef>
                <a:spcPct val="0"/>
              </a:spcBef>
              <a:buFont typeface="+mj-lt"/>
              <a:buAutoNum type="arabicPeriod"/>
            </a:pPr>
            <a:r>
              <a:rPr lang="zh-CN" altLang="en-US" sz="1400" dirty="0" smtClean="0"/>
              <a:t>如果</a:t>
            </a:r>
            <a:r>
              <a:rPr lang="zh-CN" altLang="en-US" sz="1400" dirty="0"/>
              <a:t>软件定时器状态是 运行状态 </a:t>
            </a:r>
            <a:r>
              <a:rPr lang="en-US" altLang="zh-CN" sz="1400" dirty="0"/>
              <a:t>TIMER_STATE_RUNNING</a:t>
            </a:r>
            <a:r>
              <a:rPr lang="zh-CN" altLang="en-US" sz="1400" dirty="0"/>
              <a:t>，那么调用</a:t>
            </a:r>
            <a:r>
              <a:rPr lang="en-US" altLang="zh-CN" sz="1400" dirty="0" err="1"/>
              <a:t>timer_takeoff</a:t>
            </a:r>
            <a:r>
              <a:rPr lang="en-US" altLang="zh-CN" sz="1400" dirty="0"/>
              <a:t>()</a:t>
            </a:r>
            <a:r>
              <a:rPr lang="zh-CN" altLang="en-US" sz="1400" dirty="0"/>
              <a:t>函数将软件定时器停止</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smtClean="0"/>
          </a:p>
          <a:p>
            <a:pPr marL="342900" indent="-342900">
              <a:lnSpc>
                <a:spcPct val="150000"/>
              </a:lnSpc>
              <a:spcBef>
                <a:spcPct val="0"/>
              </a:spcBef>
              <a:buFont typeface="+mj-lt"/>
              <a:buAutoNum type="arabicPeriod"/>
            </a:pPr>
            <a:r>
              <a:rPr lang="zh-CN" altLang="en-US" sz="1400" dirty="0" smtClean="0"/>
              <a:t>最后</a:t>
            </a:r>
            <a:r>
              <a:rPr lang="zh-CN" altLang="en-US" sz="1400" dirty="0"/>
              <a:t>调用</a:t>
            </a:r>
            <a:r>
              <a:rPr lang="en-US" altLang="zh-CN" sz="1400" dirty="0" err="1"/>
              <a:t>timer_reset</a:t>
            </a:r>
            <a:r>
              <a:rPr lang="en-US" altLang="zh-CN" sz="1400" dirty="0"/>
              <a:t>()</a:t>
            </a:r>
            <a:r>
              <a:rPr lang="zh-CN" altLang="en-US" sz="1400" dirty="0"/>
              <a:t>函数将软件定时器控制块的内容重置，主要是将软件定时器的状态设置为未使用状态</a:t>
            </a:r>
            <a:r>
              <a:rPr lang="en-US" altLang="zh-CN" sz="1400" dirty="0"/>
              <a:t>TIMER_STATE_UNUSED</a:t>
            </a:r>
            <a:r>
              <a:rPr lang="zh-CN" altLang="en-US" sz="1400" dirty="0"/>
              <a:t>，将对应的回调函数设置为</a:t>
            </a:r>
            <a:r>
              <a:rPr lang="en-US" altLang="zh-CN" sz="1400" dirty="0"/>
              <a:t>null</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a:p>
          <a:p>
            <a:pPr marL="342900" indent="-342900">
              <a:lnSpc>
                <a:spcPct val="150000"/>
              </a:lnSpc>
              <a:spcBef>
                <a:spcPct val="0"/>
              </a:spcBef>
              <a:buFont typeface="+mj-lt"/>
              <a:buAutoNum type="arabicPeriod"/>
            </a:pP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935558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F3900F-19E3-4210-964E-8D8AD39BCEF6}"/>
              </a:ext>
            </a:extLst>
          </p:cNvPr>
          <p:cNvSpPr>
            <a:spLocks noGrp="1"/>
          </p:cNvSpPr>
          <p:nvPr>
            <p:ph type="title"/>
          </p:nvPr>
        </p:nvSpPr>
        <p:spPr/>
        <p:txBody>
          <a:bodyPr/>
          <a:lstStyle/>
          <a:p>
            <a:r>
              <a:rPr lang="zh-CN" altLang="en-US" dirty="0"/>
              <a:t>停止软件定时器（内部函数）</a:t>
            </a:r>
          </a:p>
        </p:txBody>
      </p:sp>
      <p:sp>
        <p:nvSpPr>
          <p:cNvPr id="31" name="ïṧḷíḍe">
            <a:extLst>
              <a:ext uri="{FF2B5EF4-FFF2-40B4-BE49-F238E27FC236}">
                <a16:creationId xmlns="" xmlns:a16="http://schemas.microsoft.com/office/drawing/2014/main"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 xmlns:a16="http://schemas.microsoft.com/office/drawing/2014/main"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dirty="0"/>
              <a:t>在销毁软件定时器的时候提到了</a:t>
            </a:r>
            <a:r>
              <a:rPr lang="en-US" altLang="zh-CN" sz="1400" dirty="0" err="1"/>
              <a:t>timer_takeoff</a:t>
            </a:r>
            <a:r>
              <a:rPr lang="en-US" altLang="zh-CN" sz="1400" dirty="0"/>
              <a:t>()</a:t>
            </a:r>
            <a:r>
              <a:rPr lang="zh-CN" altLang="en-US" sz="1400" dirty="0"/>
              <a:t>函数，那么就来看看这个函数具体是怎么样停止软件定时器的，其实本质上就是将软件定时器从软件定时器列表中移除</a:t>
            </a:r>
            <a:r>
              <a:rPr lang="zh-CN" altLang="en-US" sz="1400" dirty="0" smtClean="0"/>
              <a:t>。</a:t>
            </a:r>
            <a:endParaRPr lang="en-US" altLang="zh-CN" sz="1400" dirty="0" smtClean="0"/>
          </a:p>
          <a:p>
            <a:pPr>
              <a:lnSpc>
                <a:spcPct val="150000"/>
              </a:lnSpc>
              <a:spcBef>
                <a:spcPct val="0"/>
              </a:spcBef>
            </a:pPr>
            <a:endParaRPr lang="en-US" altLang="zh-CN" sz="1400" dirty="0"/>
          </a:p>
          <a:p>
            <a:pPr marL="342900" indent="-342900">
              <a:lnSpc>
                <a:spcPct val="150000"/>
              </a:lnSpc>
              <a:spcBef>
                <a:spcPct val="0"/>
              </a:spcBef>
              <a:buFont typeface="+mj-lt"/>
              <a:buAutoNum type="arabicPeriod"/>
            </a:pPr>
            <a:r>
              <a:rPr lang="zh-CN" altLang="en-US" sz="1400" dirty="0"/>
              <a:t>首先通过</a:t>
            </a:r>
            <a:r>
              <a:rPr lang="en-US" altLang="zh-CN" sz="1400" dirty="0"/>
              <a:t>TOS_LIST_FIRST_ENTRY</a:t>
            </a:r>
            <a:r>
              <a:rPr lang="zh-CN" altLang="en-US" sz="1400" dirty="0"/>
              <a:t>宏定义将软件定时器列表</a:t>
            </a:r>
            <a:r>
              <a:rPr lang="en-US" altLang="zh-CN" sz="1400" dirty="0" err="1"/>
              <a:t>k_timer_ctl.list</a:t>
            </a:r>
            <a:r>
              <a:rPr lang="zh-CN" altLang="en-US" sz="1400" dirty="0"/>
              <a:t>中的第一个软件定时器取出，因为防止软件定时器列表中的第一个软件定时器被移除了，而没有重置软件定时器列表中的相关的信息，因此此时要记录一下第一个软件定时器</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a:p>
          <a:p>
            <a:pPr marL="342900" indent="-342900">
              <a:lnSpc>
                <a:spcPct val="150000"/>
              </a:lnSpc>
              <a:spcBef>
                <a:spcPct val="0"/>
              </a:spcBef>
              <a:buFont typeface="+mj-lt"/>
              <a:buAutoNum type="arabicPeriod"/>
            </a:pPr>
            <a:r>
              <a:rPr lang="zh-CN" altLang="en-US" sz="1400" dirty="0" smtClean="0"/>
              <a:t>调用</a:t>
            </a:r>
            <a:r>
              <a:rPr lang="en-US" altLang="zh-CN" sz="1400" dirty="0" err="1"/>
              <a:t>tos_list_del</a:t>
            </a:r>
            <a:r>
              <a:rPr lang="en-US" altLang="zh-CN" sz="1400" dirty="0"/>
              <a:t>()</a:t>
            </a:r>
            <a:r>
              <a:rPr lang="zh-CN" altLang="en-US" sz="1400" dirty="0"/>
              <a:t>将软件定时器从软件定时器列表中移除，表示中国软件定时器就被停止了，因为不知软件定时器列表中，中国软件定时器也就不会被处理</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a:p>
          <a:p>
            <a:pPr marL="342900" indent="-342900">
              <a:lnSpc>
                <a:spcPct val="150000"/>
              </a:lnSpc>
              <a:spcBef>
                <a:spcPct val="0"/>
              </a:spcBef>
              <a:buFont typeface="+mj-lt"/>
              <a:buAutoNum type="arabicPeriod"/>
            </a:pPr>
            <a:r>
              <a:rPr lang="zh-CN" altLang="en-US" sz="1400" dirty="0" smtClean="0"/>
              <a:t>判断</a:t>
            </a:r>
            <a:r>
              <a:rPr lang="zh-CN" altLang="en-US" sz="1400" dirty="0"/>
              <a:t>一下移除的软件定时器是不是第一个软件定时器，如果是，则重置相关信息。如果软件定时器列表中不存在其他软件定时器，则将软件定时器列表的下一个到期时间设置为</a:t>
            </a:r>
            <a:r>
              <a:rPr lang="en-US" altLang="zh-CN" sz="1400" dirty="0"/>
              <a:t>TOS_TIME_FOREVER</a:t>
            </a:r>
            <a:r>
              <a:rPr lang="zh-CN" altLang="en-US" sz="1400" dirty="0"/>
              <a:t>，反正则让软件定时器列表的下一个到期时间为第二个软件定时器。</a:t>
            </a:r>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4093933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F3900F-19E3-4210-964E-8D8AD39BCEF6}"/>
              </a:ext>
            </a:extLst>
          </p:cNvPr>
          <p:cNvSpPr>
            <a:spLocks noGrp="1"/>
          </p:cNvSpPr>
          <p:nvPr>
            <p:ph type="title"/>
          </p:nvPr>
        </p:nvSpPr>
        <p:spPr/>
        <p:txBody>
          <a:bodyPr/>
          <a:lstStyle/>
          <a:p>
            <a:r>
              <a:rPr lang="en-US" altLang="zh-CN" dirty="0" smtClean="0"/>
              <a:t>05. </a:t>
            </a:r>
            <a:r>
              <a:rPr lang="zh-CN" altLang="en-US" dirty="0" smtClean="0"/>
              <a:t>启动</a:t>
            </a:r>
            <a:r>
              <a:rPr lang="zh-CN" altLang="en-US" dirty="0"/>
              <a:t>软件定时器</a:t>
            </a:r>
          </a:p>
        </p:txBody>
      </p:sp>
      <p:sp>
        <p:nvSpPr>
          <p:cNvPr id="31" name="ïṧḷíḍe">
            <a:extLst>
              <a:ext uri="{FF2B5EF4-FFF2-40B4-BE49-F238E27FC236}">
                <a16:creationId xmlns="" xmlns:a16="http://schemas.microsoft.com/office/drawing/2014/main"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 xmlns:a16="http://schemas.microsoft.com/office/drawing/2014/main"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400" dirty="0"/>
              <a:t>__API__ </a:t>
            </a:r>
            <a:r>
              <a:rPr lang="en-US" altLang="zh-CN" sz="1400" dirty="0" err="1"/>
              <a:t>k_err_t</a:t>
            </a:r>
            <a:r>
              <a:rPr lang="en-US" altLang="zh-CN" sz="1400" dirty="0"/>
              <a:t> </a:t>
            </a:r>
            <a:r>
              <a:rPr lang="en-US" altLang="zh-CN" sz="1400" dirty="0" err="1"/>
              <a:t>tos_timer_start</a:t>
            </a:r>
            <a:r>
              <a:rPr lang="en-US" altLang="zh-CN" sz="1400" dirty="0"/>
              <a:t>(</a:t>
            </a:r>
            <a:r>
              <a:rPr lang="en-US" altLang="zh-CN" sz="1400" dirty="0" err="1"/>
              <a:t>k_timer_t</a:t>
            </a:r>
            <a:r>
              <a:rPr lang="en-US" altLang="zh-CN" sz="1400" dirty="0"/>
              <a:t> *</a:t>
            </a:r>
            <a:r>
              <a:rPr lang="en-US" altLang="zh-CN" sz="1400" dirty="0" err="1"/>
              <a:t>tmr</a:t>
            </a:r>
            <a:r>
              <a:rPr lang="en-US" altLang="zh-CN" sz="1400" dirty="0"/>
              <a:t>)</a:t>
            </a:r>
            <a:endParaRPr lang="en-US" altLang="zh-CN" sz="1400" dirty="0" smtClean="0"/>
          </a:p>
          <a:p>
            <a:pPr>
              <a:lnSpc>
                <a:spcPct val="150000"/>
              </a:lnSpc>
              <a:spcBef>
                <a:spcPct val="0"/>
              </a:spcBef>
            </a:pPr>
            <a:endParaRPr lang="en-US" altLang="zh-CN" sz="1400" dirty="0"/>
          </a:p>
          <a:p>
            <a:pPr>
              <a:lnSpc>
                <a:spcPct val="150000"/>
              </a:lnSpc>
              <a:spcBef>
                <a:spcPct val="0"/>
              </a:spcBef>
            </a:pPr>
            <a:r>
              <a:rPr lang="zh-CN" altLang="en-US" sz="1400" dirty="0" smtClean="0"/>
              <a:t>在</a:t>
            </a:r>
            <a:r>
              <a:rPr lang="zh-CN" altLang="en-US" sz="1400" dirty="0"/>
              <a:t>创建成功软件定时器的时候，软件定时器的状态从</a:t>
            </a:r>
            <a:r>
              <a:rPr lang="en-US" altLang="zh-CN" sz="1400" dirty="0"/>
              <a:t>TIMER_STATE_UNUSED</a:t>
            </a:r>
            <a:r>
              <a:rPr lang="zh-CN" altLang="en-US" sz="1400" dirty="0"/>
              <a:t>（未使用状态）变成</a:t>
            </a:r>
            <a:r>
              <a:rPr lang="en-US" altLang="zh-CN" sz="1400" dirty="0"/>
              <a:t>TIMER_STATE_STOPPED</a:t>
            </a:r>
            <a:r>
              <a:rPr lang="zh-CN" altLang="en-US" sz="1400" dirty="0"/>
              <a:t>（创建但未启动 </a:t>
            </a:r>
            <a:r>
              <a:rPr lang="en-US" altLang="zh-CN" sz="1400" dirty="0"/>
              <a:t>/ </a:t>
            </a:r>
            <a:r>
              <a:rPr lang="zh-CN" altLang="en-US" sz="1400" dirty="0"/>
              <a:t>停止状态），创建完成的软件定时器是未运行的，用户在需要的时候可以启动它，</a:t>
            </a:r>
            <a:r>
              <a:rPr lang="en-US" altLang="zh-CN" sz="1400" dirty="0" err="1"/>
              <a:t>TencentOS</a:t>
            </a:r>
            <a:r>
              <a:rPr lang="en-US" altLang="zh-CN" sz="1400" dirty="0"/>
              <a:t> tiny</a:t>
            </a:r>
            <a:r>
              <a:rPr lang="zh-CN" altLang="en-US" sz="1400" dirty="0"/>
              <a:t>提供了软件定时器启动函数</a:t>
            </a:r>
            <a:r>
              <a:rPr lang="en-US" altLang="zh-CN" sz="1400" dirty="0" err="1"/>
              <a:t>tos_timer_start</a:t>
            </a:r>
            <a:r>
              <a:rPr lang="en-US" altLang="zh-CN" sz="1400" dirty="0"/>
              <a:t>()</a:t>
            </a:r>
            <a:r>
              <a:rPr lang="zh-CN" altLang="en-US" sz="1400" dirty="0"/>
              <a:t>。启动软件定时器的本质就是将软件定时器插入软件定时器列表</a:t>
            </a:r>
            <a:r>
              <a:rPr lang="en-US" altLang="zh-CN" sz="1400" dirty="0" err="1"/>
              <a:t>k_timer_ctl.list</a:t>
            </a:r>
            <a:r>
              <a:rPr lang="en-US" altLang="zh-CN" sz="1400" dirty="0"/>
              <a:t> </a:t>
            </a:r>
            <a:r>
              <a:rPr lang="zh-CN" altLang="en-US" sz="1400" dirty="0"/>
              <a:t>中，既然是这样子，那么很显然需要根据软件定时器的不同状态进行不同的处理</a:t>
            </a:r>
            <a:r>
              <a:rPr lang="zh-CN" altLang="en-US" sz="1400" dirty="0" smtClean="0"/>
              <a:t>。</a:t>
            </a:r>
            <a:endParaRPr lang="en-US" altLang="zh-CN" sz="1400" dirty="0" smtClean="0"/>
          </a:p>
          <a:p>
            <a:pPr>
              <a:lnSpc>
                <a:spcPct val="150000"/>
              </a:lnSpc>
              <a:spcBef>
                <a:spcPct val="0"/>
              </a:spcBef>
            </a:pPr>
            <a:endParaRPr lang="en-US" altLang="zh-CN" sz="1400" dirty="0"/>
          </a:p>
          <a:p>
            <a:pPr>
              <a:lnSpc>
                <a:spcPct val="150000"/>
              </a:lnSpc>
              <a:spcBef>
                <a:spcPct val="0"/>
              </a:spcBef>
            </a:pPr>
            <a:endParaRPr lang="en-US" altLang="zh-CN" sz="1400" dirty="0" smtClean="0"/>
          </a:p>
          <a:p>
            <a:pPr>
              <a:lnSpc>
                <a:spcPct val="150000"/>
              </a:lnSpc>
              <a:spcBef>
                <a:spcPct val="0"/>
              </a:spcBef>
            </a:pPr>
            <a:r>
              <a:rPr lang="zh-CN" altLang="en-US" sz="1400" dirty="0"/>
              <a:t>其实现过程如下：判断软件定时器控制块是否为</a:t>
            </a:r>
            <a:r>
              <a:rPr lang="en-US" altLang="zh-CN" sz="1400" dirty="0"/>
              <a:t>null</a:t>
            </a:r>
            <a:r>
              <a:rPr lang="zh-CN" altLang="en-US" sz="1400" dirty="0"/>
              <a:t>，然后判断软件定时器状态，如果为未使用状态</a:t>
            </a:r>
            <a:r>
              <a:rPr lang="en-US" altLang="zh-CN" sz="1400" dirty="0"/>
              <a:t>TIMER_STATE_UNUSED</a:t>
            </a:r>
            <a:r>
              <a:rPr lang="zh-CN" altLang="en-US" sz="1400" dirty="0"/>
              <a:t>则直接返回错误代码</a:t>
            </a:r>
            <a:r>
              <a:rPr lang="en-US" altLang="zh-CN" sz="1400" dirty="0"/>
              <a:t>K_ERR_TIMER_INACTIVE</a:t>
            </a:r>
            <a:r>
              <a:rPr lang="zh-CN" altLang="en-US" sz="1400" dirty="0"/>
              <a:t>；如果为已经运行状态</a:t>
            </a:r>
            <a:r>
              <a:rPr lang="en-US" altLang="zh-CN" sz="1400" dirty="0"/>
              <a:t>TIMER_STATE_RUNNING</a:t>
            </a:r>
            <a:r>
              <a:rPr lang="zh-CN" altLang="en-US" sz="1400" dirty="0"/>
              <a:t>，那么将软件定时器停止，然重新插入软件定时器列表</a:t>
            </a:r>
            <a:r>
              <a:rPr lang="en-US" altLang="zh-CN" sz="1400" dirty="0" err="1"/>
              <a:t>k_timer_ctl.list</a:t>
            </a:r>
            <a:r>
              <a:rPr lang="zh-CN" altLang="en-US" sz="1400" dirty="0"/>
              <a:t>中；如果是</a:t>
            </a:r>
            <a:r>
              <a:rPr lang="en-US" altLang="zh-CN" sz="1400" dirty="0"/>
              <a:t>TIMER_STATE_STOPPED</a:t>
            </a:r>
            <a:r>
              <a:rPr lang="zh-CN" altLang="en-US" sz="1400" dirty="0"/>
              <a:t>或者</a:t>
            </a:r>
            <a:r>
              <a:rPr lang="en-US" altLang="zh-CN" sz="1400" dirty="0"/>
              <a:t>TIMER_STATE_COMPLETED</a:t>
            </a:r>
            <a:r>
              <a:rPr lang="zh-CN" altLang="en-US" sz="1400" dirty="0"/>
              <a:t>状态，则将软件定时器的状态重新设置为运行状态</a:t>
            </a:r>
            <a:r>
              <a:rPr lang="en-US" altLang="zh-CN" sz="1400" dirty="0"/>
              <a:t>TIMER_STATE_RUNNING</a:t>
            </a:r>
            <a:r>
              <a:rPr lang="zh-CN" altLang="en-US" sz="1400" dirty="0"/>
              <a:t>，并且插入软件定时器列表</a:t>
            </a:r>
            <a:r>
              <a:rPr lang="en-US" altLang="zh-CN" sz="1400" dirty="0" err="1"/>
              <a:t>k_timer_ctl.list</a:t>
            </a:r>
            <a:r>
              <a:rPr lang="zh-CN" altLang="en-US" sz="1400" dirty="0"/>
              <a:t>中</a:t>
            </a:r>
            <a:r>
              <a:rPr lang="zh-CN" altLang="en-US" sz="1400" dirty="0" smtClean="0"/>
              <a:t>。</a:t>
            </a:r>
            <a:endParaRPr lang="en-US" altLang="zh-CN" sz="1400" dirty="0" smtClean="0"/>
          </a:p>
          <a:p>
            <a:pPr>
              <a:lnSpc>
                <a:spcPct val="150000"/>
              </a:lnSpc>
              <a:spcBef>
                <a:spcPct val="0"/>
              </a:spcBef>
            </a:pP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40939331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F3900F-19E3-4210-964E-8D8AD39BCEF6}"/>
              </a:ext>
            </a:extLst>
          </p:cNvPr>
          <p:cNvSpPr>
            <a:spLocks noGrp="1"/>
          </p:cNvSpPr>
          <p:nvPr>
            <p:ph type="title"/>
          </p:nvPr>
        </p:nvSpPr>
        <p:spPr/>
        <p:txBody>
          <a:bodyPr/>
          <a:lstStyle/>
          <a:p>
            <a:r>
              <a:rPr lang="zh-CN" altLang="en-US" dirty="0"/>
              <a:t>插入软件定时器列表</a:t>
            </a:r>
          </a:p>
        </p:txBody>
      </p:sp>
      <p:sp>
        <p:nvSpPr>
          <p:cNvPr id="31" name="ïṧḷíḍe">
            <a:extLst>
              <a:ext uri="{FF2B5EF4-FFF2-40B4-BE49-F238E27FC236}">
                <a16:creationId xmlns="" xmlns:a16="http://schemas.microsoft.com/office/drawing/2014/main"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 xmlns:a16="http://schemas.microsoft.com/office/drawing/2014/main"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dirty="0"/>
              <a:t>插入软件定时器列表的函数是</a:t>
            </a:r>
            <a:r>
              <a:rPr lang="en-US" altLang="zh-CN" sz="1400" dirty="0" err="1"/>
              <a:t>timer_place</a:t>
            </a:r>
            <a:r>
              <a:rPr lang="en-US" altLang="zh-CN" sz="1400" dirty="0"/>
              <a:t>()</a:t>
            </a:r>
            <a:r>
              <a:rPr lang="zh-CN" altLang="en-US" sz="1400" dirty="0"/>
              <a:t>，这个函数会根据软件定时器的到期时间升序排序，然后</a:t>
            </a:r>
            <a:r>
              <a:rPr lang="zh-CN" altLang="en-US" sz="1400" dirty="0" smtClean="0"/>
              <a:t>再插入</a:t>
            </a:r>
            <a:endParaRPr lang="en-US" altLang="zh-CN" sz="1400" dirty="0" smtClean="0"/>
          </a:p>
          <a:p>
            <a:pPr>
              <a:lnSpc>
                <a:spcPct val="150000"/>
              </a:lnSpc>
              <a:spcBef>
                <a:spcPct val="0"/>
              </a:spcBef>
            </a:pPr>
            <a:endParaRPr lang="en-US" altLang="zh-CN" sz="1400" dirty="0"/>
          </a:p>
          <a:p>
            <a:pPr marL="342900" indent="-342900">
              <a:lnSpc>
                <a:spcPct val="150000"/>
              </a:lnSpc>
              <a:spcBef>
                <a:spcPct val="0"/>
              </a:spcBef>
              <a:buFont typeface="+mj-lt"/>
              <a:buAutoNum type="arabicPeriod"/>
            </a:pPr>
            <a:r>
              <a:rPr lang="zh-CN" altLang="en-US" sz="1400" dirty="0"/>
              <a:t>根据软件定时器的到期时间</a:t>
            </a:r>
            <a:r>
              <a:rPr lang="en-US" altLang="zh-CN" sz="1400" dirty="0"/>
              <a:t>expires</a:t>
            </a:r>
            <a:r>
              <a:rPr lang="zh-CN" altLang="en-US" sz="1400" dirty="0"/>
              <a:t>（相对值） 与系统当前时间</a:t>
            </a:r>
            <a:r>
              <a:rPr lang="en-US" altLang="zh-CN" sz="1400" dirty="0" err="1"/>
              <a:t>k_tick_count</a:t>
            </a:r>
            <a:r>
              <a:rPr lang="zh-CN" altLang="en-US" sz="1400" dirty="0"/>
              <a:t>计算得出到期时间</a:t>
            </a:r>
            <a:r>
              <a:rPr lang="en-US" altLang="zh-CN" sz="1400" dirty="0"/>
              <a:t>expires</a:t>
            </a:r>
            <a:r>
              <a:rPr lang="zh-CN" altLang="en-US" sz="1400" dirty="0"/>
              <a:t>（绝对值）</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a:p>
          <a:p>
            <a:pPr marL="342900" indent="-342900">
              <a:lnSpc>
                <a:spcPct val="150000"/>
              </a:lnSpc>
              <a:spcBef>
                <a:spcPct val="0"/>
              </a:spcBef>
              <a:buFont typeface="+mj-lt"/>
              <a:buAutoNum type="arabicPeriod"/>
            </a:pPr>
            <a:r>
              <a:rPr lang="zh-CN" altLang="en-US" sz="1400" dirty="0"/>
              <a:t>通过</a:t>
            </a:r>
            <a:r>
              <a:rPr lang="en-US" altLang="zh-CN" sz="1400" dirty="0"/>
              <a:t>for</a:t>
            </a:r>
            <a:r>
              <a:rPr lang="zh-CN" altLang="en-US" sz="1400" dirty="0"/>
              <a:t>循环</a:t>
            </a:r>
            <a:r>
              <a:rPr lang="en-US" altLang="zh-CN" sz="1400" dirty="0"/>
              <a:t>TOS_LIST_FOR_EACH</a:t>
            </a:r>
            <a:r>
              <a:rPr lang="zh-CN" altLang="en-US" sz="1400" dirty="0"/>
              <a:t>找到合适的位置插入软件定时器列表，此时插入软件定时器列表安装到期时间升序插入</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a:p>
          <a:p>
            <a:pPr marL="342900" indent="-342900">
              <a:lnSpc>
                <a:spcPct val="150000"/>
              </a:lnSpc>
              <a:spcBef>
                <a:spcPct val="0"/>
              </a:spcBef>
              <a:buFont typeface="+mj-lt"/>
              <a:buAutoNum type="arabicPeriod"/>
            </a:pPr>
            <a:r>
              <a:rPr lang="zh-CN" altLang="en-US" sz="1400" dirty="0" smtClean="0"/>
              <a:t>找到</a:t>
            </a:r>
            <a:r>
              <a:rPr lang="zh-CN" altLang="en-US" sz="1400" dirty="0"/>
              <a:t>合适的位置后，调用</a:t>
            </a:r>
            <a:r>
              <a:rPr lang="en-US" altLang="zh-CN" sz="1400" dirty="0" err="1"/>
              <a:t>tos_list_add_tail</a:t>
            </a:r>
            <a:r>
              <a:rPr lang="en-US" altLang="zh-CN" sz="1400" dirty="0"/>
              <a:t>()</a:t>
            </a:r>
            <a:r>
              <a:rPr lang="zh-CN" altLang="en-US" sz="1400" dirty="0"/>
              <a:t>函数将软件定时器插入软件定时器列表</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a:p>
          <a:p>
            <a:pPr marL="342900" indent="-342900">
              <a:lnSpc>
                <a:spcPct val="150000"/>
              </a:lnSpc>
              <a:spcBef>
                <a:spcPct val="0"/>
              </a:spcBef>
              <a:buFont typeface="+mj-lt"/>
              <a:buAutoNum type="arabicPeriod"/>
            </a:pPr>
            <a:r>
              <a:rPr lang="zh-CN" altLang="en-US" sz="1400" dirty="0" smtClean="0"/>
              <a:t>如果</a:t>
            </a:r>
            <a:r>
              <a:rPr lang="zh-CN" altLang="en-US" sz="1400" dirty="0"/>
              <a:t>插入的软件定时器是唯一定时器列表中的第一个，那么相应的，下一个到期时间就是这个软件定时器的到期时间，将到期时间更新： </a:t>
            </a:r>
            <a:r>
              <a:rPr lang="en-US" altLang="zh-CN" sz="1400" dirty="0" err="1"/>
              <a:t>k_timer_ctl.next_expires</a:t>
            </a:r>
            <a:r>
              <a:rPr lang="en-US" altLang="zh-CN" sz="1400" dirty="0"/>
              <a:t> = </a:t>
            </a:r>
            <a:r>
              <a:rPr lang="en-US" altLang="zh-CN" sz="1400" dirty="0" err="1"/>
              <a:t>tmr</a:t>
            </a:r>
            <a:r>
              <a:rPr lang="en-US" altLang="zh-CN" sz="1400" dirty="0"/>
              <a:t>-&gt;expires</a:t>
            </a:r>
            <a:r>
              <a:rPr lang="zh-CN" altLang="en-US" sz="1400" dirty="0"/>
              <a:t>。如果</a:t>
            </a:r>
            <a:r>
              <a:rPr lang="en-US" altLang="zh-CN" sz="1400" dirty="0"/>
              <a:t>TOS_CFG_TIMER_AS_PROC </a:t>
            </a:r>
            <a:r>
              <a:rPr lang="zh-CN" altLang="en-US" sz="1400" dirty="0"/>
              <a:t>宏定义为</a:t>
            </a:r>
            <a:r>
              <a:rPr lang="en-US" altLang="zh-CN" sz="1400" dirty="0"/>
              <a:t>0</a:t>
            </a:r>
            <a:r>
              <a:rPr lang="zh-CN" altLang="en-US" sz="1400" dirty="0"/>
              <a:t>，则判断一下软件定时器任务是否处于睡眠状态，如果是则调用</a:t>
            </a:r>
            <a:r>
              <a:rPr lang="en-US" altLang="zh-CN" sz="1400" dirty="0" err="1"/>
              <a:t>tos_task_delay_abort</a:t>
            </a:r>
            <a:r>
              <a:rPr lang="en-US" altLang="zh-CN" sz="1400" dirty="0"/>
              <a:t>()</a:t>
            </a:r>
            <a:r>
              <a:rPr lang="zh-CN" altLang="en-US" sz="1400" dirty="0"/>
              <a:t>函数恢复软件定时器任务运行，以便于更新它休眠的时间，因为此时是需要更新软件定时器任务睡眠的时间的，毕竟第一个软件定时器到期时间已经改变了</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a:p>
          <a:p>
            <a:pPr marL="342900" indent="-342900">
              <a:lnSpc>
                <a:spcPct val="150000"/>
              </a:lnSpc>
              <a:spcBef>
                <a:spcPct val="0"/>
              </a:spcBef>
              <a:buFont typeface="+mj-lt"/>
              <a:buAutoNum type="arabicPeriod"/>
            </a:pPr>
            <a:r>
              <a:rPr lang="zh-CN" altLang="en-US" sz="1400" dirty="0" smtClean="0"/>
              <a:t>如果</a:t>
            </a:r>
            <a:r>
              <a:rPr lang="zh-CN" altLang="en-US" sz="1400" dirty="0"/>
              <a:t>软件定时器任务处于挂起状态，表示并没有软件定时器在工作，现在插入了软件定时器，需要调用</a:t>
            </a:r>
            <a:r>
              <a:rPr lang="en-US" altLang="zh-CN" sz="1400" dirty="0" err="1"/>
              <a:t>tos_task_resume</a:t>
            </a:r>
            <a:r>
              <a:rPr lang="en-US" altLang="zh-CN" sz="1400" dirty="0"/>
              <a:t>()</a:t>
            </a:r>
            <a:r>
              <a:rPr lang="zh-CN" altLang="en-US" sz="1400" dirty="0"/>
              <a:t>函数将软件定时器任务唤醒。</a:t>
            </a:r>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4093933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F3900F-19E3-4210-964E-8D8AD39BCEF6}"/>
              </a:ext>
            </a:extLst>
          </p:cNvPr>
          <p:cNvSpPr>
            <a:spLocks noGrp="1"/>
          </p:cNvSpPr>
          <p:nvPr>
            <p:ph type="title"/>
          </p:nvPr>
        </p:nvSpPr>
        <p:spPr/>
        <p:txBody>
          <a:bodyPr/>
          <a:lstStyle/>
          <a:p>
            <a:r>
              <a:rPr lang="en-US" altLang="zh-CN" dirty="0" smtClean="0"/>
              <a:t>06.</a:t>
            </a:r>
            <a:r>
              <a:rPr lang="zh-CN" altLang="en-US" dirty="0"/>
              <a:t>停止软件定时器（外部函数）</a:t>
            </a:r>
          </a:p>
        </p:txBody>
      </p:sp>
      <p:sp>
        <p:nvSpPr>
          <p:cNvPr id="31" name="ïṧḷíḍe">
            <a:extLst>
              <a:ext uri="{FF2B5EF4-FFF2-40B4-BE49-F238E27FC236}">
                <a16:creationId xmlns="" xmlns:a16="http://schemas.microsoft.com/office/drawing/2014/main"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 xmlns:a16="http://schemas.microsoft.com/office/drawing/2014/main"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400" dirty="0"/>
              <a:t>__API__ </a:t>
            </a:r>
            <a:r>
              <a:rPr lang="en-US" altLang="zh-CN" sz="1400" dirty="0" err="1"/>
              <a:t>k_err_t</a:t>
            </a:r>
            <a:r>
              <a:rPr lang="en-US" altLang="zh-CN" sz="1400" dirty="0"/>
              <a:t> </a:t>
            </a:r>
            <a:r>
              <a:rPr lang="en-US" altLang="zh-CN" sz="1400" dirty="0" err="1"/>
              <a:t>tos_timer_stop</a:t>
            </a:r>
            <a:r>
              <a:rPr lang="en-US" altLang="zh-CN" sz="1400" dirty="0"/>
              <a:t>(</a:t>
            </a:r>
            <a:r>
              <a:rPr lang="en-US" altLang="zh-CN" sz="1400" dirty="0" err="1"/>
              <a:t>k_timer_t</a:t>
            </a:r>
            <a:r>
              <a:rPr lang="en-US" altLang="zh-CN" sz="1400" dirty="0"/>
              <a:t> *</a:t>
            </a:r>
            <a:r>
              <a:rPr lang="en-US" altLang="zh-CN" sz="1400" dirty="0" err="1"/>
              <a:t>tmr</a:t>
            </a:r>
            <a:r>
              <a:rPr lang="en-US" altLang="zh-CN" sz="1400" dirty="0"/>
              <a:t>)</a:t>
            </a:r>
            <a:endParaRPr lang="en-US" altLang="zh-CN" sz="1400" dirty="0" smtClean="0"/>
          </a:p>
          <a:p>
            <a:pPr>
              <a:lnSpc>
                <a:spcPct val="150000"/>
              </a:lnSpc>
              <a:spcBef>
                <a:spcPct val="0"/>
              </a:spcBef>
            </a:pPr>
            <a:endParaRPr lang="en-US" altLang="zh-CN" sz="1400" dirty="0" smtClean="0"/>
          </a:p>
          <a:p>
            <a:pPr>
              <a:lnSpc>
                <a:spcPct val="150000"/>
              </a:lnSpc>
              <a:spcBef>
                <a:spcPct val="0"/>
              </a:spcBef>
            </a:pPr>
            <a:r>
              <a:rPr lang="zh-CN" altLang="en-US" sz="1400" dirty="0" smtClean="0"/>
              <a:t>停止</a:t>
            </a:r>
            <a:r>
              <a:rPr lang="zh-CN" altLang="en-US" sz="1400" dirty="0"/>
              <a:t>软件定时器的本质也是调用</a:t>
            </a:r>
            <a:r>
              <a:rPr lang="en-US" altLang="zh-CN" sz="1400" dirty="0" err="1"/>
              <a:t>timer_takeoff</a:t>
            </a:r>
            <a:r>
              <a:rPr lang="en-US" altLang="zh-CN" sz="1400" dirty="0"/>
              <a:t>()</a:t>
            </a:r>
            <a:r>
              <a:rPr lang="zh-CN" altLang="en-US" sz="1400" dirty="0"/>
              <a:t>函数将软件定时器从软件定时器列表中移除，但是在调用这个函数之前还好做一些相关的判断，这样能保证系统的稳定性</a:t>
            </a:r>
            <a:r>
              <a:rPr lang="zh-CN" altLang="en-US" sz="1400" dirty="0" smtClean="0"/>
              <a:t>。</a:t>
            </a:r>
            <a:endParaRPr lang="en-US" altLang="zh-CN" sz="1400" dirty="0" smtClean="0"/>
          </a:p>
          <a:p>
            <a:pPr>
              <a:lnSpc>
                <a:spcPct val="150000"/>
              </a:lnSpc>
              <a:spcBef>
                <a:spcPct val="0"/>
              </a:spcBef>
            </a:pPr>
            <a:endParaRPr lang="en-US" altLang="zh-CN" sz="1400" dirty="0"/>
          </a:p>
          <a:p>
            <a:pPr marL="342900" indent="-342900">
              <a:lnSpc>
                <a:spcPct val="150000"/>
              </a:lnSpc>
              <a:spcBef>
                <a:spcPct val="0"/>
              </a:spcBef>
              <a:buFont typeface="+mj-lt"/>
              <a:buAutoNum type="arabicPeriod"/>
            </a:pPr>
            <a:r>
              <a:rPr lang="zh-CN" altLang="en-US" sz="1400" dirty="0"/>
              <a:t>对软件定时器控制块检测，如果软件定时器控制块为</a:t>
            </a:r>
            <a:r>
              <a:rPr lang="en-US" altLang="zh-CN" sz="1400" dirty="0"/>
              <a:t>null</a:t>
            </a:r>
            <a:r>
              <a:rPr lang="zh-CN" altLang="en-US" sz="1400" dirty="0"/>
              <a:t>，则直接返回错误代码</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smtClean="0"/>
          </a:p>
          <a:p>
            <a:pPr marL="342900" indent="-342900">
              <a:lnSpc>
                <a:spcPct val="150000"/>
              </a:lnSpc>
              <a:spcBef>
                <a:spcPct val="0"/>
              </a:spcBef>
              <a:buFont typeface="+mj-lt"/>
              <a:buAutoNum type="arabicPeriod"/>
            </a:pPr>
            <a:r>
              <a:rPr lang="zh-CN" altLang="en-US" sz="1400" dirty="0" smtClean="0"/>
              <a:t>如果</a:t>
            </a:r>
            <a:r>
              <a:rPr lang="zh-CN" altLang="en-US" sz="1400" dirty="0"/>
              <a:t>软件定时器状态为未使用状态</a:t>
            </a:r>
            <a:r>
              <a:rPr lang="en-US" altLang="zh-CN" sz="1400" dirty="0"/>
              <a:t>TIMER_STATE_UNUSED</a:t>
            </a:r>
            <a:r>
              <a:rPr lang="zh-CN" altLang="en-US" sz="1400" dirty="0"/>
              <a:t>，则直接返回错误代码</a:t>
            </a:r>
            <a:r>
              <a:rPr lang="en-US" altLang="zh-CN" sz="1400" dirty="0"/>
              <a:t>K_ERR_TIMER_INACTIVE</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smtClean="0"/>
          </a:p>
          <a:p>
            <a:pPr marL="342900" indent="-342900">
              <a:lnSpc>
                <a:spcPct val="150000"/>
              </a:lnSpc>
              <a:spcBef>
                <a:spcPct val="0"/>
              </a:spcBef>
              <a:buFont typeface="+mj-lt"/>
              <a:buAutoNum type="arabicPeriod"/>
            </a:pPr>
            <a:r>
              <a:rPr lang="zh-CN" altLang="en-US" sz="1400" dirty="0" smtClean="0"/>
              <a:t>如果</a:t>
            </a:r>
            <a:r>
              <a:rPr lang="zh-CN" altLang="en-US" sz="1400" dirty="0"/>
              <a:t>软件定时器状态为</a:t>
            </a:r>
            <a:r>
              <a:rPr lang="en-US" altLang="zh-CN" sz="1400" dirty="0"/>
              <a:t>TIMER_STATE_COMPLETED </a:t>
            </a:r>
            <a:r>
              <a:rPr lang="zh-CN" altLang="en-US" sz="1400" dirty="0"/>
              <a:t>或者是</a:t>
            </a:r>
            <a:r>
              <a:rPr lang="en-US" altLang="zh-CN" sz="1400" dirty="0"/>
              <a:t>TIMER_STATE_STOPPED</a:t>
            </a:r>
            <a:r>
              <a:rPr lang="zh-CN" altLang="en-US" sz="1400" dirty="0"/>
              <a:t>，则不需要停止软件定时器，因为这个软件定时器是未启动的。则直接返回错误代码</a:t>
            </a:r>
            <a:r>
              <a:rPr lang="en-US" altLang="zh-CN" sz="1400" dirty="0"/>
              <a:t>K_ERR_TIMER_STOPPED</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smtClean="0"/>
          </a:p>
          <a:p>
            <a:pPr marL="342900" indent="-342900">
              <a:lnSpc>
                <a:spcPct val="150000"/>
              </a:lnSpc>
              <a:spcBef>
                <a:spcPct val="0"/>
              </a:spcBef>
              <a:buFont typeface="+mj-lt"/>
              <a:buAutoNum type="arabicPeriod"/>
            </a:pPr>
            <a:r>
              <a:rPr lang="zh-CN" altLang="en-US" sz="1400" dirty="0" smtClean="0"/>
              <a:t>如果</a:t>
            </a:r>
            <a:r>
              <a:rPr lang="zh-CN" altLang="en-US" sz="1400" dirty="0"/>
              <a:t>软件定时器状态为</a:t>
            </a:r>
            <a:r>
              <a:rPr lang="en-US" altLang="zh-CN" sz="1400" dirty="0"/>
              <a:t>TIMER_STATE_RUNNING </a:t>
            </a:r>
            <a:r>
              <a:rPr lang="zh-CN" altLang="en-US" sz="1400" dirty="0"/>
              <a:t>，就将软件定时器状态设置为停止状态</a:t>
            </a:r>
            <a:r>
              <a:rPr lang="en-US" altLang="zh-CN" sz="1400" dirty="0"/>
              <a:t>TIMER_STATE_STOPPED</a:t>
            </a:r>
            <a:r>
              <a:rPr lang="zh-CN" altLang="en-US" sz="1400" dirty="0"/>
              <a:t>，并且调用</a:t>
            </a:r>
            <a:r>
              <a:rPr lang="en-US" altLang="zh-CN" sz="1400" dirty="0" err="1"/>
              <a:t>timer_takeoff</a:t>
            </a:r>
            <a:r>
              <a:rPr lang="en-US" altLang="zh-CN" sz="1400" dirty="0"/>
              <a:t>()</a:t>
            </a:r>
            <a:r>
              <a:rPr lang="zh-CN" altLang="en-US" sz="1400" dirty="0"/>
              <a:t>函数将软件定时器从软件定时器列表中移除。</a:t>
            </a:r>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40939331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F3900F-19E3-4210-964E-8D8AD39BCEF6}"/>
              </a:ext>
            </a:extLst>
          </p:cNvPr>
          <p:cNvSpPr>
            <a:spLocks noGrp="1"/>
          </p:cNvSpPr>
          <p:nvPr>
            <p:ph type="title"/>
          </p:nvPr>
        </p:nvSpPr>
        <p:spPr/>
        <p:txBody>
          <a:bodyPr/>
          <a:lstStyle/>
          <a:p>
            <a:r>
              <a:rPr lang="en-US" altLang="zh-CN" dirty="0" smtClean="0"/>
              <a:t>07.</a:t>
            </a:r>
            <a:r>
              <a:rPr lang="zh-CN" altLang="en-US" dirty="0"/>
              <a:t>软件定时器的处理（在中断上下文环境）</a:t>
            </a:r>
          </a:p>
        </p:txBody>
      </p:sp>
      <p:sp>
        <p:nvSpPr>
          <p:cNvPr id="31" name="ïṧḷíḍe">
            <a:extLst>
              <a:ext uri="{FF2B5EF4-FFF2-40B4-BE49-F238E27FC236}">
                <a16:creationId xmlns="" xmlns:a16="http://schemas.microsoft.com/office/drawing/2014/main"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 xmlns:a16="http://schemas.microsoft.com/office/drawing/2014/main"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400" dirty="0" err="1"/>
              <a:t>TencentOS</a:t>
            </a:r>
            <a:r>
              <a:rPr lang="en-US" altLang="zh-CN" sz="1400" dirty="0"/>
              <a:t> tiny</a:t>
            </a:r>
            <a:r>
              <a:rPr lang="zh-CN" altLang="en-US" sz="1400" dirty="0"/>
              <a:t>的软件定时器是可以在中断上下文环境来处理回调函数的，因此当软件定时器到期后，会在</a:t>
            </a:r>
            <a:r>
              <a:rPr lang="en-US" altLang="zh-CN" sz="1400" dirty="0" err="1"/>
              <a:t>tos_tick_handler</a:t>
            </a:r>
            <a:r>
              <a:rPr lang="en-US" altLang="zh-CN" sz="1400" dirty="0"/>
              <a:t>()</a:t>
            </a:r>
            <a:r>
              <a:rPr lang="zh-CN" altLang="en-US" sz="1400" dirty="0"/>
              <a:t>函数中调用</a:t>
            </a:r>
            <a:r>
              <a:rPr lang="en-US" altLang="zh-CN" sz="1400" dirty="0" err="1"/>
              <a:t>timer_update</a:t>
            </a:r>
            <a:r>
              <a:rPr lang="en-US" altLang="zh-CN" sz="1400" dirty="0"/>
              <a:t>()</a:t>
            </a:r>
            <a:r>
              <a:rPr lang="zh-CN" altLang="en-US" sz="1400" dirty="0"/>
              <a:t>来处理软件定时器。这个函数在每次</a:t>
            </a:r>
            <a:r>
              <a:rPr lang="en-US" altLang="zh-CN" sz="1400" dirty="0"/>
              <a:t>tick</a:t>
            </a:r>
            <a:r>
              <a:rPr lang="zh-CN" altLang="en-US" sz="1400" dirty="0"/>
              <a:t>中断到来的时候都会判断一下是否有软件定时器到期，如果有则去处理它</a:t>
            </a:r>
            <a:r>
              <a:rPr lang="zh-CN" altLang="en-US" sz="1400" dirty="0" smtClean="0"/>
              <a:t>。</a:t>
            </a:r>
            <a:endParaRPr lang="en-US" altLang="zh-CN" sz="1400" dirty="0" smtClean="0"/>
          </a:p>
          <a:p>
            <a:pPr>
              <a:lnSpc>
                <a:spcPct val="150000"/>
              </a:lnSpc>
              <a:spcBef>
                <a:spcPct val="0"/>
              </a:spcBef>
            </a:pPr>
            <a:endParaRPr lang="en-US" altLang="zh-CN" sz="1400" dirty="0" smtClean="0"/>
          </a:p>
          <a:p>
            <a:pPr marL="285750" indent="-285750">
              <a:lnSpc>
                <a:spcPct val="150000"/>
              </a:lnSpc>
              <a:spcBef>
                <a:spcPct val="0"/>
              </a:spcBef>
              <a:buFont typeface="Arial" pitchFamily="34" charset="0"/>
              <a:buChar char="•"/>
            </a:pPr>
            <a:r>
              <a:rPr lang="zh-CN" altLang="en-US" sz="1400" dirty="0"/>
              <a:t>判断软件定时器的下一个到期时间</a:t>
            </a:r>
            <a:r>
              <a:rPr lang="en-US" altLang="zh-CN" sz="1400" dirty="0" err="1"/>
              <a:t>k_timer_ctl.next_expires</a:t>
            </a:r>
            <a:r>
              <a:rPr lang="zh-CN" altLang="en-US" sz="1400" dirty="0"/>
              <a:t>是否小于</a:t>
            </a:r>
            <a:r>
              <a:rPr lang="en-US" altLang="zh-CN" sz="1400" dirty="0" err="1"/>
              <a:t>k_tick_count</a:t>
            </a:r>
            <a:r>
              <a:rPr lang="zh-CN" altLang="en-US" sz="1400" dirty="0"/>
              <a:t>，如果是小于则表示还未到期，直接退出</a:t>
            </a:r>
            <a:r>
              <a:rPr lang="zh-CN" altLang="en-US" sz="1400" dirty="0" smtClean="0"/>
              <a:t>。</a:t>
            </a:r>
            <a:endParaRPr lang="en-US" altLang="zh-CN" sz="1400" dirty="0" smtClean="0"/>
          </a:p>
          <a:p>
            <a:pPr marL="285750" indent="-285750">
              <a:lnSpc>
                <a:spcPct val="150000"/>
              </a:lnSpc>
              <a:spcBef>
                <a:spcPct val="0"/>
              </a:spcBef>
              <a:buFont typeface="Arial" pitchFamily="34" charset="0"/>
              <a:buChar char="•"/>
            </a:pPr>
            <a:endParaRPr lang="en-US" altLang="zh-CN" sz="1400" dirty="0"/>
          </a:p>
          <a:p>
            <a:pPr marL="285750" indent="-285750">
              <a:lnSpc>
                <a:spcPct val="150000"/>
              </a:lnSpc>
              <a:spcBef>
                <a:spcPct val="0"/>
              </a:spcBef>
              <a:buFont typeface="Arial" pitchFamily="34" charset="0"/>
              <a:buChar char="•"/>
            </a:pPr>
            <a:r>
              <a:rPr lang="zh-CN" altLang="en-US" sz="1400" dirty="0"/>
              <a:t>反之则表示到期，此时要遍历软件定时器列表，找到所有到期的软件定时器，并处理他们</a:t>
            </a:r>
            <a:r>
              <a:rPr lang="zh-CN" altLang="en-US" sz="1400" dirty="0" smtClean="0"/>
              <a:t>。</a:t>
            </a:r>
            <a:endParaRPr lang="en-US" altLang="zh-CN" sz="1400" dirty="0" smtClean="0"/>
          </a:p>
          <a:p>
            <a:pPr marL="285750" indent="-285750">
              <a:lnSpc>
                <a:spcPct val="150000"/>
              </a:lnSpc>
              <a:spcBef>
                <a:spcPct val="0"/>
              </a:spcBef>
              <a:buFont typeface="Arial" pitchFamily="34" charset="0"/>
              <a:buChar char="•"/>
            </a:pPr>
            <a:endParaRPr lang="en-US" altLang="zh-CN" sz="1400" dirty="0"/>
          </a:p>
          <a:p>
            <a:pPr marL="285750" indent="-285750">
              <a:lnSpc>
                <a:spcPct val="150000"/>
              </a:lnSpc>
              <a:spcBef>
                <a:spcPct val="0"/>
              </a:spcBef>
              <a:buFont typeface="Arial" pitchFamily="34" charset="0"/>
              <a:buChar char="•"/>
            </a:pPr>
            <a:r>
              <a:rPr lang="zh-CN" altLang="en-US" sz="1400" dirty="0"/>
              <a:t>到期后的处理就是：调用</a:t>
            </a:r>
            <a:r>
              <a:rPr lang="en-US" altLang="zh-CN" sz="1400" dirty="0" err="1"/>
              <a:t>timer_takeoff</a:t>
            </a:r>
            <a:r>
              <a:rPr lang="en-US" altLang="zh-CN" sz="1400" dirty="0"/>
              <a:t>()</a:t>
            </a:r>
            <a:r>
              <a:rPr lang="zh-CN" altLang="en-US" sz="1400" dirty="0"/>
              <a:t>函数将到期的软件定时器停止，如果是周期工作的定时器就调用</a:t>
            </a:r>
            <a:r>
              <a:rPr lang="en-US" altLang="zh-CN" sz="1400" dirty="0" err="1"/>
              <a:t>timer_place</a:t>
            </a:r>
            <a:r>
              <a:rPr lang="en-US" altLang="zh-CN" sz="1400" dirty="0"/>
              <a:t>()</a:t>
            </a:r>
            <a:r>
              <a:rPr lang="zh-CN" altLang="en-US" sz="1400" dirty="0"/>
              <a:t>函数将它重新插入软件定时器列表中（它到期的相对时间就是软件定时器的周期值：</a:t>
            </a:r>
            <a:r>
              <a:rPr lang="en-US" altLang="zh-CN" sz="1400" dirty="0" err="1"/>
              <a:t>tmr</a:t>
            </a:r>
            <a:r>
              <a:rPr lang="en-US" altLang="zh-CN" sz="1400" dirty="0"/>
              <a:t>-&gt;expires = </a:t>
            </a:r>
            <a:r>
              <a:rPr lang="en-US" altLang="zh-CN" sz="1400" dirty="0" err="1"/>
              <a:t>tmr</a:t>
            </a:r>
            <a:r>
              <a:rPr lang="en-US" altLang="zh-CN" sz="1400" dirty="0"/>
              <a:t>-&gt;period</a:t>
            </a:r>
            <a:r>
              <a:rPr lang="zh-CN" altLang="en-US" sz="1400" dirty="0"/>
              <a:t>）；如果是单次工作模式的软件定时器，就仅将软件定时器状态设置为</a:t>
            </a:r>
            <a:r>
              <a:rPr lang="en-US" altLang="zh-CN" sz="1400" dirty="0"/>
              <a:t>TIMER_STATE_COMPLETED</a:t>
            </a:r>
            <a:r>
              <a:rPr lang="zh-CN" altLang="en-US" sz="1400" dirty="0" smtClean="0"/>
              <a:t>。</a:t>
            </a:r>
            <a:endParaRPr lang="en-US" altLang="zh-CN" sz="1400" dirty="0" smtClean="0"/>
          </a:p>
          <a:p>
            <a:pPr marL="285750" indent="-285750">
              <a:lnSpc>
                <a:spcPct val="150000"/>
              </a:lnSpc>
              <a:spcBef>
                <a:spcPct val="0"/>
              </a:spcBef>
              <a:buFont typeface="Arial" pitchFamily="34" charset="0"/>
              <a:buChar char="•"/>
            </a:pPr>
            <a:endParaRPr lang="en-US" altLang="zh-CN" sz="1400" dirty="0"/>
          </a:p>
          <a:p>
            <a:pPr marL="285750" indent="-285750">
              <a:lnSpc>
                <a:spcPct val="150000"/>
              </a:lnSpc>
              <a:spcBef>
                <a:spcPct val="0"/>
              </a:spcBef>
              <a:buFont typeface="Arial" pitchFamily="34" charset="0"/>
              <a:buChar char="•"/>
            </a:pPr>
            <a:r>
              <a:rPr lang="zh-CN" altLang="en-US" sz="1400" dirty="0"/>
              <a:t>调用软件定时器的回调函数处理相关的工作：</a:t>
            </a:r>
            <a:r>
              <a:rPr lang="en-US" altLang="zh-CN" sz="1400" dirty="0"/>
              <a:t>(*</a:t>
            </a:r>
            <a:r>
              <a:rPr lang="en-US" altLang="zh-CN" sz="1400" dirty="0" err="1"/>
              <a:t>tmr</a:t>
            </a:r>
            <a:r>
              <a:rPr lang="en-US" altLang="zh-CN" sz="1400" dirty="0"/>
              <a:t>-&gt;</a:t>
            </a:r>
            <a:r>
              <a:rPr lang="en-US" altLang="zh-CN" sz="1400" dirty="0" err="1"/>
              <a:t>cb</a:t>
            </a:r>
            <a:r>
              <a:rPr lang="en-US" altLang="zh-CN" sz="1400" dirty="0"/>
              <a:t>)(</a:t>
            </a:r>
            <a:r>
              <a:rPr lang="en-US" altLang="zh-CN" sz="1400" dirty="0" err="1"/>
              <a:t>tmr</a:t>
            </a:r>
            <a:r>
              <a:rPr lang="en-US" altLang="zh-CN" sz="1400" dirty="0"/>
              <a:t>-&gt;</a:t>
            </a:r>
            <a:r>
              <a:rPr lang="en-US" altLang="zh-CN" sz="1400" dirty="0" err="1"/>
              <a:t>cb_arg</a:t>
            </a:r>
            <a:r>
              <a:rPr lang="en-US" altLang="zh-CN" sz="1400" dirty="0"/>
              <a:t>)</a:t>
            </a: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4093933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F3900F-19E3-4210-964E-8D8AD39BCEF6}"/>
              </a:ext>
            </a:extLst>
          </p:cNvPr>
          <p:cNvSpPr>
            <a:spLocks noGrp="1"/>
          </p:cNvSpPr>
          <p:nvPr>
            <p:ph type="title"/>
          </p:nvPr>
        </p:nvSpPr>
        <p:spPr/>
        <p:txBody>
          <a:bodyPr/>
          <a:lstStyle/>
          <a:p>
            <a:r>
              <a:rPr lang="en-US" altLang="zh-CN" dirty="0" smtClean="0"/>
              <a:t>08.</a:t>
            </a:r>
            <a:r>
              <a:rPr lang="zh-CN" altLang="en-US" dirty="0"/>
              <a:t>软件定时器的处理（在任务上下文环境）</a:t>
            </a:r>
          </a:p>
        </p:txBody>
      </p:sp>
      <p:sp>
        <p:nvSpPr>
          <p:cNvPr id="31" name="ïṧḷíḍe">
            <a:extLst>
              <a:ext uri="{FF2B5EF4-FFF2-40B4-BE49-F238E27FC236}">
                <a16:creationId xmlns="" xmlns:a16="http://schemas.microsoft.com/office/drawing/2014/main"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 xmlns:a16="http://schemas.microsoft.com/office/drawing/2014/main"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b="1" dirty="0"/>
              <a:t>创建软件定时器任务</a:t>
            </a:r>
          </a:p>
          <a:p>
            <a:pPr>
              <a:lnSpc>
                <a:spcPct val="150000"/>
              </a:lnSpc>
              <a:spcBef>
                <a:spcPct val="0"/>
              </a:spcBef>
            </a:pPr>
            <a:r>
              <a:rPr lang="zh-CN" altLang="en-US" sz="1400" dirty="0"/>
              <a:t>这个任务将在</a:t>
            </a:r>
            <a:r>
              <a:rPr lang="en-US" altLang="zh-CN" sz="1400" dirty="0" err="1"/>
              <a:t>timer_init</a:t>
            </a:r>
            <a:r>
              <a:rPr lang="en-US" altLang="zh-CN" sz="1400" dirty="0"/>
              <a:t>()</a:t>
            </a:r>
            <a:r>
              <a:rPr lang="zh-CN" altLang="en-US" sz="1400" dirty="0"/>
              <a:t>函数中被</a:t>
            </a:r>
            <a:r>
              <a:rPr lang="zh-CN" altLang="en-US" sz="1400" dirty="0" smtClean="0"/>
              <a:t>创建</a:t>
            </a:r>
            <a:endParaRPr lang="en-US" altLang="zh-CN" sz="1400" dirty="0" smtClean="0"/>
          </a:p>
          <a:p>
            <a:pPr>
              <a:lnSpc>
                <a:spcPct val="150000"/>
              </a:lnSpc>
              <a:spcBef>
                <a:spcPct val="0"/>
              </a:spcBef>
            </a:pPr>
            <a:endParaRPr lang="en-US" altLang="zh-CN" sz="1400" dirty="0"/>
          </a:p>
          <a:p>
            <a:pPr>
              <a:lnSpc>
                <a:spcPct val="150000"/>
              </a:lnSpc>
              <a:spcBef>
                <a:spcPct val="0"/>
              </a:spcBef>
            </a:pPr>
            <a:r>
              <a:rPr lang="zh-CN" altLang="en-US" sz="1400" b="1" dirty="0"/>
              <a:t>软件定时器任务</a:t>
            </a:r>
            <a:r>
              <a:rPr lang="zh-CN" altLang="en-US" sz="1400" b="1" dirty="0" smtClean="0"/>
              <a:t>主体</a:t>
            </a:r>
            <a:endParaRPr lang="en-US" altLang="zh-CN" sz="1400" b="1" dirty="0" smtClean="0"/>
          </a:p>
          <a:p>
            <a:pPr>
              <a:lnSpc>
                <a:spcPct val="150000"/>
              </a:lnSpc>
              <a:spcBef>
                <a:spcPct val="0"/>
              </a:spcBef>
            </a:pPr>
            <a:endParaRPr lang="zh-CN" altLang="en-US" sz="1400" b="1" dirty="0"/>
          </a:p>
          <a:p>
            <a:pPr marL="342900" indent="-342900">
              <a:lnSpc>
                <a:spcPct val="150000"/>
              </a:lnSpc>
              <a:spcBef>
                <a:spcPct val="0"/>
              </a:spcBef>
              <a:buFont typeface="+mj-lt"/>
              <a:buAutoNum type="arabicPeriod"/>
            </a:pPr>
            <a:r>
              <a:rPr lang="zh-CN" altLang="en-US" sz="1400" dirty="0"/>
              <a:t>调用</a:t>
            </a:r>
            <a:r>
              <a:rPr lang="en-US" altLang="zh-CN" sz="1400" dirty="0" err="1"/>
              <a:t>timer_next_expires_get</a:t>
            </a:r>
            <a:r>
              <a:rPr lang="en-US" altLang="zh-CN" sz="1400" dirty="0"/>
              <a:t>()</a:t>
            </a:r>
            <a:r>
              <a:rPr lang="zh-CN" altLang="en-US" sz="1400" dirty="0"/>
              <a:t>函数获取软件定时器列表中的下一个到期时间，并且更新</a:t>
            </a:r>
            <a:r>
              <a:rPr lang="en-US" altLang="zh-CN" sz="1400" dirty="0" err="1"/>
              <a:t>next_expires</a:t>
            </a:r>
            <a:r>
              <a:rPr lang="en-US" altLang="zh-CN" sz="1400" dirty="0"/>
              <a:t> </a:t>
            </a:r>
            <a:r>
              <a:rPr lang="zh-CN" altLang="en-US" sz="1400" dirty="0"/>
              <a:t>的值</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a:p>
          <a:p>
            <a:pPr marL="342900" indent="-342900">
              <a:lnSpc>
                <a:spcPct val="150000"/>
              </a:lnSpc>
              <a:spcBef>
                <a:spcPct val="0"/>
              </a:spcBef>
              <a:buFont typeface="+mj-lt"/>
              <a:buAutoNum type="arabicPeriod"/>
            </a:pPr>
            <a:r>
              <a:rPr lang="zh-CN" altLang="en-US" sz="1400" dirty="0"/>
              <a:t>根据</a:t>
            </a:r>
            <a:r>
              <a:rPr lang="en-US" altLang="zh-CN" sz="1400" dirty="0" err="1"/>
              <a:t>next_expires</a:t>
            </a:r>
            <a:r>
              <a:rPr lang="zh-CN" altLang="en-US" sz="1400" dirty="0"/>
              <a:t>的值，判断一下软件定时器任务应该休眠多久，在多久后到期时才唤醒软件定时器任务并且处理回调函数。也就是说，软件定时器任务在软件定时器没有到期的时候是不会被唤醒的，都是处于休眠状态，调用</a:t>
            </a:r>
            <a:r>
              <a:rPr lang="en-US" altLang="zh-CN" sz="1400" dirty="0" err="1"/>
              <a:t>tos_task_delay</a:t>
            </a:r>
            <a:r>
              <a:rPr lang="en-US" altLang="zh-CN" sz="1400" dirty="0"/>
              <a:t>()</a:t>
            </a:r>
            <a:r>
              <a:rPr lang="zh-CN" altLang="en-US" sz="1400" dirty="0"/>
              <a:t>函数将任务进入休眠状态，此时任务会被挂载到系统的延时（时基）列表中。</a:t>
            </a:r>
          </a:p>
          <a:p>
            <a:pPr>
              <a:lnSpc>
                <a:spcPct val="150000"/>
              </a:lnSpc>
              <a:spcBef>
                <a:spcPct val="0"/>
              </a:spcBef>
            </a:pP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40939331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F3900F-19E3-4210-964E-8D8AD39BCEF6}"/>
              </a:ext>
            </a:extLst>
          </p:cNvPr>
          <p:cNvSpPr>
            <a:spLocks noGrp="1"/>
          </p:cNvSpPr>
          <p:nvPr>
            <p:ph type="title"/>
          </p:nvPr>
        </p:nvSpPr>
        <p:spPr/>
        <p:txBody>
          <a:bodyPr/>
          <a:lstStyle/>
          <a:p>
            <a:r>
              <a:rPr lang="en-US" altLang="zh-CN" dirty="0" smtClean="0"/>
              <a:t>08.</a:t>
            </a:r>
            <a:r>
              <a:rPr lang="zh-CN" altLang="en-US" dirty="0"/>
              <a:t>软件定时器的处理（在任务上下文环境）</a:t>
            </a:r>
          </a:p>
        </p:txBody>
      </p:sp>
      <p:sp>
        <p:nvSpPr>
          <p:cNvPr id="31" name="ïṧḷíḍe">
            <a:extLst>
              <a:ext uri="{FF2B5EF4-FFF2-40B4-BE49-F238E27FC236}">
                <a16:creationId xmlns="" xmlns:a16="http://schemas.microsoft.com/office/drawing/2014/main"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 xmlns:a16="http://schemas.microsoft.com/office/drawing/2014/main"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b="1" dirty="0" smtClean="0"/>
              <a:t>软件定时器任务主体</a:t>
            </a:r>
            <a:endParaRPr lang="en-US" altLang="zh-CN" sz="1400" b="1" dirty="0" smtClean="0"/>
          </a:p>
          <a:p>
            <a:pPr>
              <a:lnSpc>
                <a:spcPct val="150000"/>
              </a:lnSpc>
              <a:spcBef>
                <a:spcPct val="0"/>
              </a:spcBef>
            </a:pPr>
            <a:endParaRPr lang="zh-CN" altLang="en-US" sz="1400" b="1" dirty="0" smtClean="0"/>
          </a:p>
          <a:p>
            <a:pPr marL="342900" indent="-342900">
              <a:lnSpc>
                <a:spcPct val="150000"/>
              </a:lnSpc>
              <a:spcBef>
                <a:spcPct val="0"/>
              </a:spcBef>
              <a:buFont typeface="+mj-lt"/>
              <a:buAutoNum type="arabicPeriod"/>
            </a:pPr>
            <a:r>
              <a:rPr lang="zh-CN" altLang="en-US" sz="1400" dirty="0"/>
              <a:t>任务如果被唤醒了，或者被恢复运行了，则表明软件定时器到期了或者有新的软件定时器插入列表了，那么在唤醒之后就要判断一下是哪种情况，如果是到期了则处理对应的回调函数：首先调用</a:t>
            </a:r>
            <a:r>
              <a:rPr lang="en-US" altLang="zh-CN" sz="1400" dirty="0" err="1"/>
              <a:t>timer_takeoff</a:t>
            </a:r>
            <a:r>
              <a:rPr lang="en-US" altLang="zh-CN" sz="1400" dirty="0"/>
              <a:t>()</a:t>
            </a:r>
            <a:r>
              <a:rPr lang="zh-CN" altLang="en-US" sz="1400" dirty="0"/>
              <a:t>函数将到期的软件定时器停止，如果是周期工作的定时器就调用</a:t>
            </a:r>
            <a:r>
              <a:rPr lang="en-US" altLang="zh-CN" sz="1400" dirty="0" err="1"/>
              <a:t>timer_place</a:t>
            </a:r>
            <a:r>
              <a:rPr lang="en-US" altLang="zh-CN" sz="1400" dirty="0"/>
              <a:t>()</a:t>
            </a:r>
            <a:r>
              <a:rPr lang="zh-CN" altLang="en-US" sz="1400" dirty="0"/>
              <a:t>函数将它重新插入软件定时器列表中（它到期的相对时间就是软件定时器的周期值：</a:t>
            </a:r>
            <a:r>
              <a:rPr lang="en-US" altLang="zh-CN" sz="1400" dirty="0" err="1"/>
              <a:t>tmr</a:t>
            </a:r>
            <a:r>
              <a:rPr lang="en-US" altLang="zh-CN" sz="1400" dirty="0"/>
              <a:t>-&gt;expires = </a:t>
            </a:r>
            <a:r>
              <a:rPr lang="en-US" altLang="zh-CN" sz="1400" dirty="0" err="1"/>
              <a:t>tmr</a:t>
            </a:r>
            <a:r>
              <a:rPr lang="en-US" altLang="zh-CN" sz="1400" dirty="0"/>
              <a:t>-&gt;period</a:t>
            </a:r>
            <a:r>
              <a:rPr lang="zh-CN" altLang="en-US" sz="1400" dirty="0"/>
              <a:t>）；如果是单次工作模式的软件定时器，就仅将软件定时器状态设置为</a:t>
            </a:r>
            <a:r>
              <a:rPr lang="en-US" altLang="zh-CN" sz="1400" dirty="0"/>
              <a:t>TIMER_STATE_COMPLETED</a:t>
            </a:r>
            <a:r>
              <a:rPr lang="zh-CN" altLang="en-US" sz="1400" dirty="0"/>
              <a:t>。（这里也是会遍历软件定时器列表以处理所有到期的软件定时器</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a:p>
          <a:p>
            <a:pPr marL="342900" indent="-342900">
              <a:lnSpc>
                <a:spcPct val="150000"/>
              </a:lnSpc>
              <a:spcBef>
                <a:spcPct val="0"/>
              </a:spcBef>
              <a:buFont typeface="+mj-lt"/>
              <a:buAutoNum type="arabicPeriod"/>
            </a:pPr>
            <a:r>
              <a:rPr lang="zh-CN" altLang="en-US" sz="1400" dirty="0"/>
              <a:t>最后将调用软件定时器的回调函数处理相关的工作：</a:t>
            </a:r>
            <a:r>
              <a:rPr lang="en-US" altLang="zh-CN" sz="1400" dirty="0"/>
              <a:t>(*</a:t>
            </a:r>
            <a:r>
              <a:rPr lang="en-US" altLang="zh-CN" sz="1400" dirty="0" err="1"/>
              <a:t>tmr</a:t>
            </a:r>
            <a:r>
              <a:rPr lang="en-US" altLang="zh-CN" sz="1400" dirty="0"/>
              <a:t>-&gt;</a:t>
            </a:r>
            <a:r>
              <a:rPr lang="en-US" altLang="zh-CN" sz="1400" dirty="0" err="1"/>
              <a:t>cb</a:t>
            </a:r>
            <a:r>
              <a:rPr lang="en-US" altLang="zh-CN" sz="1400" dirty="0"/>
              <a:t>)(</a:t>
            </a:r>
            <a:r>
              <a:rPr lang="en-US" altLang="zh-CN" sz="1400" dirty="0" err="1"/>
              <a:t>tmr</a:t>
            </a:r>
            <a:r>
              <a:rPr lang="en-US" altLang="zh-CN" sz="1400" dirty="0"/>
              <a:t>-&gt;</a:t>
            </a:r>
            <a:r>
              <a:rPr lang="en-US" altLang="zh-CN" sz="1400" dirty="0" err="1"/>
              <a:t>cb_arg</a:t>
            </a:r>
            <a:r>
              <a:rPr lang="en-US" altLang="zh-CN" sz="1400" dirty="0"/>
              <a:t>)</a:t>
            </a:r>
            <a:r>
              <a:rPr lang="zh-CN" altLang="en-US" sz="1400" dirty="0" smtClean="0"/>
              <a:t>。</a:t>
            </a:r>
            <a:endParaRPr lang="en-US" altLang="zh-CN" sz="1400" dirty="0" smtClean="0"/>
          </a:p>
          <a:p>
            <a:pPr marL="342900" indent="-342900">
              <a:lnSpc>
                <a:spcPct val="150000"/>
              </a:lnSpc>
              <a:spcBef>
                <a:spcPct val="0"/>
              </a:spcBef>
              <a:buFont typeface="+mj-lt"/>
              <a:buAutoNum type="arabicPeriod"/>
            </a:pPr>
            <a:endParaRPr lang="en-US" altLang="zh-CN" sz="1400" dirty="0"/>
          </a:p>
          <a:p>
            <a:pPr marL="342900" indent="-342900">
              <a:lnSpc>
                <a:spcPct val="150000"/>
              </a:lnSpc>
              <a:spcBef>
                <a:spcPct val="0"/>
              </a:spcBef>
              <a:buFont typeface="+mj-lt"/>
              <a:buAutoNum type="arabicPeriod"/>
            </a:pPr>
            <a:r>
              <a:rPr lang="zh-CN" altLang="en-US" sz="1400" dirty="0"/>
              <a:t>如果定时器还未到期，并且软件定时器任务被唤醒了，那么就表示有新的软件定时器插入列表了，此时要更新一下任务的睡眠时间，因为软件定时器任务主体是一个</a:t>
            </a:r>
            <a:r>
              <a:rPr lang="en-US" altLang="zh-CN" sz="1400" dirty="0"/>
              <a:t>while</a:t>
            </a:r>
            <a:r>
              <a:rPr lang="zh-CN" altLang="en-US" sz="1400" dirty="0"/>
              <a:t>循环，还是会回到 </a:t>
            </a:r>
            <a:r>
              <a:rPr lang="en-US" altLang="zh-CN" sz="1400" dirty="0" err="1"/>
              <a:t>timer_next_expires_get</a:t>
            </a:r>
            <a:r>
              <a:rPr lang="en-US" altLang="zh-CN" sz="1400" dirty="0"/>
              <a:t>()</a:t>
            </a:r>
            <a:r>
              <a:rPr lang="zh-CN" altLang="en-US" sz="1400" dirty="0"/>
              <a:t>函数中重新获取下一个唤醒任务的时间的。</a:t>
            </a:r>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2338174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F3900F-19E3-4210-964E-8D8AD39BCEF6}"/>
              </a:ext>
            </a:extLst>
          </p:cNvPr>
          <p:cNvSpPr>
            <a:spLocks noGrp="1"/>
          </p:cNvSpPr>
          <p:nvPr>
            <p:ph type="title"/>
          </p:nvPr>
        </p:nvSpPr>
        <p:spPr/>
        <p:txBody>
          <a:bodyPr/>
          <a:lstStyle/>
          <a:p>
            <a:r>
              <a:rPr lang="zh-CN" altLang="en-US" dirty="0"/>
              <a:t>获取软件定时器下一个到期</a:t>
            </a:r>
            <a:r>
              <a:rPr lang="zh-CN" altLang="en-US" dirty="0" smtClean="0"/>
              <a:t>时间（内部函数）</a:t>
            </a:r>
            <a:endParaRPr lang="zh-CN" altLang="en-US" dirty="0"/>
          </a:p>
        </p:txBody>
      </p:sp>
      <p:sp>
        <p:nvSpPr>
          <p:cNvPr id="31" name="ïṧḷíḍe">
            <a:extLst>
              <a:ext uri="{FF2B5EF4-FFF2-40B4-BE49-F238E27FC236}">
                <a16:creationId xmlns="" xmlns:a16="http://schemas.microsoft.com/office/drawing/2014/main"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 xmlns:a16="http://schemas.microsoft.com/office/drawing/2014/main"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400" dirty="0"/>
              <a:t>__KERNEL__ </a:t>
            </a:r>
            <a:r>
              <a:rPr lang="en-US" altLang="zh-CN" sz="1400" dirty="0" err="1"/>
              <a:t>k_tick_t</a:t>
            </a:r>
            <a:r>
              <a:rPr lang="en-US" altLang="zh-CN" sz="1400" dirty="0"/>
              <a:t> </a:t>
            </a:r>
            <a:r>
              <a:rPr lang="en-US" altLang="zh-CN" sz="1400" dirty="0" err="1"/>
              <a:t>timer_next_expires_get</a:t>
            </a:r>
            <a:r>
              <a:rPr lang="en-US" altLang="zh-CN" sz="1400" dirty="0"/>
              <a:t>(void)</a:t>
            </a:r>
            <a:endParaRPr lang="en-US" altLang="zh-CN" sz="1400" dirty="0" smtClean="0"/>
          </a:p>
          <a:p>
            <a:pPr>
              <a:lnSpc>
                <a:spcPct val="150000"/>
              </a:lnSpc>
              <a:spcBef>
                <a:spcPct val="0"/>
              </a:spcBef>
            </a:pPr>
            <a:endParaRPr lang="en-US" altLang="zh-CN" sz="1400" dirty="0"/>
          </a:p>
          <a:p>
            <a:pPr>
              <a:lnSpc>
                <a:spcPct val="150000"/>
              </a:lnSpc>
              <a:spcBef>
                <a:spcPct val="0"/>
              </a:spcBef>
            </a:pPr>
            <a:r>
              <a:rPr lang="en-US" altLang="zh-CN" sz="1400" dirty="0" err="1" smtClean="0"/>
              <a:t>timer_next_expires_get</a:t>
            </a:r>
            <a:r>
              <a:rPr lang="en-US" altLang="zh-CN" sz="1400" dirty="0" smtClean="0"/>
              <a:t>()</a:t>
            </a:r>
            <a:r>
              <a:rPr lang="zh-CN" altLang="en-US" sz="1400" dirty="0" smtClean="0"/>
              <a:t>就是用于获取软件定时器下一个到期时间，如果软件定时器到期时间是</a:t>
            </a:r>
            <a:r>
              <a:rPr lang="en-US" altLang="zh-CN" sz="1400" dirty="0" smtClean="0"/>
              <a:t>TOS_TIME_FOREVER</a:t>
            </a:r>
            <a:r>
              <a:rPr lang="zh-CN" altLang="en-US" sz="1400" dirty="0" smtClean="0"/>
              <a:t>，就返回</a:t>
            </a:r>
            <a:r>
              <a:rPr lang="en-US" altLang="zh-CN" sz="1400" dirty="0" smtClean="0"/>
              <a:t>TOS_TIME_FOREVER</a:t>
            </a:r>
            <a:r>
              <a:rPr lang="zh-CN" altLang="en-US" sz="1400" dirty="0" smtClean="0"/>
              <a:t>，如果下一个到期时间小于</a:t>
            </a:r>
            <a:r>
              <a:rPr lang="en-US" altLang="zh-CN" sz="1400" dirty="0" err="1" smtClean="0"/>
              <a:t>k_tick_count</a:t>
            </a:r>
            <a:r>
              <a:rPr lang="zh-CN" altLang="en-US" sz="1400" dirty="0" smtClean="0"/>
              <a:t>则直接返回</a:t>
            </a:r>
            <a:r>
              <a:rPr lang="en-US" altLang="zh-CN" sz="1400" dirty="0" smtClean="0"/>
              <a:t>0</a:t>
            </a:r>
            <a:r>
              <a:rPr lang="zh-CN" altLang="en-US" sz="1400" dirty="0" smtClean="0"/>
              <a:t>，表示已经到期了，可以直接处理它，而如果是其他值，则需要减去</a:t>
            </a:r>
            <a:r>
              <a:rPr lang="en-US" altLang="zh-CN" sz="1400" dirty="0" err="1" smtClean="0"/>
              <a:t>k_tick_count</a:t>
            </a:r>
            <a:r>
              <a:rPr lang="zh-CN" altLang="en-US" sz="1400" dirty="0" smtClean="0"/>
              <a:t>，将其转变为相对值，因为调用这个函数就是为了知道任务能休眠多少时间。</a:t>
            </a:r>
            <a:endParaRPr lang="en-US" altLang="zh-CN" sz="1400" dirty="0" smtClean="0"/>
          </a:p>
          <a:p>
            <a:pPr>
              <a:lnSpc>
                <a:spcPct val="150000"/>
              </a:lnSpc>
              <a:spcBef>
                <a:spcPct val="0"/>
              </a:spcBef>
            </a:pP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4093933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37CBE5B-0D2D-4E81-A858-84F902A97734}"/>
              </a:ext>
            </a:extLst>
          </p:cNvPr>
          <p:cNvSpPr>
            <a:spLocks noGrp="1"/>
          </p:cNvSpPr>
          <p:nvPr>
            <p:ph type="title"/>
          </p:nvPr>
        </p:nvSpPr>
        <p:spPr>
          <a:xfrm>
            <a:off x="667572" y="0"/>
            <a:ext cx="10850563" cy="657997"/>
          </a:xfrm>
        </p:spPr>
        <p:txBody>
          <a:bodyPr/>
          <a:lstStyle/>
          <a:p>
            <a:r>
              <a:rPr lang="zh-CN" altLang="en-US" dirty="0" smtClean="0"/>
              <a:t>关于</a:t>
            </a:r>
            <a:r>
              <a:rPr lang="zh-CN" altLang="en-US" dirty="0"/>
              <a:t>我</a:t>
            </a:r>
          </a:p>
        </p:txBody>
      </p:sp>
      <p:sp>
        <p:nvSpPr>
          <p:cNvPr id="4" name="灯片编号占位符 3">
            <a:extLst>
              <a:ext uri="{FF2B5EF4-FFF2-40B4-BE49-F238E27FC236}">
                <a16:creationId xmlns="" xmlns:a16="http://schemas.microsoft.com/office/drawing/2014/main" id="{24277AEA-35A5-4995-A718-F31F2B134E31}"/>
              </a:ext>
            </a:extLst>
          </p:cNvPr>
          <p:cNvSpPr>
            <a:spLocks noGrp="1"/>
          </p:cNvSpPr>
          <p:nvPr>
            <p:ph type="sldNum" sz="quarter" idx="12"/>
          </p:nvPr>
        </p:nvSpPr>
        <p:spPr/>
        <p:txBody>
          <a:bodyPr/>
          <a:lstStyle/>
          <a:p>
            <a:fld id="{5DD3DB80-B894-403A-B48E-6FDC1A72010E}" type="slidenum">
              <a:rPr lang="zh-CN" altLang="en-US" smtClean="0"/>
              <a:pPr/>
              <a:t>2</a:t>
            </a:fld>
            <a:endParaRPr lang="zh-CN" altLang="en-US"/>
          </a:p>
        </p:txBody>
      </p:sp>
      <p:grpSp>
        <p:nvGrpSpPr>
          <p:cNvPr id="5" name="691ff9ac-1baf-47b6-971e-90b8fed2e25e" descr="OQAAAB+LCAAAAAAABACrVlIpqSxIVbJSCs5NLCpxyUxML0rM9SxJzVXSUfJMUbLKK83J0VFyysxLycxLdy/KLy0oVrKKjq0FALpUkis5AAAA" title="iSlide™ 版权声明  COPYRIGHT NOTICE">
            <a:extLst>
              <a:ext uri="{FF2B5EF4-FFF2-40B4-BE49-F238E27FC236}">
                <a16:creationId xmlns="" xmlns:a16="http://schemas.microsoft.com/office/drawing/2014/main" id="{7B559DD8-05CE-4903-9B3E-D908A0C305E7}"/>
              </a:ext>
            </a:extLst>
          </p:cNvPr>
          <p:cNvGrpSpPr>
            <a:grpSpLocks noChangeAspect="1"/>
          </p:cNvGrpSpPr>
          <p:nvPr>
            <p:custDataLst>
              <p:tags r:id="rId1"/>
            </p:custDataLst>
          </p:nvPr>
        </p:nvGrpSpPr>
        <p:grpSpPr>
          <a:xfrm>
            <a:off x="687279" y="778685"/>
            <a:ext cx="11302770" cy="5714504"/>
            <a:chOff x="687279" y="1143496"/>
            <a:chExt cx="11302770" cy="5714504"/>
          </a:xfrm>
        </p:grpSpPr>
        <p:sp>
          <p:nvSpPr>
            <p:cNvPr id="6" name="ïŝlïdè">
              <a:extLst>
                <a:ext uri="{FF2B5EF4-FFF2-40B4-BE49-F238E27FC236}">
                  <a16:creationId xmlns="" xmlns:a16="http://schemas.microsoft.com/office/drawing/2014/main" id="{2BB762E1-C5D8-4671-ABBA-743B565167B4}"/>
                </a:ext>
              </a:extLst>
            </p:cNvPr>
            <p:cNvSpPr/>
            <p:nvPr/>
          </p:nvSpPr>
          <p:spPr bwMode="auto">
            <a:xfrm>
              <a:off x="8293100" y="1143496"/>
              <a:ext cx="3696949"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ïŝlíḑé">
              <a:extLst>
                <a:ext uri="{FF2B5EF4-FFF2-40B4-BE49-F238E27FC236}">
                  <a16:creationId xmlns="" xmlns:a16="http://schemas.microsoft.com/office/drawing/2014/main" id="{9EA6951E-149D-4390-B6B2-923E841A2033}"/>
                </a:ext>
              </a:extLst>
            </p:cNvPr>
            <p:cNvGrpSpPr/>
            <p:nvPr/>
          </p:nvGrpSpPr>
          <p:grpSpPr>
            <a:xfrm>
              <a:off x="687279" y="1143496"/>
              <a:ext cx="7388721" cy="2125070"/>
              <a:chOff x="687278" y="2398652"/>
              <a:chExt cx="3524773" cy="2125070"/>
            </a:xfrm>
          </p:grpSpPr>
          <p:sp>
            <p:nvSpPr>
              <p:cNvPr id="18" name="ïṧḷíḍe">
                <a:extLst>
                  <a:ext uri="{FF2B5EF4-FFF2-40B4-BE49-F238E27FC236}">
                    <a16:creationId xmlns="" xmlns:a16="http://schemas.microsoft.com/office/drawing/2014/main" id="{7CD7322F-5C83-4DDC-9A20-95BBA006E581}"/>
                  </a:ext>
                </a:extLst>
              </p:cNvPr>
              <p:cNvSpPr/>
              <p:nvPr/>
            </p:nvSpPr>
            <p:spPr>
              <a:xfrm>
                <a:off x="687278" y="2840457"/>
                <a:ext cx="3524773" cy="16832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lnSpcReduction="10000"/>
              </a:bodyPr>
              <a:lstStyle/>
              <a:p>
                <a:pPr>
                  <a:lnSpc>
                    <a:spcPct val="150000"/>
                  </a:lnSpc>
                  <a:spcBef>
                    <a:spcPct val="0"/>
                  </a:spcBef>
                </a:pPr>
                <a:r>
                  <a:rPr lang="zh-CN" altLang="de-DE" sz="1400" dirty="0" smtClean="0"/>
                  <a:t>博</a:t>
                </a:r>
                <a:r>
                  <a:rPr lang="zh-CN" altLang="de-DE" sz="1400" dirty="0"/>
                  <a:t>客：</a:t>
                </a:r>
                <a:r>
                  <a:rPr lang="de-DE" altLang="zh-CN" sz="1400" dirty="0">
                    <a:hlinkClick r:id="rId3"/>
                  </a:rPr>
                  <a:t>https://</a:t>
                </a:r>
                <a:r>
                  <a:rPr lang="de-DE" altLang="zh-CN" sz="1400" dirty="0" smtClean="0">
                    <a:hlinkClick r:id="rId3"/>
                  </a:rPr>
                  <a:t>jiejietop.cn</a:t>
                </a:r>
                <a:endParaRPr lang="de-DE" altLang="zh-CN" sz="1400" dirty="0"/>
              </a:p>
              <a:p>
                <a:pPr>
                  <a:lnSpc>
                    <a:spcPct val="150000"/>
                  </a:lnSpc>
                  <a:spcBef>
                    <a:spcPct val="0"/>
                  </a:spcBef>
                </a:pPr>
                <a:endParaRPr lang="de-DE" altLang="zh-CN" sz="1400" dirty="0"/>
              </a:p>
              <a:p>
                <a:pPr>
                  <a:lnSpc>
                    <a:spcPct val="150000"/>
                  </a:lnSpc>
                  <a:spcBef>
                    <a:spcPct val="0"/>
                  </a:spcBef>
                </a:pPr>
                <a:r>
                  <a:rPr lang="de-DE" altLang="zh-CN" sz="1400" dirty="0"/>
                  <a:t>CSDN</a:t>
                </a:r>
                <a:r>
                  <a:rPr lang="zh-CN" altLang="en-US" sz="1400" dirty="0"/>
                  <a:t>：</a:t>
                </a:r>
                <a:r>
                  <a:rPr lang="de-DE" altLang="zh-CN" sz="1400" dirty="0">
                    <a:hlinkClick r:id="rId4"/>
                  </a:rPr>
                  <a:t>https://</a:t>
                </a:r>
                <a:r>
                  <a:rPr lang="de-DE" altLang="zh-CN" sz="1400" dirty="0" smtClean="0">
                    <a:hlinkClick r:id="rId4"/>
                  </a:rPr>
                  <a:t>blog.csdn.net/jiejiemcu</a:t>
                </a:r>
                <a:endParaRPr lang="de-DE" altLang="zh-CN" sz="1400" dirty="0" smtClean="0"/>
              </a:p>
              <a:p>
                <a:pPr>
                  <a:lnSpc>
                    <a:spcPct val="150000"/>
                  </a:lnSpc>
                  <a:spcBef>
                    <a:spcPct val="0"/>
                  </a:spcBef>
                </a:pPr>
                <a:endParaRPr lang="de-DE" altLang="zh-CN" sz="1400" dirty="0"/>
              </a:p>
              <a:p>
                <a:pPr>
                  <a:lnSpc>
                    <a:spcPct val="150000"/>
                  </a:lnSpc>
                  <a:spcBef>
                    <a:spcPct val="0"/>
                  </a:spcBef>
                </a:pPr>
                <a:r>
                  <a:rPr lang="de-DE" altLang="zh-CN" sz="1400" dirty="0"/>
                  <a:t>GitHub : </a:t>
                </a:r>
                <a:r>
                  <a:rPr lang="de-DE" altLang="zh-CN" sz="1400" dirty="0">
                    <a:hlinkClick r:id="rId5"/>
                  </a:rPr>
                  <a:t>https://</a:t>
                </a:r>
                <a:r>
                  <a:rPr lang="de-DE" altLang="zh-CN" sz="1400" dirty="0" smtClean="0">
                    <a:hlinkClick r:id="rId5"/>
                  </a:rPr>
                  <a:t>github.com/jiejieTop</a:t>
                </a:r>
                <a:endParaRPr lang="de-DE" altLang="zh-CN" sz="1400" dirty="0" smtClean="0"/>
              </a:p>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19" name="iṩlíḍé">
                <a:extLst>
                  <a:ext uri="{FF2B5EF4-FFF2-40B4-BE49-F238E27FC236}">
                    <a16:creationId xmlns="" xmlns:a16="http://schemas.microsoft.com/office/drawing/2014/main" id="{5B30AE03-B61E-430C-970D-3A9F9B58BA34}"/>
                  </a:ext>
                </a:extLst>
              </p:cNvPr>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400" b="1" dirty="0" smtClean="0"/>
                  <a:t>一个走在物联网路上的小菜鸟</a:t>
                </a:r>
                <a:r>
                  <a:rPr lang="en-US" altLang="zh-CN" sz="2400" b="1" dirty="0" smtClean="0"/>
                  <a:t>~</a:t>
                </a:r>
                <a:endParaRPr lang="en-US" altLang="zh-CN" sz="2400" b="1" dirty="0"/>
              </a:p>
            </p:txBody>
          </p:sp>
        </p:grpSp>
        <p:cxnSp>
          <p:nvCxnSpPr>
            <p:cNvPr id="8" name="直接连接符 7">
              <a:extLst>
                <a:ext uri="{FF2B5EF4-FFF2-40B4-BE49-F238E27FC236}">
                  <a16:creationId xmlns="" xmlns:a16="http://schemas.microsoft.com/office/drawing/2014/main" id="{D5F82377-ABF0-4349-8A2E-9E7E075BC9EF}"/>
                </a:ext>
              </a:extLst>
            </p:cNvPr>
            <p:cNvCxnSpPr/>
            <p:nvPr/>
          </p:nvCxnSpPr>
          <p:spPr>
            <a:xfrm>
              <a:off x="687279" y="3268566"/>
              <a:ext cx="770372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9" name="íṩ1îďê">
              <a:extLst>
                <a:ext uri="{FF2B5EF4-FFF2-40B4-BE49-F238E27FC236}">
                  <a16:creationId xmlns="" xmlns:a16="http://schemas.microsoft.com/office/drawing/2014/main" id="{E03ED397-51AC-4B40-A05B-6D5CA52EBAB6}"/>
                </a:ext>
              </a:extLst>
            </p:cNvPr>
            <p:cNvGrpSpPr/>
            <p:nvPr/>
          </p:nvGrpSpPr>
          <p:grpSpPr>
            <a:xfrm>
              <a:off x="687279" y="3356470"/>
              <a:ext cx="7388720" cy="441805"/>
              <a:chOff x="687279" y="2984347"/>
              <a:chExt cx="7388720" cy="441805"/>
            </a:xfrm>
          </p:grpSpPr>
          <p:sp>
            <p:nvSpPr>
              <p:cNvPr id="15" name="i$ḻiḍê">
                <a:extLst>
                  <a:ext uri="{FF2B5EF4-FFF2-40B4-BE49-F238E27FC236}">
                    <a16:creationId xmlns="" xmlns:a16="http://schemas.microsoft.com/office/drawing/2014/main" id="{2DE52CE5-3318-42B4-AD99-D897903A0AA3}"/>
                  </a:ext>
                </a:extLst>
              </p:cNvPr>
              <p:cNvSpPr/>
              <p:nvPr/>
            </p:nvSpPr>
            <p:spPr>
              <a:xfrm>
                <a:off x="687279" y="3124978"/>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sp>
            <p:nvSpPr>
              <p:cNvPr id="16" name="íṩḻíḓe">
                <a:extLst>
                  <a:ext uri="{FF2B5EF4-FFF2-40B4-BE49-F238E27FC236}">
                    <a16:creationId xmlns="" xmlns:a16="http://schemas.microsoft.com/office/drawing/2014/main" id="{F27A644C-EAE9-43E3-9F2B-51A8DF91BDD2}"/>
                  </a:ext>
                </a:extLst>
              </p:cNvPr>
              <p:cNvSpPr txBox="1"/>
              <p:nvPr/>
            </p:nvSpPr>
            <p:spPr bwMode="auto">
              <a:xfrm>
                <a:off x="1011000" y="2984347"/>
                <a:ext cx="706499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smtClean="0"/>
                  <a:t>个人公众号</a:t>
                </a:r>
                <a:endParaRPr lang="en-US" altLang="zh-CN" sz="2000" b="1" dirty="0"/>
              </a:p>
            </p:txBody>
          </p:sp>
        </p:grpSp>
        <p:cxnSp>
          <p:nvCxnSpPr>
            <p:cNvPr id="11" name="直接连接符 10">
              <a:extLst>
                <a:ext uri="{FF2B5EF4-FFF2-40B4-BE49-F238E27FC236}">
                  <a16:creationId xmlns="" xmlns:a16="http://schemas.microsoft.com/office/drawing/2014/main" id="{88BA9262-F013-4426-B931-27822631BC34}"/>
                </a:ext>
              </a:extLst>
            </p:cNvPr>
            <p:cNvCxnSpPr/>
            <p:nvPr/>
          </p:nvCxnSpPr>
          <p:spPr>
            <a:xfrm rot="16200000">
              <a:off x="4251000" y="3577372"/>
              <a:ext cx="369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1026" name="Picture 2" descr="D:\LWIP\资料\lwip\GZ.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1000" y="3433464"/>
            <a:ext cx="4926019" cy="273667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LWIP\资料\lwip\WX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55004" y="1162826"/>
            <a:ext cx="2358628" cy="1684828"/>
          </a:xfrm>
          <a:prstGeom prst="rect">
            <a:avLst/>
          </a:prstGeom>
          <a:noFill/>
          <a:extLst>
            <a:ext uri="{909E8E84-426E-40DD-AFC4-6F175D3DCCD1}">
              <a14:hiddenFill xmlns:a14="http://schemas.microsoft.com/office/drawing/2010/main">
                <a:solidFill>
                  <a:srgbClr val="FFFFFF"/>
                </a:solidFill>
              </a14:hiddenFill>
            </a:ext>
          </a:extLst>
        </p:spPr>
      </p:pic>
      <p:sp>
        <p:nvSpPr>
          <p:cNvPr id="2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22555049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a:t>09.</a:t>
            </a:r>
            <a:r>
              <a:rPr lang="zh-CN" altLang="en-US" dirty="0"/>
              <a:t> 实验</a:t>
            </a:r>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en-US" altLang="zh-CN" sz="1400" dirty="0"/>
          </a:p>
          <a:p>
            <a:pPr>
              <a:lnSpc>
                <a:spcPct val="150000"/>
              </a:lnSpc>
              <a:spcBef>
                <a:spcPct val="0"/>
              </a:spcBef>
            </a:pPr>
            <a:r>
              <a:rPr lang="zh-CN" altLang="en-US" sz="1400" dirty="0" smtClean="0"/>
              <a:t>代码获取：</a:t>
            </a:r>
            <a:r>
              <a:rPr lang="en-US" altLang="zh-CN" sz="1400" dirty="0">
                <a:hlinkClick r:id="rId2"/>
              </a:rPr>
              <a:t>https://</a:t>
            </a:r>
            <a:r>
              <a:rPr lang="en-US" altLang="zh-CN" sz="1400" dirty="0" smtClean="0">
                <a:hlinkClick r:id="rId2"/>
              </a:rPr>
              <a:t>github.com/jiejieTop/TencentOS-Demo</a:t>
            </a:r>
            <a:endParaRPr lang="en-US" altLang="zh-CN" sz="1400" dirty="0" smtClean="0"/>
          </a:p>
          <a:p>
            <a:pPr>
              <a:lnSpc>
                <a:spcPct val="150000"/>
              </a:lnSpc>
              <a:spcBef>
                <a:spcPct val="0"/>
              </a:spcBef>
            </a:pPr>
            <a:endParaRPr lang="en-US" altLang="zh-CN" sz="1400" dirty="0"/>
          </a:p>
          <a:p>
            <a:pPr>
              <a:lnSpc>
                <a:spcPct val="150000"/>
              </a:lnSpc>
              <a:spcBef>
                <a:spcPct val="0"/>
              </a:spcBef>
            </a:pPr>
            <a:r>
              <a:rPr lang="zh-CN" altLang="en-US" sz="1400" dirty="0" smtClean="0"/>
              <a:t>或者关注公众号，在后台回复“</a:t>
            </a:r>
            <a:r>
              <a:rPr lang="en-US" altLang="zh-CN" sz="1400" dirty="0" smtClean="0">
                <a:solidFill>
                  <a:srgbClr val="FF0000"/>
                </a:solidFill>
              </a:rPr>
              <a:t>19</a:t>
            </a:r>
            <a:r>
              <a:rPr lang="zh-CN" altLang="en-US" sz="1400" dirty="0" smtClean="0"/>
              <a:t>”</a:t>
            </a:r>
            <a:endParaRPr lang="en-US" altLang="zh-CN" sz="1400" dirty="0" smtClean="0"/>
          </a:p>
          <a:p>
            <a:pPr>
              <a:lnSpc>
                <a:spcPct val="150000"/>
              </a:lnSpc>
              <a:spcBef>
                <a:spcPct val="0"/>
              </a:spcBef>
            </a:pPr>
            <a:endParaRPr lang="en-US" altLang="zh-CN" sz="1400" dirty="0" smtClean="0"/>
          </a:p>
          <a:p>
            <a:pPr>
              <a:lnSpc>
                <a:spcPct val="150000"/>
              </a:lnSpc>
              <a:spcBef>
                <a:spcPct val="0"/>
              </a:spcBef>
            </a:pP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pic>
        <p:nvPicPr>
          <p:cNvPr id="7" name="Picture 2" descr="D:\LWIP\资料\lwip\G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85" y="3092282"/>
            <a:ext cx="4926019" cy="273667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287" y="1397320"/>
            <a:ext cx="6843713" cy="5127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027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
            </a:r>
            <a:br>
              <a:rPr lang="en-US" altLang="zh-CN" dirty="0"/>
            </a:br>
            <a:endParaRPr lang="zh-CN" altLang="en-US" sz="2400" b="0" dirty="0"/>
          </a:p>
        </p:txBody>
      </p:sp>
      <p:grpSp>
        <p:nvGrpSpPr>
          <p:cNvPr id="82" name="组合 81">
            <a:extLst>
              <a:ext uri="{FF2B5EF4-FFF2-40B4-BE49-F238E27FC236}">
                <a16:creationId xmlns:a16="http://schemas.microsoft.com/office/drawing/2014/main" xmlns="" id="{36F17589-30CB-418B-8BF0-4AB0DA550835}"/>
              </a:ext>
            </a:extLst>
          </p:cNvPr>
          <p:cNvGrpSpPr/>
          <p:nvPr/>
        </p:nvGrpSpPr>
        <p:grpSpPr>
          <a:xfrm>
            <a:off x="6879922" y="1307487"/>
            <a:ext cx="4359578" cy="1894320"/>
            <a:chOff x="2855913" y="-477838"/>
            <a:chExt cx="5757862" cy="2501900"/>
          </a:xfrm>
          <a:solidFill>
            <a:schemeClr val="tx1"/>
          </a:solidFill>
        </p:grpSpPr>
        <p:sp>
          <p:nvSpPr>
            <p:cNvPr id="83" name="Freeform 5">
              <a:extLst>
                <a:ext uri="{FF2B5EF4-FFF2-40B4-BE49-F238E27FC236}">
                  <a16:creationId xmlns:a16="http://schemas.microsoft.com/office/drawing/2014/main" xmlns="" id="{6A027E70-9CCB-4FC8-92F3-6DE59EAF2FDB}"/>
                </a:ext>
              </a:extLst>
            </p:cNvPr>
            <p:cNvSpPr>
              <a:spLocks/>
            </p:cNvSpPr>
            <p:nvPr userDrawn="1"/>
          </p:nvSpPr>
          <p:spPr bwMode="auto">
            <a:xfrm>
              <a:off x="2855913" y="76200"/>
              <a:ext cx="1317625" cy="1687513"/>
            </a:xfrm>
            <a:custGeom>
              <a:avLst/>
              <a:gdLst>
                <a:gd name="T0" fmla="*/ 557 w 702"/>
                <a:gd name="T1" fmla="*/ 136 h 898"/>
                <a:gd name="T2" fmla="*/ 681 w 702"/>
                <a:gd name="T3" fmla="*/ 72 h 898"/>
                <a:gd name="T4" fmla="*/ 700 w 702"/>
                <a:gd name="T5" fmla="*/ 55 h 898"/>
                <a:gd name="T6" fmla="*/ 673 w 702"/>
                <a:gd name="T7" fmla="*/ 31 h 898"/>
                <a:gd name="T8" fmla="*/ 656 w 702"/>
                <a:gd name="T9" fmla="*/ 16 h 898"/>
                <a:gd name="T10" fmla="*/ 569 w 702"/>
                <a:gd name="T11" fmla="*/ 21 h 898"/>
                <a:gd name="T12" fmla="*/ 286 w 702"/>
                <a:gd name="T13" fmla="*/ 79 h 898"/>
                <a:gd name="T14" fmla="*/ 38 w 702"/>
                <a:gd name="T15" fmla="*/ 130 h 898"/>
                <a:gd name="T16" fmla="*/ 4 w 702"/>
                <a:gd name="T17" fmla="*/ 193 h 898"/>
                <a:gd name="T18" fmla="*/ 34 w 702"/>
                <a:gd name="T19" fmla="*/ 231 h 898"/>
                <a:gd name="T20" fmla="*/ 216 w 702"/>
                <a:gd name="T21" fmla="*/ 210 h 898"/>
                <a:gd name="T22" fmla="*/ 381 w 702"/>
                <a:gd name="T23" fmla="*/ 176 h 898"/>
                <a:gd name="T24" fmla="*/ 374 w 702"/>
                <a:gd name="T25" fmla="*/ 216 h 898"/>
                <a:gd name="T26" fmla="*/ 351 w 702"/>
                <a:gd name="T27" fmla="*/ 487 h 898"/>
                <a:gd name="T28" fmla="*/ 338 w 702"/>
                <a:gd name="T29" fmla="*/ 716 h 898"/>
                <a:gd name="T30" fmla="*/ 329 w 702"/>
                <a:gd name="T31" fmla="*/ 755 h 898"/>
                <a:gd name="T32" fmla="*/ 350 w 702"/>
                <a:gd name="T33" fmla="*/ 771 h 898"/>
                <a:gd name="T34" fmla="*/ 350 w 702"/>
                <a:gd name="T35" fmla="*/ 799 h 898"/>
                <a:gd name="T36" fmla="*/ 345 w 702"/>
                <a:gd name="T37" fmla="*/ 843 h 898"/>
                <a:gd name="T38" fmla="*/ 358 w 702"/>
                <a:gd name="T39" fmla="*/ 840 h 898"/>
                <a:gd name="T40" fmla="*/ 397 w 702"/>
                <a:gd name="T41" fmla="*/ 885 h 898"/>
                <a:gd name="T42" fmla="*/ 402 w 702"/>
                <a:gd name="T43" fmla="*/ 896 h 898"/>
                <a:gd name="T44" fmla="*/ 412 w 702"/>
                <a:gd name="T45" fmla="*/ 870 h 898"/>
                <a:gd name="T46" fmla="*/ 427 w 702"/>
                <a:gd name="T47" fmla="*/ 828 h 898"/>
                <a:gd name="T48" fmla="*/ 444 w 702"/>
                <a:gd name="T49" fmla="*/ 704 h 898"/>
                <a:gd name="T50" fmla="*/ 534 w 702"/>
                <a:gd name="T51" fmla="*/ 164 h 898"/>
                <a:gd name="T52" fmla="*/ 557 w 702"/>
                <a:gd name="T53" fmla="*/ 136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2" h="898">
                  <a:moveTo>
                    <a:pt x="557" y="136"/>
                  </a:moveTo>
                  <a:cubicBezTo>
                    <a:pt x="599" y="117"/>
                    <a:pt x="649" y="111"/>
                    <a:pt x="681" y="72"/>
                  </a:cubicBezTo>
                  <a:cubicBezTo>
                    <a:pt x="686" y="65"/>
                    <a:pt x="702" y="68"/>
                    <a:pt x="700" y="55"/>
                  </a:cubicBezTo>
                  <a:cubicBezTo>
                    <a:pt x="698" y="40"/>
                    <a:pt x="685" y="35"/>
                    <a:pt x="673" y="31"/>
                  </a:cubicBezTo>
                  <a:cubicBezTo>
                    <a:pt x="666" y="27"/>
                    <a:pt x="680" y="0"/>
                    <a:pt x="656" y="16"/>
                  </a:cubicBezTo>
                  <a:cubicBezTo>
                    <a:pt x="627" y="16"/>
                    <a:pt x="598" y="15"/>
                    <a:pt x="569" y="21"/>
                  </a:cubicBezTo>
                  <a:cubicBezTo>
                    <a:pt x="475" y="41"/>
                    <a:pt x="380" y="60"/>
                    <a:pt x="286" y="79"/>
                  </a:cubicBezTo>
                  <a:cubicBezTo>
                    <a:pt x="203" y="96"/>
                    <a:pt x="121" y="114"/>
                    <a:pt x="38" y="130"/>
                  </a:cubicBezTo>
                  <a:cubicBezTo>
                    <a:pt x="0" y="138"/>
                    <a:pt x="7" y="167"/>
                    <a:pt x="4" y="193"/>
                  </a:cubicBezTo>
                  <a:cubicBezTo>
                    <a:pt x="1" y="216"/>
                    <a:pt x="12" y="226"/>
                    <a:pt x="34" y="231"/>
                  </a:cubicBezTo>
                  <a:cubicBezTo>
                    <a:pt x="98" y="247"/>
                    <a:pt x="156" y="221"/>
                    <a:pt x="216" y="210"/>
                  </a:cubicBezTo>
                  <a:cubicBezTo>
                    <a:pt x="271" y="201"/>
                    <a:pt x="324" y="180"/>
                    <a:pt x="381" y="176"/>
                  </a:cubicBezTo>
                  <a:cubicBezTo>
                    <a:pt x="378" y="192"/>
                    <a:pt x="375" y="204"/>
                    <a:pt x="374" y="216"/>
                  </a:cubicBezTo>
                  <a:cubicBezTo>
                    <a:pt x="362" y="306"/>
                    <a:pt x="365" y="397"/>
                    <a:pt x="351" y="487"/>
                  </a:cubicBezTo>
                  <a:cubicBezTo>
                    <a:pt x="338" y="562"/>
                    <a:pt x="341" y="640"/>
                    <a:pt x="338" y="716"/>
                  </a:cubicBezTo>
                  <a:cubicBezTo>
                    <a:pt x="335" y="729"/>
                    <a:pt x="333" y="742"/>
                    <a:pt x="329" y="755"/>
                  </a:cubicBezTo>
                  <a:cubicBezTo>
                    <a:pt x="324" y="776"/>
                    <a:pt x="336" y="774"/>
                    <a:pt x="350" y="771"/>
                  </a:cubicBezTo>
                  <a:cubicBezTo>
                    <a:pt x="345" y="781"/>
                    <a:pt x="350" y="790"/>
                    <a:pt x="350" y="799"/>
                  </a:cubicBezTo>
                  <a:cubicBezTo>
                    <a:pt x="344" y="813"/>
                    <a:pt x="341" y="829"/>
                    <a:pt x="345" y="843"/>
                  </a:cubicBezTo>
                  <a:cubicBezTo>
                    <a:pt x="349" y="859"/>
                    <a:pt x="352" y="835"/>
                    <a:pt x="358" y="840"/>
                  </a:cubicBezTo>
                  <a:cubicBezTo>
                    <a:pt x="381" y="847"/>
                    <a:pt x="379" y="875"/>
                    <a:pt x="397" y="885"/>
                  </a:cubicBezTo>
                  <a:cubicBezTo>
                    <a:pt x="397" y="889"/>
                    <a:pt x="398" y="898"/>
                    <a:pt x="402" y="896"/>
                  </a:cubicBezTo>
                  <a:cubicBezTo>
                    <a:pt x="413" y="891"/>
                    <a:pt x="411" y="879"/>
                    <a:pt x="412" y="870"/>
                  </a:cubicBezTo>
                  <a:cubicBezTo>
                    <a:pt x="424" y="858"/>
                    <a:pt x="425" y="842"/>
                    <a:pt x="427" y="828"/>
                  </a:cubicBezTo>
                  <a:cubicBezTo>
                    <a:pt x="433" y="787"/>
                    <a:pt x="438" y="745"/>
                    <a:pt x="444" y="704"/>
                  </a:cubicBezTo>
                  <a:cubicBezTo>
                    <a:pt x="467" y="523"/>
                    <a:pt x="495" y="342"/>
                    <a:pt x="534" y="164"/>
                  </a:cubicBezTo>
                  <a:cubicBezTo>
                    <a:pt x="537" y="149"/>
                    <a:pt x="541" y="143"/>
                    <a:pt x="557" y="13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4" name="Freeform 6">
              <a:extLst>
                <a:ext uri="{FF2B5EF4-FFF2-40B4-BE49-F238E27FC236}">
                  <a16:creationId xmlns:a16="http://schemas.microsoft.com/office/drawing/2014/main" xmlns="" id="{8C505447-81E1-4BEE-8BB9-515C2D1492D9}"/>
                </a:ext>
              </a:extLst>
            </p:cNvPr>
            <p:cNvSpPr>
              <a:spLocks/>
            </p:cNvSpPr>
            <p:nvPr userDrawn="1"/>
          </p:nvSpPr>
          <p:spPr bwMode="auto">
            <a:xfrm>
              <a:off x="5822950" y="-236538"/>
              <a:ext cx="796925" cy="1274763"/>
            </a:xfrm>
            <a:custGeom>
              <a:avLst/>
              <a:gdLst>
                <a:gd name="T0" fmla="*/ 70 w 425"/>
                <a:gd name="T1" fmla="*/ 666 h 678"/>
                <a:gd name="T2" fmla="*/ 102 w 425"/>
                <a:gd name="T3" fmla="*/ 625 h 678"/>
                <a:gd name="T4" fmla="*/ 140 w 425"/>
                <a:gd name="T5" fmla="*/ 469 h 678"/>
                <a:gd name="T6" fmla="*/ 199 w 425"/>
                <a:gd name="T7" fmla="*/ 577 h 678"/>
                <a:gd name="T8" fmla="*/ 248 w 425"/>
                <a:gd name="T9" fmla="*/ 639 h 678"/>
                <a:gd name="T10" fmla="*/ 383 w 425"/>
                <a:gd name="T11" fmla="*/ 548 h 678"/>
                <a:gd name="T12" fmla="*/ 392 w 425"/>
                <a:gd name="T13" fmla="*/ 470 h 678"/>
                <a:gd name="T14" fmla="*/ 395 w 425"/>
                <a:gd name="T15" fmla="*/ 377 h 678"/>
                <a:gd name="T16" fmla="*/ 414 w 425"/>
                <a:gd name="T17" fmla="*/ 160 h 678"/>
                <a:gd name="T18" fmla="*/ 421 w 425"/>
                <a:gd name="T19" fmla="*/ 110 h 678"/>
                <a:gd name="T20" fmla="*/ 408 w 425"/>
                <a:gd name="T21" fmla="*/ 136 h 678"/>
                <a:gd name="T22" fmla="*/ 408 w 425"/>
                <a:gd name="T23" fmla="*/ 61 h 678"/>
                <a:gd name="T24" fmla="*/ 403 w 425"/>
                <a:gd name="T25" fmla="*/ 47 h 678"/>
                <a:gd name="T26" fmla="*/ 385 w 425"/>
                <a:gd name="T27" fmla="*/ 53 h 678"/>
                <a:gd name="T28" fmla="*/ 369 w 425"/>
                <a:gd name="T29" fmla="*/ 31 h 678"/>
                <a:gd name="T30" fmla="*/ 348 w 425"/>
                <a:gd name="T31" fmla="*/ 0 h 678"/>
                <a:gd name="T32" fmla="*/ 341 w 425"/>
                <a:gd name="T33" fmla="*/ 24 h 678"/>
                <a:gd name="T34" fmla="*/ 325 w 425"/>
                <a:gd name="T35" fmla="*/ 70 h 678"/>
                <a:gd name="T36" fmla="*/ 285 w 425"/>
                <a:gd name="T37" fmla="*/ 308 h 678"/>
                <a:gd name="T38" fmla="*/ 264 w 425"/>
                <a:gd name="T39" fmla="*/ 407 h 678"/>
                <a:gd name="T40" fmla="*/ 165 w 425"/>
                <a:gd name="T41" fmla="*/ 251 h 678"/>
                <a:gd name="T42" fmla="*/ 89 w 425"/>
                <a:gd name="T43" fmla="*/ 222 h 678"/>
                <a:gd name="T44" fmla="*/ 55 w 425"/>
                <a:gd name="T45" fmla="*/ 274 h 678"/>
                <a:gd name="T46" fmla="*/ 7 w 425"/>
                <a:gd name="T47" fmla="*/ 539 h 678"/>
                <a:gd name="T48" fmla="*/ 6 w 425"/>
                <a:gd name="T49" fmla="*/ 622 h 678"/>
                <a:gd name="T50" fmla="*/ 70 w 425"/>
                <a:gd name="T51" fmla="*/ 66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5" h="678">
                  <a:moveTo>
                    <a:pt x="70" y="666"/>
                  </a:moveTo>
                  <a:cubicBezTo>
                    <a:pt x="91" y="660"/>
                    <a:pt x="97" y="641"/>
                    <a:pt x="102" y="625"/>
                  </a:cubicBezTo>
                  <a:cubicBezTo>
                    <a:pt x="115" y="575"/>
                    <a:pt x="126" y="525"/>
                    <a:pt x="140" y="469"/>
                  </a:cubicBezTo>
                  <a:cubicBezTo>
                    <a:pt x="156" y="511"/>
                    <a:pt x="186" y="537"/>
                    <a:pt x="199" y="577"/>
                  </a:cubicBezTo>
                  <a:cubicBezTo>
                    <a:pt x="206" y="598"/>
                    <a:pt x="211" y="636"/>
                    <a:pt x="248" y="639"/>
                  </a:cubicBezTo>
                  <a:cubicBezTo>
                    <a:pt x="327" y="646"/>
                    <a:pt x="360" y="624"/>
                    <a:pt x="383" y="548"/>
                  </a:cubicBezTo>
                  <a:cubicBezTo>
                    <a:pt x="391" y="523"/>
                    <a:pt x="394" y="497"/>
                    <a:pt x="392" y="470"/>
                  </a:cubicBezTo>
                  <a:cubicBezTo>
                    <a:pt x="391" y="439"/>
                    <a:pt x="386" y="405"/>
                    <a:pt x="395" y="377"/>
                  </a:cubicBezTo>
                  <a:cubicBezTo>
                    <a:pt x="416" y="305"/>
                    <a:pt x="410" y="232"/>
                    <a:pt x="414" y="160"/>
                  </a:cubicBezTo>
                  <a:cubicBezTo>
                    <a:pt x="421" y="144"/>
                    <a:pt x="425" y="127"/>
                    <a:pt x="421" y="110"/>
                  </a:cubicBezTo>
                  <a:cubicBezTo>
                    <a:pt x="408" y="114"/>
                    <a:pt x="424" y="133"/>
                    <a:pt x="408" y="136"/>
                  </a:cubicBezTo>
                  <a:cubicBezTo>
                    <a:pt x="402" y="111"/>
                    <a:pt x="404" y="86"/>
                    <a:pt x="408" y="61"/>
                  </a:cubicBezTo>
                  <a:cubicBezTo>
                    <a:pt x="409" y="55"/>
                    <a:pt x="410" y="49"/>
                    <a:pt x="403" y="47"/>
                  </a:cubicBezTo>
                  <a:cubicBezTo>
                    <a:pt x="396" y="45"/>
                    <a:pt x="388" y="45"/>
                    <a:pt x="385" y="53"/>
                  </a:cubicBezTo>
                  <a:cubicBezTo>
                    <a:pt x="374" y="50"/>
                    <a:pt x="370" y="41"/>
                    <a:pt x="369" y="31"/>
                  </a:cubicBezTo>
                  <a:cubicBezTo>
                    <a:pt x="373" y="14"/>
                    <a:pt x="351" y="14"/>
                    <a:pt x="348" y="0"/>
                  </a:cubicBezTo>
                  <a:cubicBezTo>
                    <a:pt x="346" y="8"/>
                    <a:pt x="344" y="16"/>
                    <a:pt x="341" y="24"/>
                  </a:cubicBezTo>
                  <a:cubicBezTo>
                    <a:pt x="332" y="38"/>
                    <a:pt x="328" y="54"/>
                    <a:pt x="325" y="70"/>
                  </a:cubicBezTo>
                  <a:cubicBezTo>
                    <a:pt x="312" y="149"/>
                    <a:pt x="300" y="229"/>
                    <a:pt x="285" y="308"/>
                  </a:cubicBezTo>
                  <a:cubicBezTo>
                    <a:pt x="279" y="341"/>
                    <a:pt x="278" y="376"/>
                    <a:pt x="264" y="407"/>
                  </a:cubicBezTo>
                  <a:cubicBezTo>
                    <a:pt x="209" y="367"/>
                    <a:pt x="207" y="297"/>
                    <a:pt x="165" y="251"/>
                  </a:cubicBezTo>
                  <a:cubicBezTo>
                    <a:pt x="144" y="228"/>
                    <a:pt x="117" y="220"/>
                    <a:pt x="89" y="222"/>
                  </a:cubicBezTo>
                  <a:cubicBezTo>
                    <a:pt x="61" y="224"/>
                    <a:pt x="57" y="252"/>
                    <a:pt x="55" y="274"/>
                  </a:cubicBezTo>
                  <a:cubicBezTo>
                    <a:pt x="45" y="363"/>
                    <a:pt x="29" y="452"/>
                    <a:pt x="7" y="539"/>
                  </a:cubicBezTo>
                  <a:cubicBezTo>
                    <a:pt x="0" y="566"/>
                    <a:pt x="2" y="595"/>
                    <a:pt x="6" y="622"/>
                  </a:cubicBezTo>
                  <a:cubicBezTo>
                    <a:pt x="14" y="673"/>
                    <a:pt x="22" y="678"/>
                    <a:pt x="70" y="66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5" name="Freeform 7">
              <a:extLst>
                <a:ext uri="{FF2B5EF4-FFF2-40B4-BE49-F238E27FC236}">
                  <a16:creationId xmlns:a16="http://schemas.microsoft.com/office/drawing/2014/main" xmlns="" id="{D3221200-F795-45A5-AE2F-699711F105A6}"/>
                </a:ext>
              </a:extLst>
            </p:cNvPr>
            <p:cNvSpPr>
              <a:spLocks/>
            </p:cNvSpPr>
            <p:nvPr userDrawn="1"/>
          </p:nvSpPr>
          <p:spPr bwMode="auto">
            <a:xfrm>
              <a:off x="3781425" y="1284287"/>
              <a:ext cx="4832350" cy="739775"/>
            </a:xfrm>
            <a:custGeom>
              <a:avLst/>
              <a:gdLst>
                <a:gd name="T0" fmla="*/ 2501 w 2575"/>
                <a:gd name="T1" fmla="*/ 20 h 394"/>
                <a:gd name="T2" fmla="*/ 2494 w 2575"/>
                <a:gd name="T3" fmla="*/ 22 h 394"/>
                <a:gd name="T4" fmla="*/ 2477 w 2575"/>
                <a:gd name="T5" fmla="*/ 22 h 394"/>
                <a:gd name="T6" fmla="*/ 2278 w 2575"/>
                <a:gd name="T7" fmla="*/ 47 h 394"/>
                <a:gd name="T8" fmla="*/ 1713 w 2575"/>
                <a:gd name="T9" fmla="*/ 111 h 394"/>
                <a:gd name="T10" fmla="*/ 1248 w 2575"/>
                <a:gd name="T11" fmla="*/ 152 h 394"/>
                <a:gd name="T12" fmla="*/ 649 w 2575"/>
                <a:gd name="T13" fmla="*/ 207 h 394"/>
                <a:gd name="T14" fmla="*/ 107 w 2575"/>
                <a:gd name="T15" fmla="*/ 272 h 394"/>
                <a:gd name="T16" fmla="*/ 20 w 2575"/>
                <a:gd name="T17" fmla="*/ 296 h 394"/>
                <a:gd name="T18" fmla="*/ 2 w 2575"/>
                <a:gd name="T19" fmla="*/ 318 h 394"/>
                <a:gd name="T20" fmla="*/ 20 w 2575"/>
                <a:gd name="T21" fmla="*/ 335 h 394"/>
                <a:gd name="T22" fmla="*/ 53 w 2575"/>
                <a:gd name="T23" fmla="*/ 352 h 394"/>
                <a:gd name="T24" fmla="*/ 122 w 2575"/>
                <a:gd name="T25" fmla="*/ 385 h 394"/>
                <a:gd name="T26" fmla="*/ 500 w 2575"/>
                <a:gd name="T27" fmla="*/ 352 h 394"/>
                <a:gd name="T28" fmla="*/ 1185 w 2575"/>
                <a:gd name="T29" fmla="*/ 267 h 394"/>
                <a:gd name="T30" fmla="*/ 1483 w 2575"/>
                <a:gd name="T31" fmla="*/ 239 h 394"/>
                <a:gd name="T32" fmla="*/ 2021 w 2575"/>
                <a:gd name="T33" fmla="*/ 171 h 394"/>
                <a:gd name="T34" fmla="*/ 2075 w 2575"/>
                <a:gd name="T35" fmla="*/ 162 h 394"/>
                <a:gd name="T36" fmla="*/ 2134 w 2575"/>
                <a:gd name="T37" fmla="*/ 157 h 394"/>
                <a:gd name="T38" fmla="*/ 2172 w 2575"/>
                <a:gd name="T39" fmla="*/ 150 h 394"/>
                <a:gd name="T40" fmla="*/ 2206 w 2575"/>
                <a:gd name="T41" fmla="*/ 149 h 394"/>
                <a:gd name="T42" fmla="*/ 2234 w 2575"/>
                <a:gd name="T43" fmla="*/ 135 h 394"/>
                <a:gd name="T44" fmla="*/ 2258 w 2575"/>
                <a:gd name="T45" fmla="*/ 128 h 394"/>
                <a:gd name="T46" fmla="*/ 2416 w 2575"/>
                <a:gd name="T47" fmla="*/ 94 h 394"/>
                <a:gd name="T48" fmla="*/ 2448 w 2575"/>
                <a:gd name="T49" fmla="*/ 72 h 394"/>
                <a:gd name="T50" fmla="*/ 2450 w 2575"/>
                <a:gd name="T51" fmla="*/ 71 h 394"/>
                <a:gd name="T52" fmla="*/ 2453 w 2575"/>
                <a:gd name="T53" fmla="*/ 71 h 394"/>
                <a:gd name="T54" fmla="*/ 2475 w 2575"/>
                <a:gd name="T55" fmla="*/ 69 h 394"/>
                <a:gd name="T56" fmla="*/ 2475 w 2575"/>
                <a:gd name="T57" fmla="*/ 63 h 394"/>
                <a:gd name="T58" fmla="*/ 2455 w 2575"/>
                <a:gd name="T59" fmla="*/ 67 h 394"/>
                <a:gd name="T60" fmla="*/ 2463 w 2575"/>
                <a:gd name="T61" fmla="*/ 49 h 394"/>
                <a:gd name="T62" fmla="*/ 2471 w 2575"/>
                <a:gd name="T63" fmla="*/ 50 h 394"/>
                <a:gd name="T64" fmla="*/ 2471 w 2575"/>
                <a:gd name="T65" fmla="*/ 50 h 394"/>
                <a:gd name="T66" fmla="*/ 2516 w 2575"/>
                <a:gd name="T67" fmla="*/ 36 h 394"/>
                <a:gd name="T68" fmla="*/ 2575 w 2575"/>
                <a:gd name="T69" fmla="*/ 15 h 394"/>
                <a:gd name="T70" fmla="*/ 2501 w 2575"/>
                <a:gd name="T71" fmla="*/ 2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75" h="394">
                  <a:moveTo>
                    <a:pt x="2501" y="20"/>
                  </a:moveTo>
                  <a:cubicBezTo>
                    <a:pt x="2499" y="21"/>
                    <a:pt x="2496" y="21"/>
                    <a:pt x="2494" y="22"/>
                  </a:cubicBezTo>
                  <a:cubicBezTo>
                    <a:pt x="2488" y="22"/>
                    <a:pt x="2483" y="22"/>
                    <a:pt x="2477" y="22"/>
                  </a:cubicBezTo>
                  <a:cubicBezTo>
                    <a:pt x="2409" y="18"/>
                    <a:pt x="2344" y="37"/>
                    <a:pt x="2278" y="47"/>
                  </a:cubicBezTo>
                  <a:cubicBezTo>
                    <a:pt x="2091" y="74"/>
                    <a:pt x="1902" y="89"/>
                    <a:pt x="1713" y="111"/>
                  </a:cubicBezTo>
                  <a:cubicBezTo>
                    <a:pt x="1559" y="128"/>
                    <a:pt x="1403" y="134"/>
                    <a:pt x="1248" y="152"/>
                  </a:cubicBezTo>
                  <a:cubicBezTo>
                    <a:pt x="1049" y="174"/>
                    <a:pt x="849" y="186"/>
                    <a:pt x="649" y="207"/>
                  </a:cubicBezTo>
                  <a:cubicBezTo>
                    <a:pt x="468" y="227"/>
                    <a:pt x="287" y="244"/>
                    <a:pt x="107" y="272"/>
                  </a:cubicBezTo>
                  <a:cubicBezTo>
                    <a:pt x="77" y="277"/>
                    <a:pt x="47" y="283"/>
                    <a:pt x="20" y="296"/>
                  </a:cubicBezTo>
                  <a:cubicBezTo>
                    <a:pt x="11" y="301"/>
                    <a:pt x="0" y="306"/>
                    <a:pt x="2" y="318"/>
                  </a:cubicBezTo>
                  <a:cubicBezTo>
                    <a:pt x="3" y="328"/>
                    <a:pt x="12" y="331"/>
                    <a:pt x="20" y="335"/>
                  </a:cubicBezTo>
                  <a:cubicBezTo>
                    <a:pt x="32" y="340"/>
                    <a:pt x="50" y="340"/>
                    <a:pt x="53" y="352"/>
                  </a:cubicBezTo>
                  <a:cubicBezTo>
                    <a:pt x="63" y="394"/>
                    <a:pt x="96" y="387"/>
                    <a:pt x="122" y="385"/>
                  </a:cubicBezTo>
                  <a:cubicBezTo>
                    <a:pt x="248" y="376"/>
                    <a:pt x="374" y="366"/>
                    <a:pt x="500" y="352"/>
                  </a:cubicBezTo>
                  <a:cubicBezTo>
                    <a:pt x="729" y="326"/>
                    <a:pt x="955" y="282"/>
                    <a:pt x="1185" y="267"/>
                  </a:cubicBezTo>
                  <a:cubicBezTo>
                    <a:pt x="1284" y="260"/>
                    <a:pt x="1384" y="251"/>
                    <a:pt x="1483" y="239"/>
                  </a:cubicBezTo>
                  <a:cubicBezTo>
                    <a:pt x="1662" y="218"/>
                    <a:pt x="1842" y="194"/>
                    <a:pt x="2021" y="171"/>
                  </a:cubicBezTo>
                  <a:cubicBezTo>
                    <a:pt x="2039" y="168"/>
                    <a:pt x="2057" y="165"/>
                    <a:pt x="2075" y="162"/>
                  </a:cubicBezTo>
                  <a:cubicBezTo>
                    <a:pt x="2095" y="166"/>
                    <a:pt x="2113" y="148"/>
                    <a:pt x="2134" y="157"/>
                  </a:cubicBezTo>
                  <a:cubicBezTo>
                    <a:pt x="2148" y="161"/>
                    <a:pt x="2162" y="160"/>
                    <a:pt x="2172" y="150"/>
                  </a:cubicBezTo>
                  <a:cubicBezTo>
                    <a:pt x="2184" y="138"/>
                    <a:pt x="2194" y="146"/>
                    <a:pt x="2206" y="149"/>
                  </a:cubicBezTo>
                  <a:cubicBezTo>
                    <a:pt x="2214" y="141"/>
                    <a:pt x="2229" y="150"/>
                    <a:pt x="2234" y="135"/>
                  </a:cubicBezTo>
                  <a:cubicBezTo>
                    <a:pt x="2241" y="129"/>
                    <a:pt x="2256" y="152"/>
                    <a:pt x="2258" y="128"/>
                  </a:cubicBezTo>
                  <a:cubicBezTo>
                    <a:pt x="2310" y="114"/>
                    <a:pt x="2362" y="98"/>
                    <a:pt x="2416" y="94"/>
                  </a:cubicBezTo>
                  <a:cubicBezTo>
                    <a:pt x="2430" y="92"/>
                    <a:pt x="2455" y="105"/>
                    <a:pt x="2448" y="72"/>
                  </a:cubicBezTo>
                  <a:cubicBezTo>
                    <a:pt x="2450" y="71"/>
                    <a:pt x="2450" y="71"/>
                    <a:pt x="2450" y="71"/>
                  </a:cubicBezTo>
                  <a:cubicBezTo>
                    <a:pt x="2453" y="71"/>
                    <a:pt x="2453" y="71"/>
                    <a:pt x="2453" y="71"/>
                  </a:cubicBezTo>
                  <a:cubicBezTo>
                    <a:pt x="2461" y="76"/>
                    <a:pt x="2469" y="77"/>
                    <a:pt x="2475" y="69"/>
                  </a:cubicBezTo>
                  <a:cubicBezTo>
                    <a:pt x="2476" y="68"/>
                    <a:pt x="2476" y="63"/>
                    <a:pt x="2475" y="63"/>
                  </a:cubicBezTo>
                  <a:cubicBezTo>
                    <a:pt x="2468" y="59"/>
                    <a:pt x="2462" y="64"/>
                    <a:pt x="2455" y="67"/>
                  </a:cubicBezTo>
                  <a:cubicBezTo>
                    <a:pt x="2446" y="56"/>
                    <a:pt x="2453" y="52"/>
                    <a:pt x="2463" y="49"/>
                  </a:cubicBezTo>
                  <a:cubicBezTo>
                    <a:pt x="2466" y="50"/>
                    <a:pt x="2468" y="50"/>
                    <a:pt x="2471" y="50"/>
                  </a:cubicBezTo>
                  <a:cubicBezTo>
                    <a:pt x="2471" y="50"/>
                    <a:pt x="2471" y="50"/>
                    <a:pt x="2471" y="50"/>
                  </a:cubicBezTo>
                  <a:cubicBezTo>
                    <a:pt x="2487" y="50"/>
                    <a:pt x="2504" y="50"/>
                    <a:pt x="2516" y="36"/>
                  </a:cubicBezTo>
                  <a:cubicBezTo>
                    <a:pt x="2538" y="36"/>
                    <a:pt x="2551" y="11"/>
                    <a:pt x="2575" y="15"/>
                  </a:cubicBezTo>
                  <a:cubicBezTo>
                    <a:pt x="2549" y="0"/>
                    <a:pt x="2525" y="12"/>
                    <a:pt x="2501"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6" name="Freeform 8">
              <a:extLst>
                <a:ext uri="{FF2B5EF4-FFF2-40B4-BE49-F238E27FC236}">
                  <a16:creationId xmlns:a16="http://schemas.microsoft.com/office/drawing/2014/main" xmlns="" id="{66BBB516-5862-4F6F-8C8D-E28D1E138566}"/>
                </a:ext>
              </a:extLst>
            </p:cNvPr>
            <p:cNvSpPr>
              <a:spLocks noEditPoints="1"/>
            </p:cNvSpPr>
            <p:nvPr userDrawn="1"/>
          </p:nvSpPr>
          <p:spPr bwMode="auto">
            <a:xfrm>
              <a:off x="3929063" y="6350"/>
              <a:ext cx="1911350" cy="1619250"/>
            </a:xfrm>
            <a:custGeom>
              <a:avLst/>
              <a:gdLst>
                <a:gd name="T0" fmla="*/ 47 w 1018"/>
                <a:gd name="T1" fmla="*/ 358 h 862"/>
                <a:gd name="T2" fmla="*/ 51 w 1018"/>
                <a:gd name="T3" fmla="*/ 449 h 862"/>
                <a:gd name="T4" fmla="*/ 70 w 1018"/>
                <a:gd name="T5" fmla="*/ 534 h 862"/>
                <a:gd name="T6" fmla="*/ 182 w 1018"/>
                <a:gd name="T7" fmla="*/ 591 h 862"/>
                <a:gd name="T8" fmla="*/ 210 w 1018"/>
                <a:gd name="T9" fmla="*/ 513 h 862"/>
                <a:gd name="T10" fmla="*/ 403 w 1018"/>
                <a:gd name="T11" fmla="*/ 371 h 862"/>
                <a:gd name="T12" fmla="*/ 332 w 1018"/>
                <a:gd name="T13" fmla="*/ 844 h 862"/>
                <a:gd name="T14" fmla="*/ 395 w 1018"/>
                <a:gd name="T15" fmla="*/ 829 h 862"/>
                <a:gd name="T16" fmla="*/ 514 w 1018"/>
                <a:gd name="T17" fmla="*/ 372 h 862"/>
                <a:gd name="T18" fmla="*/ 586 w 1018"/>
                <a:gd name="T19" fmla="*/ 338 h 862"/>
                <a:gd name="T20" fmla="*/ 588 w 1018"/>
                <a:gd name="T21" fmla="*/ 631 h 862"/>
                <a:gd name="T22" fmla="*/ 588 w 1018"/>
                <a:gd name="T23" fmla="*/ 631 h 862"/>
                <a:gd name="T24" fmla="*/ 609 w 1018"/>
                <a:gd name="T25" fmla="*/ 631 h 862"/>
                <a:gd name="T26" fmla="*/ 609 w 1018"/>
                <a:gd name="T27" fmla="*/ 631 h 862"/>
                <a:gd name="T28" fmla="*/ 692 w 1018"/>
                <a:gd name="T29" fmla="*/ 481 h 862"/>
                <a:gd name="T30" fmla="*/ 843 w 1018"/>
                <a:gd name="T31" fmla="*/ 477 h 862"/>
                <a:gd name="T32" fmla="*/ 978 w 1018"/>
                <a:gd name="T33" fmla="*/ 679 h 862"/>
                <a:gd name="T34" fmla="*/ 996 w 1018"/>
                <a:gd name="T35" fmla="*/ 573 h 862"/>
                <a:gd name="T36" fmla="*/ 946 w 1018"/>
                <a:gd name="T37" fmla="*/ 385 h 862"/>
                <a:gd name="T38" fmla="*/ 907 w 1018"/>
                <a:gd name="T39" fmla="*/ 334 h 862"/>
                <a:gd name="T40" fmla="*/ 753 w 1018"/>
                <a:gd name="T41" fmla="*/ 48 h 862"/>
                <a:gd name="T42" fmla="*/ 666 w 1018"/>
                <a:gd name="T43" fmla="*/ 83 h 862"/>
                <a:gd name="T44" fmla="*/ 673 w 1018"/>
                <a:gd name="T45" fmla="*/ 161 h 862"/>
                <a:gd name="T46" fmla="*/ 582 w 1018"/>
                <a:gd name="T47" fmla="*/ 89 h 862"/>
                <a:gd name="T48" fmla="*/ 486 w 1018"/>
                <a:gd name="T49" fmla="*/ 48 h 862"/>
                <a:gd name="T50" fmla="*/ 426 w 1018"/>
                <a:gd name="T51" fmla="*/ 250 h 862"/>
                <a:gd name="T52" fmla="*/ 276 w 1018"/>
                <a:gd name="T53" fmla="*/ 318 h 862"/>
                <a:gd name="T54" fmla="*/ 281 w 1018"/>
                <a:gd name="T55" fmla="*/ 191 h 862"/>
                <a:gd name="T56" fmla="*/ 279 w 1018"/>
                <a:gd name="T57" fmla="*/ 76 h 862"/>
                <a:gd name="T58" fmla="*/ 171 w 1018"/>
                <a:gd name="T59" fmla="*/ 100 h 862"/>
                <a:gd name="T60" fmla="*/ 59 w 1018"/>
                <a:gd name="T61" fmla="*/ 358 h 862"/>
                <a:gd name="T62" fmla="*/ 725 w 1018"/>
                <a:gd name="T63" fmla="*/ 232 h 862"/>
                <a:gd name="T64" fmla="*/ 779 w 1018"/>
                <a:gd name="T65" fmla="*/ 382 h 862"/>
                <a:gd name="T66" fmla="*/ 697 w 1018"/>
                <a:gd name="T67" fmla="*/ 28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8" h="862">
                  <a:moveTo>
                    <a:pt x="59" y="358"/>
                  </a:moveTo>
                  <a:cubicBezTo>
                    <a:pt x="55" y="358"/>
                    <a:pt x="51" y="357"/>
                    <a:pt x="47" y="358"/>
                  </a:cubicBezTo>
                  <a:cubicBezTo>
                    <a:pt x="29" y="362"/>
                    <a:pt x="8" y="362"/>
                    <a:pt x="2" y="386"/>
                  </a:cubicBezTo>
                  <a:cubicBezTo>
                    <a:pt x="0" y="398"/>
                    <a:pt x="40" y="448"/>
                    <a:pt x="51" y="449"/>
                  </a:cubicBezTo>
                  <a:cubicBezTo>
                    <a:pt x="97" y="456"/>
                    <a:pt x="97" y="456"/>
                    <a:pt x="79" y="502"/>
                  </a:cubicBezTo>
                  <a:cubicBezTo>
                    <a:pt x="75" y="512"/>
                    <a:pt x="70" y="523"/>
                    <a:pt x="70" y="534"/>
                  </a:cubicBezTo>
                  <a:cubicBezTo>
                    <a:pt x="69" y="550"/>
                    <a:pt x="60" y="573"/>
                    <a:pt x="83" y="580"/>
                  </a:cubicBezTo>
                  <a:cubicBezTo>
                    <a:pt x="115" y="590"/>
                    <a:pt x="149" y="598"/>
                    <a:pt x="182" y="591"/>
                  </a:cubicBezTo>
                  <a:cubicBezTo>
                    <a:pt x="196" y="589"/>
                    <a:pt x="208" y="578"/>
                    <a:pt x="208" y="559"/>
                  </a:cubicBezTo>
                  <a:cubicBezTo>
                    <a:pt x="208" y="544"/>
                    <a:pt x="209" y="528"/>
                    <a:pt x="210" y="513"/>
                  </a:cubicBezTo>
                  <a:cubicBezTo>
                    <a:pt x="211" y="482"/>
                    <a:pt x="210" y="443"/>
                    <a:pt x="238" y="427"/>
                  </a:cubicBezTo>
                  <a:cubicBezTo>
                    <a:pt x="286" y="398"/>
                    <a:pt x="343" y="388"/>
                    <a:pt x="403" y="371"/>
                  </a:cubicBezTo>
                  <a:cubicBezTo>
                    <a:pt x="386" y="444"/>
                    <a:pt x="369" y="509"/>
                    <a:pt x="354" y="576"/>
                  </a:cubicBezTo>
                  <a:cubicBezTo>
                    <a:pt x="333" y="664"/>
                    <a:pt x="320" y="753"/>
                    <a:pt x="332" y="844"/>
                  </a:cubicBezTo>
                  <a:cubicBezTo>
                    <a:pt x="334" y="862"/>
                    <a:pt x="350" y="858"/>
                    <a:pt x="351" y="858"/>
                  </a:cubicBezTo>
                  <a:cubicBezTo>
                    <a:pt x="365" y="846"/>
                    <a:pt x="386" y="841"/>
                    <a:pt x="395" y="829"/>
                  </a:cubicBezTo>
                  <a:cubicBezTo>
                    <a:pt x="410" y="808"/>
                    <a:pt x="418" y="781"/>
                    <a:pt x="426" y="756"/>
                  </a:cubicBezTo>
                  <a:cubicBezTo>
                    <a:pt x="463" y="630"/>
                    <a:pt x="490" y="501"/>
                    <a:pt x="514" y="372"/>
                  </a:cubicBezTo>
                  <a:cubicBezTo>
                    <a:pt x="524" y="323"/>
                    <a:pt x="547" y="297"/>
                    <a:pt x="593" y="285"/>
                  </a:cubicBezTo>
                  <a:cubicBezTo>
                    <a:pt x="596" y="304"/>
                    <a:pt x="591" y="322"/>
                    <a:pt x="586" y="338"/>
                  </a:cubicBezTo>
                  <a:cubicBezTo>
                    <a:pt x="566" y="401"/>
                    <a:pt x="553" y="465"/>
                    <a:pt x="558" y="530"/>
                  </a:cubicBezTo>
                  <a:cubicBezTo>
                    <a:pt x="560" y="563"/>
                    <a:pt x="546" y="607"/>
                    <a:pt x="588" y="631"/>
                  </a:cubicBezTo>
                  <a:cubicBezTo>
                    <a:pt x="588" y="631"/>
                    <a:pt x="588" y="631"/>
                    <a:pt x="588" y="631"/>
                  </a:cubicBezTo>
                  <a:cubicBezTo>
                    <a:pt x="588" y="631"/>
                    <a:pt x="588" y="631"/>
                    <a:pt x="588" y="631"/>
                  </a:cubicBezTo>
                  <a:cubicBezTo>
                    <a:pt x="591" y="641"/>
                    <a:pt x="594" y="650"/>
                    <a:pt x="598" y="661"/>
                  </a:cubicBezTo>
                  <a:cubicBezTo>
                    <a:pt x="607" y="651"/>
                    <a:pt x="609" y="642"/>
                    <a:pt x="609" y="631"/>
                  </a:cubicBezTo>
                  <a:cubicBezTo>
                    <a:pt x="607" y="629"/>
                    <a:pt x="604" y="627"/>
                    <a:pt x="602" y="626"/>
                  </a:cubicBezTo>
                  <a:cubicBezTo>
                    <a:pt x="604" y="625"/>
                    <a:pt x="607" y="626"/>
                    <a:pt x="609" y="631"/>
                  </a:cubicBezTo>
                  <a:cubicBezTo>
                    <a:pt x="624" y="577"/>
                    <a:pt x="623" y="519"/>
                    <a:pt x="642" y="463"/>
                  </a:cubicBezTo>
                  <a:cubicBezTo>
                    <a:pt x="658" y="474"/>
                    <a:pt x="674" y="479"/>
                    <a:pt x="692" y="481"/>
                  </a:cubicBezTo>
                  <a:cubicBezTo>
                    <a:pt x="733" y="487"/>
                    <a:pt x="770" y="466"/>
                    <a:pt x="810" y="461"/>
                  </a:cubicBezTo>
                  <a:cubicBezTo>
                    <a:pt x="830" y="459"/>
                    <a:pt x="836" y="462"/>
                    <a:pt x="843" y="477"/>
                  </a:cubicBezTo>
                  <a:cubicBezTo>
                    <a:pt x="865" y="521"/>
                    <a:pt x="881" y="567"/>
                    <a:pt x="890" y="617"/>
                  </a:cubicBezTo>
                  <a:cubicBezTo>
                    <a:pt x="902" y="691"/>
                    <a:pt x="905" y="690"/>
                    <a:pt x="978" y="679"/>
                  </a:cubicBezTo>
                  <a:cubicBezTo>
                    <a:pt x="1013" y="674"/>
                    <a:pt x="1018" y="655"/>
                    <a:pt x="1013" y="627"/>
                  </a:cubicBezTo>
                  <a:cubicBezTo>
                    <a:pt x="1010" y="609"/>
                    <a:pt x="1005" y="590"/>
                    <a:pt x="996" y="573"/>
                  </a:cubicBezTo>
                  <a:cubicBezTo>
                    <a:pt x="971" y="523"/>
                    <a:pt x="959" y="469"/>
                    <a:pt x="943" y="416"/>
                  </a:cubicBezTo>
                  <a:cubicBezTo>
                    <a:pt x="939" y="404"/>
                    <a:pt x="941" y="394"/>
                    <a:pt x="946" y="385"/>
                  </a:cubicBezTo>
                  <a:cubicBezTo>
                    <a:pt x="958" y="363"/>
                    <a:pt x="952" y="345"/>
                    <a:pt x="929" y="342"/>
                  </a:cubicBezTo>
                  <a:cubicBezTo>
                    <a:pt x="920" y="341"/>
                    <a:pt x="913" y="345"/>
                    <a:pt x="907" y="334"/>
                  </a:cubicBezTo>
                  <a:cubicBezTo>
                    <a:pt x="880" y="282"/>
                    <a:pt x="848" y="233"/>
                    <a:pt x="825" y="180"/>
                  </a:cubicBezTo>
                  <a:cubicBezTo>
                    <a:pt x="805" y="134"/>
                    <a:pt x="781" y="90"/>
                    <a:pt x="753" y="48"/>
                  </a:cubicBezTo>
                  <a:cubicBezTo>
                    <a:pt x="749" y="41"/>
                    <a:pt x="743" y="28"/>
                    <a:pt x="735" y="32"/>
                  </a:cubicBezTo>
                  <a:cubicBezTo>
                    <a:pt x="710" y="45"/>
                    <a:pt x="684" y="60"/>
                    <a:pt x="666" y="83"/>
                  </a:cubicBezTo>
                  <a:cubicBezTo>
                    <a:pt x="653" y="100"/>
                    <a:pt x="673" y="112"/>
                    <a:pt x="676" y="127"/>
                  </a:cubicBezTo>
                  <a:cubicBezTo>
                    <a:pt x="678" y="139"/>
                    <a:pt x="696" y="150"/>
                    <a:pt x="673" y="161"/>
                  </a:cubicBezTo>
                  <a:cubicBezTo>
                    <a:pt x="636" y="178"/>
                    <a:pt x="601" y="201"/>
                    <a:pt x="557" y="213"/>
                  </a:cubicBezTo>
                  <a:cubicBezTo>
                    <a:pt x="566" y="170"/>
                    <a:pt x="573" y="129"/>
                    <a:pt x="582" y="89"/>
                  </a:cubicBezTo>
                  <a:cubicBezTo>
                    <a:pt x="592" y="45"/>
                    <a:pt x="584" y="29"/>
                    <a:pt x="539" y="12"/>
                  </a:cubicBezTo>
                  <a:cubicBezTo>
                    <a:pt x="506" y="0"/>
                    <a:pt x="499" y="30"/>
                    <a:pt x="486" y="48"/>
                  </a:cubicBezTo>
                  <a:cubicBezTo>
                    <a:pt x="474" y="64"/>
                    <a:pt x="466" y="83"/>
                    <a:pt x="462" y="103"/>
                  </a:cubicBezTo>
                  <a:cubicBezTo>
                    <a:pt x="450" y="152"/>
                    <a:pt x="438" y="201"/>
                    <a:pt x="426" y="250"/>
                  </a:cubicBezTo>
                  <a:cubicBezTo>
                    <a:pt x="423" y="263"/>
                    <a:pt x="421" y="275"/>
                    <a:pt x="406" y="280"/>
                  </a:cubicBezTo>
                  <a:cubicBezTo>
                    <a:pt x="363" y="292"/>
                    <a:pt x="319" y="305"/>
                    <a:pt x="276" y="318"/>
                  </a:cubicBezTo>
                  <a:cubicBezTo>
                    <a:pt x="255" y="324"/>
                    <a:pt x="252" y="314"/>
                    <a:pt x="255" y="297"/>
                  </a:cubicBezTo>
                  <a:cubicBezTo>
                    <a:pt x="261" y="261"/>
                    <a:pt x="266" y="225"/>
                    <a:pt x="281" y="191"/>
                  </a:cubicBezTo>
                  <a:cubicBezTo>
                    <a:pt x="294" y="161"/>
                    <a:pt x="298" y="130"/>
                    <a:pt x="300" y="99"/>
                  </a:cubicBezTo>
                  <a:cubicBezTo>
                    <a:pt x="301" y="83"/>
                    <a:pt x="297" y="76"/>
                    <a:pt x="279" y="76"/>
                  </a:cubicBezTo>
                  <a:cubicBezTo>
                    <a:pt x="261" y="75"/>
                    <a:pt x="242" y="71"/>
                    <a:pt x="224" y="66"/>
                  </a:cubicBezTo>
                  <a:cubicBezTo>
                    <a:pt x="192" y="57"/>
                    <a:pt x="183" y="72"/>
                    <a:pt x="171" y="100"/>
                  </a:cubicBezTo>
                  <a:cubicBezTo>
                    <a:pt x="143" y="164"/>
                    <a:pt x="145" y="233"/>
                    <a:pt x="126" y="298"/>
                  </a:cubicBezTo>
                  <a:cubicBezTo>
                    <a:pt x="114" y="341"/>
                    <a:pt x="97" y="356"/>
                    <a:pt x="59" y="358"/>
                  </a:cubicBezTo>
                  <a:close/>
                  <a:moveTo>
                    <a:pt x="697" y="282"/>
                  </a:moveTo>
                  <a:cubicBezTo>
                    <a:pt x="703" y="265"/>
                    <a:pt x="715" y="249"/>
                    <a:pt x="725" y="232"/>
                  </a:cubicBezTo>
                  <a:cubicBezTo>
                    <a:pt x="757" y="273"/>
                    <a:pt x="777" y="314"/>
                    <a:pt x="794" y="358"/>
                  </a:cubicBezTo>
                  <a:cubicBezTo>
                    <a:pt x="802" y="378"/>
                    <a:pt x="797" y="383"/>
                    <a:pt x="779" y="382"/>
                  </a:cubicBezTo>
                  <a:cubicBezTo>
                    <a:pt x="774" y="382"/>
                    <a:pt x="769" y="383"/>
                    <a:pt x="764" y="383"/>
                  </a:cubicBezTo>
                  <a:cubicBezTo>
                    <a:pt x="618" y="393"/>
                    <a:pt x="664" y="384"/>
                    <a:pt x="697" y="28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7" name="Freeform 9">
              <a:extLst>
                <a:ext uri="{FF2B5EF4-FFF2-40B4-BE49-F238E27FC236}">
                  <a16:creationId xmlns:a16="http://schemas.microsoft.com/office/drawing/2014/main" xmlns="" id="{3CA3DD3B-1F81-4090-9F2D-091D3603842B}"/>
                </a:ext>
              </a:extLst>
            </p:cNvPr>
            <p:cNvSpPr>
              <a:spLocks noEditPoints="1"/>
            </p:cNvSpPr>
            <p:nvPr userDrawn="1"/>
          </p:nvSpPr>
          <p:spPr bwMode="auto">
            <a:xfrm>
              <a:off x="6592888" y="-477838"/>
              <a:ext cx="1638300" cy="1947863"/>
            </a:xfrm>
            <a:custGeom>
              <a:avLst/>
              <a:gdLst>
                <a:gd name="T0" fmla="*/ 14 w 873"/>
                <a:gd name="T1" fmla="*/ 1009 h 1036"/>
                <a:gd name="T2" fmla="*/ 20 w 873"/>
                <a:gd name="T3" fmla="*/ 1026 h 1036"/>
                <a:gd name="T4" fmla="*/ 44 w 873"/>
                <a:gd name="T5" fmla="*/ 1024 h 1036"/>
                <a:gd name="T6" fmla="*/ 118 w 873"/>
                <a:gd name="T7" fmla="*/ 878 h 1036"/>
                <a:gd name="T8" fmla="*/ 151 w 873"/>
                <a:gd name="T9" fmla="*/ 746 h 1036"/>
                <a:gd name="T10" fmla="*/ 167 w 873"/>
                <a:gd name="T11" fmla="*/ 764 h 1036"/>
                <a:gd name="T12" fmla="*/ 280 w 873"/>
                <a:gd name="T13" fmla="*/ 911 h 1036"/>
                <a:gd name="T14" fmla="*/ 435 w 873"/>
                <a:gd name="T15" fmla="*/ 964 h 1036"/>
                <a:gd name="T16" fmla="*/ 466 w 873"/>
                <a:gd name="T17" fmla="*/ 913 h 1036"/>
                <a:gd name="T18" fmla="*/ 696 w 873"/>
                <a:gd name="T19" fmla="*/ 846 h 1036"/>
                <a:gd name="T20" fmla="*/ 762 w 873"/>
                <a:gd name="T21" fmla="*/ 639 h 1036"/>
                <a:gd name="T22" fmla="*/ 639 w 873"/>
                <a:gd name="T23" fmla="*/ 496 h 1036"/>
                <a:gd name="T24" fmla="*/ 650 w 873"/>
                <a:gd name="T25" fmla="*/ 490 h 1036"/>
                <a:gd name="T26" fmla="*/ 676 w 873"/>
                <a:gd name="T27" fmla="*/ 443 h 1036"/>
                <a:gd name="T28" fmla="*/ 650 w 873"/>
                <a:gd name="T29" fmla="*/ 416 h 1036"/>
                <a:gd name="T30" fmla="*/ 650 w 873"/>
                <a:gd name="T31" fmla="*/ 401 h 1036"/>
                <a:gd name="T32" fmla="*/ 766 w 873"/>
                <a:gd name="T33" fmla="*/ 311 h 1036"/>
                <a:gd name="T34" fmla="*/ 837 w 873"/>
                <a:gd name="T35" fmla="*/ 325 h 1036"/>
                <a:gd name="T36" fmla="*/ 837 w 873"/>
                <a:gd name="T37" fmla="*/ 325 h 1036"/>
                <a:gd name="T38" fmla="*/ 863 w 873"/>
                <a:gd name="T39" fmla="*/ 362 h 1036"/>
                <a:gd name="T40" fmla="*/ 858 w 873"/>
                <a:gd name="T41" fmla="*/ 317 h 1036"/>
                <a:gd name="T42" fmla="*/ 861 w 873"/>
                <a:gd name="T43" fmla="*/ 281 h 1036"/>
                <a:gd name="T44" fmla="*/ 677 w 873"/>
                <a:gd name="T45" fmla="*/ 218 h 1036"/>
                <a:gd name="T46" fmla="*/ 613 w 873"/>
                <a:gd name="T47" fmla="*/ 265 h 1036"/>
                <a:gd name="T48" fmla="*/ 474 w 873"/>
                <a:gd name="T49" fmla="*/ 462 h 1036"/>
                <a:gd name="T50" fmla="*/ 446 w 873"/>
                <a:gd name="T51" fmla="*/ 482 h 1036"/>
                <a:gd name="T52" fmla="*/ 227 w 873"/>
                <a:gd name="T53" fmla="*/ 529 h 1036"/>
                <a:gd name="T54" fmla="*/ 204 w 873"/>
                <a:gd name="T55" fmla="*/ 507 h 1036"/>
                <a:gd name="T56" fmla="*/ 256 w 873"/>
                <a:gd name="T57" fmla="*/ 298 h 1036"/>
                <a:gd name="T58" fmla="*/ 306 w 873"/>
                <a:gd name="T59" fmla="*/ 72 h 1036"/>
                <a:gd name="T60" fmla="*/ 256 w 873"/>
                <a:gd name="T61" fmla="*/ 12 h 1036"/>
                <a:gd name="T62" fmla="*/ 217 w 873"/>
                <a:gd name="T63" fmla="*/ 37 h 1036"/>
                <a:gd name="T64" fmla="*/ 173 w 873"/>
                <a:gd name="T65" fmla="*/ 140 h 1036"/>
                <a:gd name="T66" fmla="*/ 88 w 873"/>
                <a:gd name="T67" fmla="*/ 513 h 1036"/>
                <a:gd name="T68" fmla="*/ 57 w 873"/>
                <a:gd name="T69" fmla="*/ 633 h 1036"/>
                <a:gd name="T70" fmla="*/ 14 w 873"/>
                <a:gd name="T71" fmla="*/ 1009 h 1036"/>
                <a:gd name="T72" fmla="*/ 431 w 873"/>
                <a:gd name="T73" fmla="*/ 585 h 1036"/>
                <a:gd name="T74" fmla="*/ 442 w 873"/>
                <a:gd name="T75" fmla="*/ 583 h 1036"/>
                <a:gd name="T76" fmla="*/ 566 w 873"/>
                <a:gd name="T77" fmla="*/ 617 h 1036"/>
                <a:gd name="T78" fmla="*/ 617 w 873"/>
                <a:gd name="T79" fmla="*/ 656 h 1036"/>
                <a:gd name="T80" fmla="*/ 629 w 873"/>
                <a:gd name="T81" fmla="*/ 754 h 1036"/>
                <a:gd name="T82" fmla="*/ 521 w 873"/>
                <a:gd name="T83" fmla="*/ 826 h 1036"/>
                <a:gd name="T84" fmla="*/ 469 w 873"/>
                <a:gd name="T85" fmla="*/ 873 h 1036"/>
                <a:gd name="T86" fmla="*/ 456 w 873"/>
                <a:gd name="T87" fmla="*/ 875 h 1036"/>
                <a:gd name="T88" fmla="*/ 440 w 873"/>
                <a:gd name="T89" fmla="*/ 881 h 1036"/>
                <a:gd name="T90" fmla="*/ 440 w 873"/>
                <a:gd name="T91" fmla="*/ 881 h 1036"/>
                <a:gd name="T92" fmla="*/ 440 w 873"/>
                <a:gd name="T93" fmla="*/ 881 h 1036"/>
                <a:gd name="T94" fmla="*/ 370 w 873"/>
                <a:gd name="T95" fmla="*/ 820 h 1036"/>
                <a:gd name="T96" fmla="*/ 313 w 873"/>
                <a:gd name="T97" fmla="*/ 762 h 1036"/>
                <a:gd name="T98" fmla="*/ 205 w 873"/>
                <a:gd name="T99" fmla="*/ 650 h 1036"/>
                <a:gd name="T100" fmla="*/ 431 w 873"/>
                <a:gd name="T101" fmla="*/ 58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3" h="1036">
                  <a:moveTo>
                    <a:pt x="14" y="1009"/>
                  </a:moveTo>
                  <a:cubicBezTo>
                    <a:pt x="14" y="1015"/>
                    <a:pt x="9" y="1032"/>
                    <a:pt x="20" y="1026"/>
                  </a:cubicBezTo>
                  <a:cubicBezTo>
                    <a:pt x="29" y="1021"/>
                    <a:pt x="33" y="1036"/>
                    <a:pt x="44" y="1024"/>
                  </a:cubicBezTo>
                  <a:cubicBezTo>
                    <a:pt x="83" y="982"/>
                    <a:pt x="105" y="933"/>
                    <a:pt x="118" y="878"/>
                  </a:cubicBezTo>
                  <a:cubicBezTo>
                    <a:pt x="129" y="836"/>
                    <a:pt x="139" y="793"/>
                    <a:pt x="151" y="746"/>
                  </a:cubicBezTo>
                  <a:cubicBezTo>
                    <a:pt x="159" y="755"/>
                    <a:pt x="164" y="759"/>
                    <a:pt x="167" y="764"/>
                  </a:cubicBezTo>
                  <a:cubicBezTo>
                    <a:pt x="205" y="813"/>
                    <a:pt x="243" y="862"/>
                    <a:pt x="280" y="911"/>
                  </a:cubicBezTo>
                  <a:cubicBezTo>
                    <a:pt x="320" y="964"/>
                    <a:pt x="374" y="978"/>
                    <a:pt x="435" y="964"/>
                  </a:cubicBezTo>
                  <a:cubicBezTo>
                    <a:pt x="460" y="959"/>
                    <a:pt x="488" y="949"/>
                    <a:pt x="466" y="913"/>
                  </a:cubicBezTo>
                  <a:cubicBezTo>
                    <a:pt x="550" y="909"/>
                    <a:pt x="628" y="898"/>
                    <a:pt x="696" y="846"/>
                  </a:cubicBezTo>
                  <a:cubicBezTo>
                    <a:pt x="763" y="796"/>
                    <a:pt x="789" y="719"/>
                    <a:pt x="762" y="639"/>
                  </a:cubicBezTo>
                  <a:cubicBezTo>
                    <a:pt x="741" y="574"/>
                    <a:pt x="691" y="535"/>
                    <a:pt x="639" y="496"/>
                  </a:cubicBezTo>
                  <a:cubicBezTo>
                    <a:pt x="644" y="494"/>
                    <a:pt x="647" y="492"/>
                    <a:pt x="650" y="490"/>
                  </a:cubicBezTo>
                  <a:cubicBezTo>
                    <a:pt x="665" y="478"/>
                    <a:pt x="673" y="460"/>
                    <a:pt x="676" y="443"/>
                  </a:cubicBezTo>
                  <a:cubicBezTo>
                    <a:pt x="679" y="429"/>
                    <a:pt x="671" y="415"/>
                    <a:pt x="650" y="416"/>
                  </a:cubicBezTo>
                  <a:cubicBezTo>
                    <a:pt x="643" y="416"/>
                    <a:pt x="646" y="404"/>
                    <a:pt x="650" y="401"/>
                  </a:cubicBezTo>
                  <a:cubicBezTo>
                    <a:pt x="689" y="371"/>
                    <a:pt x="702" y="310"/>
                    <a:pt x="766" y="311"/>
                  </a:cubicBezTo>
                  <a:cubicBezTo>
                    <a:pt x="791" y="312"/>
                    <a:pt x="813" y="322"/>
                    <a:pt x="837" y="325"/>
                  </a:cubicBezTo>
                  <a:cubicBezTo>
                    <a:pt x="837" y="325"/>
                    <a:pt x="837" y="325"/>
                    <a:pt x="837" y="325"/>
                  </a:cubicBezTo>
                  <a:cubicBezTo>
                    <a:pt x="840" y="341"/>
                    <a:pt x="860" y="345"/>
                    <a:pt x="863" y="362"/>
                  </a:cubicBezTo>
                  <a:cubicBezTo>
                    <a:pt x="870" y="345"/>
                    <a:pt x="868" y="331"/>
                    <a:pt x="858" y="317"/>
                  </a:cubicBezTo>
                  <a:cubicBezTo>
                    <a:pt x="873" y="306"/>
                    <a:pt x="868" y="294"/>
                    <a:pt x="861" y="281"/>
                  </a:cubicBezTo>
                  <a:cubicBezTo>
                    <a:pt x="835" y="230"/>
                    <a:pt x="755" y="177"/>
                    <a:pt x="677" y="218"/>
                  </a:cubicBezTo>
                  <a:cubicBezTo>
                    <a:pt x="653" y="231"/>
                    <a:pt x="632" y="246"/>
                    <a:pt x="613" y="265"/>
                  </a:cubicBezTo>
                  <a:cubicBezTo>
                    <a:pt x="555" y="322"/>
                    <a:pt x="490" y="375"/>
                    <a:pt x="474" y="462"/>
                  </a:cubicBezTo>
                  <a:cubicBezTo>
                    <a:pt x="470" y="480"/>
                    <a:pt x="457" y="478"/>
                    <a:pt x="446" y="482"/>
                  </a:cubicBezTo>
                  <a:cubicBezTo>
                    <a:pt x="374" y="504"/>
                    <a:pt x="301" y="514"/>
                    <a:pt x="227" y="529"/>
                  </a:cubicBezTo>
                  <a:cubicBezTo>
                    <a:pt x="205" y="533"/>
                    <a:pt x="200" y="526"/>
                    <a:pt x="204" y="507"/>
                  </a:cubicBezTo>
                  <a:cubicBezTo>
                    <a:pt x="221" y="437"/>
                    <a:pt x="236" y="367"/>
                    <a:pt x="256" y="298"/>
                  </a:cubicBezTo>
                  <a:cubicBezTo>
                    <a:pt x="277" y="223"/>
                    <a:pt x="288" y="147"/>
                    <a:pt x="306" y="72"/>
                  </a:cubicBezTo>
                  <a:cubicBezTo>
                    <a:pt x="315" y="32"/>
                    <a:pt x="281" y="24"/>
                    <a:pt x="256" y="12"/>
                  </a:cubicBezTo>
                  <a:cubicBezTo>
                    <a:pt x="233" y="0"/>
                    <a:pt x="226" y="24"/>
                    <a:pt x="217" y="37"/>
                  </a:cubicBezTo>
                  <a:cubicBezTo>
                    <a:pt x="194" y="68"/>
                    <a:pt x="181" y="103"/>
                    <a:pt x="173" y="140"/>
                  </a:cubicBezTo>
                  <a:cubicBezTo>
                    <a:pt x="145" y="265"/>
                    <a:pt x="120" y="390"/>
                    <a:pt x="88" y="513"/>
                  </a:cubicBezTo>
                  <a:cubicBezTo>
                    <a:pt x="77" y="553"/>
                    <a:pt x="64" y="591"/>
                    <a:pt x="57" y="633"/>
                  </a:cubicBezTo>
                  <a:cubicBezTo>
                    <a:pt x="35" y="758"/>
                    <a:pt x="0" y="881"/>
                    <a:pt x="14" y="1009"/>
                  </a:cubicBezTo>
                  <a:close/>
                  <a:moveTo>
                    <a:pt x="431" y="585"/>
                  </a:moveTo>
                  <a:cubicBezTo>
                    <a:pt x="435" y="585"/>
                    <a:pt x="439" y="585"/>
                    <a:pt x="442" y="583"/>
                  </a:cubicBezTo>
                  <a:cubicBezTo>
                    <a:pt x="498" y="542"/>
                    <a:pt x="531" y="579"/>
                    <a:pt x="566" y="617"/>
                  </a:cubicBezTo>
                  <a:cubicBezTo>
                    <a:pt x="580" y="633"/>
                    <a:pt x="598" y="647"/>
                    <a:pt x="617" y="656"/>
                  </a:cubicBezTo>
                  <a:cubicBezTo>
                    <a:pt x="666" y="679"/>
                    <a:pt x="659" y="719"/>
                    <a:pt x="629" y="754"/>
                  </a:cubicBezTo>
                  <a:cubicBezTo>
                    <a:pt x="601" y="788"/>
                    <a:pt x="559" y="807"/>
                    <a:pt x="521" y="826"/>
                  </a:cubicBezTo>
                  <a:cubicBezTo>
                    <a:pt x="497" y="838"/>
                    <a:pt x="475" y="843"/>
                    <a:pt x="469" y="873"/>
                  </a:cubicBezTo>
                  <a:cubicBezTo>
                    <a:pt x="469" y="874"/>
                    <a:pt x="461" y="874"/>
                    <a:pt x="456" y="875"/>
                  </a:cubicBezTo>
                  <a:cubicBezTo>
                    <a:pt x="451" y="877"/>
                    <a:pt x="445" y="879"/>
                    <a:pt x="440" y="881"/>
                  </a:cubicBezTo>
                  <a:cubicBezTo>
                    <a:pt x="440" y="881"/>
                    <a:pt x="440" y="881"/>
                    <a:pt x="440" y="881"/>
                  </a:cubicBezTo>
                  <a:cubicBezTo>
                    <a:pt x="440" y="881"/>
                    <a:pt x="440" y="881"/>
                    <a:pt x="440" y="881"/>
                  </a:cubicBezTo>
                  <a:cubicBezTo>
                    <a:pt x="428" y="848"/>
                    <a:pt x="393" y="841"/>
                    <a:pt x="370" y="820"/>
                  </a:cubicBezTo>
                  <a:cubicBezTo>
                    <a:pt x="350" y="802"/>
                    <a:pt x="331" y="783"/>
                    <a:pt x="313" y="762"/>
                  </a:cubicBezTo>
                  <a:cubicBezTo>
                    <a:pt x="280" y="723"/>
                    <a:pt x="241" y="688"/>
                    <a:pt x="205" y="650"/>
                  </a:cubicBezTo>
                  <a:cubicBezTo>
                    <a:pt x="278" y="625"/>
                    <a:pt x="353" y="599"/>
                    <a:pt x="431" y="58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cxnSp>
        <p:nvCxnSpPr>
          <p:cNvPr id="6" name="直接连接符 5">
            <a:extLst>
              <a:ext uri="{FF2B5EF4-FFF2-40B4-BE49-F238E27FC236}">
                <a16:creationId xmlns:a16="http://schemas.microsoft.com/office/drawing/2014/main" xmlns="" id="{CEA694AC-173C-426F-8B42-78D960CDEBE1}"/>
              </a:ext>
            </a:extLst>
          </p:cNvPr>
          <p:cNvCxnSpPr/>
          <p:nvPr/>
        </p:nvCxnSpPr>
        <p:spPr>
          <a:xfrm>
            <a:off x="6057900" y="1504611"/>
            <a:ext cx="0" cy="169719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
        <p:nvSpPr>
          <p:cNvPr id="5" name="文本占位符 4"/>
          <p:cNvSpPr>
            <a:spLocks noGrp="1"/>
          </p:cNvSpPr>
          <p:nvPr>
            <p:ph type="body" sz="quarter" idx="18"/>
          </p:nvPr>
        </p:nvSpPr>
        <p:spPr/>
        <p:txBody>
          <a:bodyPr/>
          <a:lstStyle/>
          <a:p>
            <a:endParaRPr lang="zh-CN" altLang="en-US"/>
          </a:p>
        </p:txBody>
      </p:sp>
      <p:sp>
        <p:nvSpPr>
          <p:cNvPr id="7" name="文本占位符 6"/>
          <p:cNvSpPr>
            <a:spLocks noGrp="1"/>
          </p:cNvSpPr>
          <p:nvPr>
            <p:ph type="body" sz="quarter" idx="17"/>
          </p:nvPr>
        </p:nvSpPr>
        <p:spPr/>
        <p:txBody>
          <a:bodyPr/>
          <a:lstStyle/>
          <a:p>
            <a:endParaRPr lang="zh-CN" altLang="en-US" dirty="0"/>
          </a:p>
        </p:txBody>
      </p:sp>
      <p:pic>
        <p:nvPicPr>
          <p:cNvPr id="13" name="Picture 2" descr="D:\LWIP\资料\lwip\G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800" y="2782316"/>
            <a:ext cx="4926019" cy="273667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D:\LWIP\资料\lwip\WX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7495" y="770550"/>
            <a:ext cx="2358628" cy="168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718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1fae23b5-2bc0-4a19-b727-e2f07a89b63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0075" y="1293990"/>
            <a:ext cx="9890581" cy="4700010"/>
            <a:chOff x="670075" y="1293990"/>
            <a:chExt cx="9890581" cy="4700010"/>
          </a:xfrm>
        </p:grpSpPr>
        <p:sp>
          <p:nvSpPr>
            <p:cNvPr id="6" name="ï$ḷîdê"/>
            <p:cNvSpPr/>
            <p:nvPr/>
          </p:nvSpPr>
          <p:spPr bwMode="auto">
            <a:xfrm>
              <a:off x="4656000" y="1293990"/>
              <a:ext cx="828092" cy="595554"/>
            </a:xfrm>
            <a:prstGeom prst="parallelogram">
              <a:avLst/>
            </a:prstGeom>
            <a:solidFill>
              <a:schemeClr val="accent1">
                <a:lumMod val="100000"/>
              </a:schemeClr>
            </a:solidFill>
            <a:ln w="12700" cap="flat" cmpd="sng" algn="ctr">
              <a:solidFill>
                <a:schemeClr val="accent1">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3200" dirty="0">
                  <a:solidFill>
                    <a:schemeClr val="bg1">
                      <a:lumMod val="100000"/>
                    </a:schemeClr>
                  </a:solidFill>
                  <a:latin typeface="Impact" panose="020B0806030902050204" pitchFamily="34" charset="0"/>
                </a:rPr>
                <a:t>01</a:t>
              </a:r>
            </a:p>
          </p:txBody>
        </p:sp>
        <p:sp>
          <p:nvSpPr>
            <p:cNvPr id="7" name="íśḻïďe"/>
            <p:cNvSpPr/>
            <p:nvPr/>
          </p:nvSpPr>
          <p:spPr bwMode="auto">
            <a:xfrm>
              <a:off x="5213662" y="1293990"/>
              <a:ext cx="5346994" cy="595554"/>
            </a:xfrm>
            <a:prstGeom prst="parallelogram">
              <a:avLst/>
            </a:prstGeom>
            <a:noFill/>
            <a:ln w="12700" cap="flat" cmpd="sng" algn="ctr">
              <a:solidFill>
                <a:schemeClr val="accent1">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r>
                <a:rPr lang="zh-CN" altLang="en-US" sz="1400" dirty="0"/>
                <a:t>软件定时器的基本</a:t>
              </a:r>
              <a:r>
                <a:rPr lang="zh-CN" altLang="en-US" sz="1400" dirty="0" smtClean="0"/>
                <a:t>概念与数据结构</a:t>
              </a:r>
              <a:endParaRPr lang="en-US" altLang="zh-CN" sz="1400" dirty="0"/>
            </a:p>
          </p:txBody>
        </p:sp>
        <p:sp>
          <p:nvSpPr>
            <p:cNvPr id="8" name="îŝlîḑé"/>
            <p:cNvSpPr/>
            <p:nvPr/>
          </p:nvSpPr>
          <p:spPr bwMode="auto">
            <a:xfrm>
              <a:off x="4656000" y="2114881"/>
              <a:ext cx="828092" cy="595554"/>
            </a:xfrm>
            <a:prstGeom prst="parallelogram">
              <a:avLst/>
            </a:prstGeom>
            <a:solidFill>
              <a:schemeClr val="accent2">
                <a:lumMod val="100000"/>
              </a:schemeClr>
            </a:solidFill>
            <a:ln w="12700" cap="flat" cmpd="sng" algn="ctr">
              <a:solidFill>
                <a:schemeClr val="accent2">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3200" dirty="0">
                  <a:solidFill>
                    <a:schemeClr val="bg1">
                      <a:lumMod val="100000"/>
                    </a:schemeClr>
                  </a:solidFill>
                  <a:latin typeface="Impact" panose="020B0806030902050204" pitchFamily="34" charset="0"/>
                </a:rPr>
                <a:t>02</a:t>
              </a:r>
            </a:p>
          </p:txBody>
        </p:sp>
        <p:sp>
          <p:nvSpPr>
            <p:cNvPr id="9" name="ís1îďè"/>
            <p:cNvSpPr/>
            <p:nvPr/>
          </p:nvSpPr>
          <p:spPr bwMode="auto">
            <a:xfrm>
              <a:off x="5213662" y="2114881"/>
              <a:ext cx="5346994" cy="595554"/>
            </a:xfrm>
            <a:prstGeom prst="parallelogram">
              <a:avLst/>
            </a:prstGeom>
            <a:noFill/>
            <a:ln w="12700" cap="flat" cmpd="sng" algn="ctr">
              <a:solidFill>
                <a:schemeClr val="accent2">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r>
                <a:rPr lang="zh-CN" altLang="en-US" sz="1400" dirty="0" smtClean="0"/>
                <a:t>软件定时器的创建与销毁</a:t>
              </a:r>
              <a:endParaRPr lang="en-US" altLang="zh-CN" sz="1400" dirty="0"/>
            </a:p>
          </p:txBody>
        </p:sp>
        <p:sp>
          <p:nvSpPr>
            <p:cNvPr id="10" name="íṧḻîḍè"/>
            <p:cNvSpPr/>
            <p:nvPr/>
          </p:nvSpPr>
          <p:spPr bwMode="auto">
            <a:xfrm>
              <a:off x="4656000" y="2941303"/>
              <a:ext cx="828092" cy="595554"/>
            </a:xfrm>
            <a:prstGeom prst="parallelogram">
              <a:avLst/>
            </a:prstGeom>
            <a:solidFill>
              <a:schemeClr val="accent3">
                <a:lumMod val="100000"/>
              </a:schemeClr>
            </a:solidFill>
            <a:ln w="12700" cap="flat" cmpd="sng" algn="ctr">
              <a:solidFill>
                <a:schemeClr val="accent3">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3200" dirty="0" smtClean="0">
                  <a:solidFill>
                    <a:schemeClr val="bg1">
                      <a:lumMod val="100000"/>
                    </a:schemeClr>
                  </a:solidFill>
                  <a:latin typeface="Impact" panose="020B0806030902050204" pitchFamily="34" charset="0"/>
                </a:rPr>
                <a:t>03</a:t>
              </a:r>
              <a:endParaRPr lang="en-US" altLang="zh-CN" sz="3200" dirty="0">
                <a:solidFill>
                  <a:schemeClr val="bg1">
                    <a:lumMod val="100000"/>
                  </a:schemeClr>
                </a:solidFill>
                <a:latin typeface="Impact" panose="020B0806030902050204" pitchFamily="34" charset="0"/>
              </a:endParaRPr>
            </a:p>
          </p:txBody>
        </p:sp>
        <p:sp>
          <p:nvSpPr>
            <p:cNvPr id="11" name="ísļïdé"/>
            <p:cNvSpPr/>
            <p:nvPr/>
          </p:nvSpPr>
          <p:spPr bwMode="auto">
            <a:xfrm>
              <a:off x="5213662" y="2941302"/>
              <a:ext cx="5346993" cy="590023"/>
            </a:xfrm>
            <a:prstGeom prst="parallelogram">
              <a:avLst/>
            </a:prstGeom>
            <a:noFill/>
            <a:ln w="12700" cap="flat" cmpd="sng" algn="ctr">
              <a:solidFill>
                <a:schemeClr val="accent3">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r>
                <a:rPr lang="zh-CN" altLang="en-US" sz="1400" dirty="0" smtClean="0"/>
                <a:t>软件定时器的启动与停止</a:t>
              </a:r>
              <a:endParaRPr lang="en-US" altLang="zh-CN" sz="1400" dirty="0"/>
            </a:p>
          </p:txBody>
        </p:sp>
        <p:sp>
          <p:nvSpPr>
            <p:cNvPr id="12" name="ïṥḷíḋe"/>
            <p:cNvSpPr/>
            <p:nvPr/>
          </p:nvSpPr>
          <p:spPr bwMode="auto">
            <a:xfrm>
              <a:off x="4656000" y="3756663"/>
              <a:ext cx="828092" cy="595554"/>
            </a:xfrm>
            <a:prstGeom prst="parallelogram">
              <a:avLst/>
            </a:prstGeom>
            <a:solidFill>
              <a:schemeClr val="accent4">
                <a:lumMod val="100000"/>
              </a:schemeClr>
            </a:solidFill>
            <a:ln w="12700" cap="flat" cmpd="sng" algn="ctr">
              <a:solidFill>
                <a:schemeClr val="accent4">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3200" dirty="0" smtClean="0">
                  <a:solidFill>
                    <a:schemeClr val="bg1">
                      <a:lumMod val="100000"/>
                    </a:schemeClr>
                  </a:solidFill>
                  <a:latin typeface="Impact" panose="020B0806030902050204" pitchFamily="34" charset="0"/>
                </a:rPr>
                <a:t>04</a:t>
              </a:r>
              <a:endParaRPr lang="en-US" altLang="zh-CN" sz="3200" dirty="0">
                <a:solidFill>
                  <a:schemeClr val="bg1">
                    <a:lumMod val="100000"/>
                  </a:schemeClr>
                </a:solidFill>
                <a:latin typeface="Impact" panose="020B0806030902050204" pitchFamily="34" charset="0"/>
              </a:endParaRPr>
            </a:p>
          </p:txBody>
        </p:sp>
        <p:sp>
          <p:nvSpPr>
            <p:cNvPr id="13" name="îṥḷíḓé"/>
            <p:cNvSpPr/>
            <p:nvPr/>
          </p:nvSpPr>
          <p:spPr bwMode="auto">
            <a:xfrm>
              <a:off x="5313405" y="3756663"/>
              <a:ext cx="5247251" cy="595554"/>
            </a:xfrm>
            <a:prstGeom prst="parallelogram">
              <a:avLst/>
            </a:prstGeom>
            <a:noFill/>
            <a:ln w="12700" cap="flat" cmpd="sng" algn="ctr">
              <a:solidFill>
                <a:schemeClr val="accent4">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r>
                <a:rPr lang="zh-CN" altLang="en-US" sz="1400" dirty="0"/>
                <a:t>软件定时器的处理（在中断上下文环境）</a:t>
              </a:r>
              <a:endParaRPr lang="en-US" altLang="zh-CN" sz="1400" dirty="0"/>
            </a:p>
          </p:txBody>
        </p:sp>
        <p:sp>
          <p:nvSpPr>
            <p:cNvPr id="14" name="ïŝ1íḑè"/>
            <p:cNvSpPr/>
            <p:nvPr/>
          </p:nvSpPr>
          <p:spPr bwMode="auto">
            <a:xfrm>
              <a:off x="4656000" y="4577554"/>
              <a:ext cx="828092" cy="595554"/>
            </a:xfrm>
            <a:prstGeom prst="parallelogram">
              <a:avLst/>
            </a:prstGeom>
            <a:solidFill>
              <a:schemeClr val="accent5">
                <a:lumMod val="100000"/>
              </a:schemeClr>
            </a:solidFill>
            <a:ln w="12700" cap="flat" cmpd="sng" algn="ctr">
              <a:solidFill>
                <a:schemeClr val="accent5">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3200" dirty="0" smtClean="0">
                  <a:solidFill>
                    <a:schemeClr val="bg1">
                      <a:lumMod val="100000"/>
                    </a:schemeClr>
                  </a:solidFill>
                  <a:latin typeface="Impact" panose="020B0806030902050204" pitchFamily="34" charset="0"/>
                </a:rPr>
                <a:t>05</a:t>
              </a:r>
              <a:endParaRPr lang="en-US" altLang="zh-CN" sz="3200" dirty="0">
                <a:solidFill>
                  <a:schemeClr val="bg1">
                    <a:lumMod val="100000"/>
                  </a:schemeClr>
                </a:solidFill>
                <a:latin typeface="Impact" panose="020B0806030902050204" pitchFamily="34" charset="0"/>
              </a:endParaRPr>
            </a:p>
          </p:txBody>
        </p:sp>
        <p:sp>
          <p:nvSpPr>
            <p:cNvPr id="15" name="ï$lídè"/>
            <p:cNvSpPr/>
            <p:nvPr/>
          </p:nvSpPr>
          <p:spPr bwMode="auto">
            <a:xfrm>
              <a:off x="5213662" y="4577554"/>
              <a:ext cx="5346994" cy="595554"/>
            </a:xfrm>
            <a:prstGeom prst="parallelogram">
              <a:avLst/>
            </a:prstGeom>
            <a:noFill/>
            <a:ln w="12700" cap="flat" cmpd="sng" algn="ctr">
              <a:solidFill>
                <a:schemeClr val="accent5">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pPr>
                <a:lnSpc>
                  <a:spcPct val="120000"/>
                </a:lnSpc>
              </a:pPr>
              <a:r>
                <a:rPr lang="zh-CN" altLang="en-US" sz="1400" dirty="0"/>
                <a:t>软件定时器的处理（在任务上下文环境）</a:t>
              </a:r>
            </a:p>
          </p:txBody>
        </p:sp>
        <p:sp>
          <p:nvSpPr>
            <p:cNvPr id="16" name="ïŝḻîḑé"/>
            <p:cNvSpPr/>
            <p:nvPr/>
          </p:nvSpPr>
          <p:spPr bwMode="auto">
            <a:xfrm>
              <a:off x="4656000" y="5398446"/>
              <a:ext cx="828092" cy="595554"/>
            </a:xfrm>
            <a:prstGeom prst="parallelogram">
              <a:avLst/>
            </a:prstGeom>
            <a:solidFill>
              <a:schemeClr val="accent6">
                <a:lumMod val="100000"/>
              </a:schemeClr>
            </a:solidFill>
            <a:ln w="12700" cap="flat" cmpd="sng" algn="ctr">
              <a:solidFill>
                <a:schemeClr val="accent6"/>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3200" dirty="0" smtClean="0">
                  <a:solidFill>
                    <a:schemeClr val="bg1">
                      <a:lumMod val="100000"/>
                    </a:schemeClr>
                  </a:solidFill>
                  <a:latin typeface="Impact" panose="020B0806030902050204" pitchFamily="34" charset="0"/>
                </a:rPr>
                <a:t>06</a:t>
              </a:r>
              <a:endParaRPr lang="en-US" altLang="zh-CN" sz="3200" dirty="0">
                <a:solidFill>
                  <a:schemeClr val="bg1">
                    <a:lumMod val="100000"/>
                  </a:schemeClr>
                </a:solidFill>
                <a:latin typeface="Impact" panose="020B0806030902050204" pitchFamily="34" charset="0"/>
              </a:endParaRPr>
            </a:p>
          </p:txBody>
        </p:sp>
        <p:sp>
          <p:nvSpPr>
            <p:cNvPr id="17" name="îšḷîḑe"/>
            <p:cNvSpPr/>
            <p:nvPr/>
          </p:nvSpPr>
          <p:spPr bwMode="auto">
            <a:xfrm>
              <a:off x="5213662" y="5398446"/>
              <a:ext cx="5346994" cy="595554"/>
            </a:xfrm>
            <a:prstGeom prst="parallelogram">
              <a:avLst/>
            </a:prstGeom>
            <a:noFill/>
            <a:ln w="12700" cap="flat" cmpd="sng" algn="ctr">
              <a:solidFill>
                <a:schemeClr val="accent6"/>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pPr>
                <a:lnSpc>
                  <a:spcPct val="120000"/>
                </a:lnSpc>
              </a:pPr>
              <a:r>
                <a:rPr lang="zh-CN" altLang="en-US" sz="1400" dirty="0" smtClean="0"/>
                <a:t>实验</a:t>
              </a:r>
              <a:endParaRPr lang="zh-CN" altLang="en-US" sz="1400" dirty="0"/>
            </a:p>
          </p:txBody>
        </p:sp>
        <p:cxnSp>
          <p:nvCxnSpPr>
            <p:cNvPr id="18" name="直接连接符 17"/>
            <p:cNvCxnSpPr/>
            <p:nvPr/>
          </p:nvCxnSpPr>
          <p:spPr>
            <a:xfrm>
              <a:off x="670075" y="2299172"/>
              <a:ext cx="2972663" cy="0"/>
            </a:xfrm>
            <a:prstGeom prst="line">
              <a:avLst/>
            </a:prstGeom>
            <a:ln w="19050"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ïSḻïďè"/>
            <p:cNvSpPr txBox="1"/>
            <p:nvPr/>
          </p:nvSpPr>
          <p:spPr>
            <a:xfrm>
              <a:off x="1461000" y="1293990"/>
              <a:ext cx="2181738" cy="1005703"/>
            </a:xfrm>
            <a:prstGeom prst="rect">
              <a:avLst/>
            </a:prstGeom>
          </p:spPr>
          <p:txBody>
            <a:bodyPr wrap="none" anchor="b">
              <a:normAutofit/>
            </a:bodyPr>
            <a:lstStyle/>
            <a:p>
              <a:pPr marL="0" indent="0" algn="r">
                <a:buNone/>
              </a:pPr>
              <a:r>
                <a:rPr lang="zh-CN" altLang="en-US" sz="3600" b="1" dirty="0" smtClean="0"/>
                <a:t>目录</a:t>
              </a:r>
              <a:endParaRPr lang="zh-CN" altLang="en-US" sz="3600" b="1" dirty="0"/>
            </a:p>
          </p:txBody>
        </p:sp>
      </p:grpSp>
      <p:sp>
        <p:nvSpPr>
          <p:cNvPr id="20"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651783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F3900F-19E3-4210-964E-8D8AD39BCEF6}"/>
              </a:ext>
            </a:extLst>
          </p:cNvPr>
          <p:cNvSpPr>
            <a:spLocks noGrp="1"/>
          </p:cNvSpPr>
          <p:nvPr>
            <p:ph type="title"/>
          </p:nvPr>
        </p:nvSpPr>
        <p:spPr/>
        <p:txBody>
          <a:bodyPr/>
          <a:lstStyle/>
          <a:p>
            <a:r>
              <a:rPr lang="en-US" altLang="zh-CN" dirty="0" smtClean="0"/>
              <a:t>01.</a:t>
            </a:r>
            <a:r>
              <a:rPr lang="zh-CN" altLang="en-US" dirty="0"/>
              <a:t>软件定时器的基本</a:t>
            </a:r>
            <a:r>
              <a:rPr lang="zh-CN" altLang="en-US" dirty="0" smtClean="0"/>
              <a:t>概念</a:t>
            </a:r>
            <a:endParaRPr lang="zh-CN" altLang="en-US" dirty="0"/>
          </a:p>
        </p:txBody>
      </p:sp>
      <p:sp>
        <p:nvSpPr>
          <p:cNvPr id="31" name="ïṧḷíḍe">
            <a:extLst>
              <a:ext uri="{FF2B5EF4-FFF2-40B4-BE49-F238E27FC236}">
                <a16:creationId xmlns="" xmlns:a16="http://schemas.microsoft.com/office/drawing/2014/main"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 xmlns:a16="http://schemas.microsoft.com/office/drawing/2014/main"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400" dirty="0" err="1"/>
              <a:t>TencentOS</a:t>
            </a:r>
            <a:r>
              <a:rPr lang="en-US" altLang="zh-CN" sz="1400" dirty="0"/>
              <a:t> tiny </a:t>
            </a:r>
            <a:r>
              <a:rPr lang="zh-CN" altLang="en-US" sz="1400" dirty="0"/>
              <a:t>的软件定时器是由操作系统提供的一类系统接口，它构建在硬件定时器基础之上，使系统能够提供不受硬件定时器资源限制的定时器服务，本质上软件定时器的使用相当于扩展了定时器的数量，允许创建更多的定时业务，它实现的功能与硬件定时器也是类似的</a:t>
            </a:r>
            <a:r>
              <a:rPr lang="zh-CN" altLang="en-US" sz="1400" dirty="0" smtClean="0"/>
              <a:t>。</a:t>
            </a:r>
            <a:endParaRPr lang="en-US" altLang="zh-CN" sz="1400" dirty="0" smtClean="0"/>
          </a:p>
          <a:p>
            <a:pPr>
              <a:lnSpc>
                <a:spcPct val="150000"/>
              </a:lnSpc>
              <a:spcBef>
                <a:spcPct val="0"/>
              </a:spcBef>
            </a:pPr>
            <a:endParaRPr lang="en-US" altLang="zh-CN" sz="1400" dirty="0"/>
          </a:p>
          <a:p>
            <a:pPr>
              <a:lnSpc>
                <a:spcPct val="150000"/>
              </a:lnSpc>
              <a:spcBef>
                <a:spcPct val="0"/>
              </a:spcBef>
            </a:pPr>
            <a:r>
              <a:rPr lang="zh-CN" altLang="en-US" sz="1400" dirty="0"/>
              <a:t>软件定时器的超时处理是指：在定时时间到达之后就会自动触发一个超时，然后系统跳转到对应的函数去处理这个超时，此时，调用的函数也被称</a:t>
            </a:r>
            <a:r>
              <a:rPr lang="zh-CN" altLang="en-US" sz="1400" dirty="0">
                <a:solidFill>
                  <a:srgbClr val="FF0000"/>
                </a:solidFill>
              </a:rPr>
              <a:t>回调函数</a:t>
            </a:r>
            <a:r>
              <a:rPr lang="zh-CN" altLang="en-US" sz="1400" dirty="0" smtClean="0"/>
              <a:t>。</a:t>
            </a:r>
            <a:endParaRPr lang="en-US" altLang="zh-CN" sz="1400" dirty="0" smtClean="0"/>
          </a:p>
          <a:p>
            <a:pPr>
              <a:lnSpc>
                <a:spcPct val="150000"/>
              </a:lnSpc>
              <a:spcBef>
                <a:spcPct val="0"/>
              </a:spcBef>
            </a:pPr>
            <a:endParaRPr lang="en-US" altLang="zh-CN" sz="1400" dirty="0"/>
          </a:p>
          <a:p>
            <a:pPr>
              <a:lnSpc>
                <a:spcPct val="150000"/>
              </a:lnSpc>
              <a:spcBef>
                <a:spcPct val="0"/>
              </a:spcBef>
            </a:pPr>
            <a:r>
              <a:rPr lang="zh-CN" altLang="en-US" sz="1400" dirty="0"/>
              <a:t>回调函数的执行环境可以是中断，也可以是</a:t>
            </a:r>
            <a:r>
              <a:rPr lang="zh-CN" altLang="en-US" sz="1400" dirty="0" smtClean="0"/>
              <a:t>任务</a:t>
            </a:r>
            <a:endParaRPr lang="en-US" altLang="zh-CN" sz="1400" dirty="0" smtClean="0"/>
          </a:p>
          <a:p>
            <a:pPr>
              <a:lnSpc>
                <a:spcPct val="150000"/>
              </a:lnSpc>
              <a:spcBef>
                <a:spcPct val="0"/>
              </a:spcBef>
            </a:pPr>
            <a:r>
              <a:rPr lang="en-US" altLang="zh-CN" sz="1400" dirty="0" smtClean="0"/>
              <a:t>TOS_CFG_TIMER_AS_PROC </a:t>
            </a:r>
            <a:r>
              <a:rPr lang="zh-CN" altLang="en-US" sz="1400" dirty="0"/>
              <a:t>为 </a:t>
            </a:r>
            <a:r>
              <a:rPr lang="en-US" altLang="zh-CN" sz="1400" dirty="0"/>
              <a:t>1 </a:t>
            </a:r>
            <a:r>
              <a:rPr lang="zh-CN" altLang="en-US" sz="1400" dirty="0"/>
              <a:t>：回调函数的执行环境是</a:t>
            </a:r>
            <a:r>
              <a:rPr lang="zh-CN" altLang="en-US" sz="1400" dirty="0" smtClean="0">
                <a:solidFill>
                  <a:srgbClr val="FF0000"/>
                </a:solidFill>
              </a:rPr>
              <a:t>中断</a:t>
            </a:r>
            <a:endParaRPr lang="en-US" altLang="zh-CN" sz="1400" dirty="0" smtClean="0">
              <a:solidFill>
                <a:srgbClr val="FF0000"/>
              </a:solidFill>
            </a:endParaRPr>
          </a:p>
          <a:p>
            <a:pPr>
              <a:lnSpc>
                <a:spcPct val="150000"/>
              </a:lnSpc>
              <a:spcBef>
                <a:spcPct val="0"/>
              </a:spcBef>
            </a:pPr>
            <a:r>
              <a:rPr lang="en-US" altLang="zh-CN" sz="1400" dirty="0" smtClean="0"/>
              <a:t>TOS_CFG_TIMER_AS_PROC </a:t>
            </a:r>
            <a:r>
              <a:rPr lang="zh-CN" altLang="en-US" sz="1400" dirty="0"/>
              <a:t>为 </a:t>
            </a:r>
            <a:r>
              <a:rPr lang="en-US" altLang="zh-CN" sz="1400" dirty="0"/>
              <a:t>0 </a:t>
            </a:r>
            <a:r>
              <a:rPr lang="zh-CN" altLang="en-US" sz="1400" dirty="0"/>
              <a:t>：回调函数的执行环境是</a:t>
            </a:r>
            <a:r>
              <a:rPr lang="zh-CN" altLang="en-US" sz="1400" dirty="0" smtClean="0">
                <a:solidFill>
                  <a:srgbClr val="FF0000"/>
                </a:solidFill>
              </a:rPr>
              <a:t>任务</a:t>
            </a:r>
            <a:endParaRPr lang="en-US" altLang="zh-CN" sz="1400" dirty="0" smtClean="0">
              <a:solidFill>
                <a:srgbClr val="FF0000"/>
              </a:solidFill>
            </a:endParaRPr>
          </a:p>
          <a:p>
            <a:pPr>
              <a:lnSpc>
                <a:spcPct val="150000"/>
              </a:lnSpc>
              <a:spcBef>
                <a:spcPct val="0"/>
              </a:spcBef>
            </a:pPr>
            <a:endParaRPr lang="en-US" altLang="zh-CN" sz="1400" dirty="0"/>
          </a:p>
          <a:p>
            <a:pPr>
              <a:lnSpc>
                <a:spcPct val="150000"/>
              </a:lnSpc>
              <a:spcBef>
                <a:spcPct val="0"/>
              </a:spcBef>
            </a:pPr>
            <a:endParaRPr lang="en-US" altLang="zh-CN" sz="1400" dirty="0" smtClean="0"/>
          </a:p>
          <a:p>
            <a:pPr>
              <a:lnSpc>
                <a:spcPct val="150000"/>
              </a:lnSpc>
              <a:spcBef>
                <a:spcPct val="0"/>
              </a:spcBef>
            </a:pP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3683353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F3900F-19E3-4210-964E-8D8AD39BCEF6}"/>
              </a:ext>
            </a:extLst>
          </p:cNvPr>
          <p:cNvSpPr>
            <a:spLocks noGrp="1"/>
          </p:cNvSpPr>
          <p:nvPr>
            <p:ph type="title"/>
          </p:nvPr>
        </p:nvSpPr>
        <p:spPr/>
        <p:txBody>
          <a:bodyPr/>
          <a:lstStyle/>
          <a:p>
            <a:r>
              <a:rPr lang="en-US" altLang="zh-CN" dirty="0" smtClean="0"/>
              <a:t>01.</a:t>
            </a:r>
            <a:r>
              <a:rPr lang="zh-CN" altLang="en-US" dirty="0"/>
              <a:t>软件定时器的基本</a:t>
            </a:r>
            <a:r>
              <a:rPr lang="zh-CN" altLang="en-US" dirty="0" smtClean="0"/>
              <a:t>概念</a:t>
            </a:r>
            <a:endParaRPr lang="zh-CN" altLang="en-US" dirty="0"/>
          </a:p>
        </p:txBody>
      </p:sp>
      <p:sp>
        <p:nvSpPr>
          <p:cNvPr id="31" name="ïṧḷíḍe">
            <a:extLst>
              <a:ext uri="{FF2B5EF4-FFF2-40B4-BE49-F238E27FC236}">
                <a16:creationId xmlns="" xmlns:a16="http://schemas.microsoft.com/office/drawing/2014/main"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 xmlns:a16="http://schemas.microsoft.com/office/drawing/2014/main"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dirty="0"/>
              <a:t>软件定时器在被创建之后，当经过设定的超时时间后会触发回调函数，定时精度与系统时钟的周期有关，一般可以采用</a:t>
            </a:r>
            <a:r>
              <a:rPr lang="en-US" altLang="zh-CN" sz="1400" dirty="0" err="1"/>
              <a:t>SysTick</a:t>
            </a:r>
            <a:r>
              <a:rPr lang="zh-CN" altLang="en-US" sz="1400" dirty="0"/>
              <a:t>作为软件定时器的时基</a:t>
            </a:r>
            <a:endParaRPr lang="en-US" altLang="zh-CN" sz="1400" dirty="0" smtClean="0"/>
          </a:p>
          <a:p>
            <a:pPr>
              <a:lnSpc>
                <a:spcPct val="150000"/>
              </a:lnSpc>
              <a:spcBef>
                <a:spcPct val="0"/>
              </a:spcBef>
            </a:pPr>
            <a:endParaRPr lang="en-US" altLang="zh-CN" sz="1400" dirty="0"/>
          </a:p>
          <a:p>
            <a:pPr>
              <a:lnSpc>
                <a:spcPct val="150000"/>
              </a:lnSpc>
              <a:spcBef>
                <a:spcPct val="0"/>
              </a:spcBef>
            </a:pPr>
            <a:r>
              <a:rPr lang="en-US" altLang="zh-CN" sz="1400" dirty="0" err="1" smtClean="0"/>
              <a:t>TencentOS</a:t>
            </a:r>
            <a:r>
              <a:rPr lang="en-US" altLang="zh-CN" sz="1400" dirty="0" smtClean="0"/>
              <a:t> </a:t>
            </a:r>
            <a:r>
              <a:rPr lang="en-US" altLang="zh-CN" sz="1400" dirty="0"/>
              <a:t>tiny</a:t>
            </a:r>
            <a:r>
              <a:rPr lang="zh-CN" altLang="en-US" sz="1400" dirty="0"/>
              <a:t>提供的软件定时器支持单次模式和周期模式，单次模式和周期模式的定时时间到之后都会调用软件定时器的回调函数</a:t>
            </a:r>
            <a:r>
              <a:rPr lang="zh-CN" altLang="en-US" sz="1400" dirty="0" smtClean="0"/>
              <a:t>。</a:t>
            </a:r>
            <a:endParaRPr lang="en-US" altLang="zh-CN" sz="1400" dirty="0" smtClean="0"/>
          </a:p>
          <a:p>
            <a:pPr>
              <a:lnSpc>
                <a:spcPct val="150000"/>
              </a:lnSpc>
              <a:spcBef>
                <a:spcPct val="0"/>
              </a:spcBef>
            </a:pPr>
            <a:r>
              <a:rPr lang="zh-CN" altLang="en-US" sz="1400" dirty="0" smtClean="0"/>
              <a:t>单</a:t>
            </a:r>
            <a:r>
              <a:rPr lang="zh-CN" altLang="en-US" sz="1400" dirty="0"/>
              <a:t>次模式：当用户创建了定时器并启动了定时器后，指定超时时间到达，只执行一次回调函数之后就将该</a:t>
            </a:r>
            <a:r>
              <a:rPr lang="zh-CN" altLang="en-US" sz="1400" dirty="0" smtClean="0"/>
              <a:t>定时器停止，</a:t>
            </a:r>
            <a:r>
              <a:rPr lang="zh-CN" altLang="en-US" sz="1400" dirty="0"/>
              <a:t>不再重新执行</a:t>
            </a:r>
            <a:r>
              <a:rPr lang="zh-CN" altLang="en-US" sz="1400" dirty="0" smtClean="0"/>
              <a:t>。</a:t>
            </a:r>
            <a:endParaRPr lang="en-US" altLang="zh-CN" sz="1400" dirty="0" smtClean="0"/>
          </a:p>
          <a:p>
            <a:pPr>
              <a:lnSpc>
                <a:spcPct val="150000"/>
              </a:lnSpc>
              <a:spcBef>
                <a:spcPct val="0"/>
              </a:spcBef>
            </a:pPr>
            <a:r>
              <a:rPr lang="zh-CN" altLang="en-US" sz="1400" dirty="0" smtClean="0"/>
              <a:t>周期</a:t>
            </a:r>
            <a:r>
              <a:rPr lang="zh-CN" altLang="en-US" sz="1400" dirty="0"/>
              <a:t>模式：这个定时器会按照指定的定时时间循环执行回调函数，直到将</a:t>
            </a:r>
            <a:r>
              <a:rPr lang="zh-CN" altLang="en-US" sz="1400" dirty="0" smtClean="0"/>
              <a:t>定时器销毁。</a:t>
            </a: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262836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F3900F-19E3-4210-964E-8D8AD39BCEF6}"/>
              </a:ext>
            </a:extLst>
          </p:cNvPr>
          <p:cNvSpPr>
            <a:spLocks noGrp="1"/>
          </p:cNvSpPr>
          <p:nvPr>
            <p:ph type="title"/>
          </p:nvPr>
        </p:nvSpPr>
        <p:spPr/>
        <p:txBody>
          <a:bodyPr/>
          <a:lstStyle/>
          <a:p>
            <a:r>
              <a:rPr lang="en-US" altLang="zh-CN" dirty="0" smtClean="0"/>
              <a:t>02.</a:t>
            </a:r>
            <a:r>
              <a:rPr lang="zh-CN" altLang="en-US" dirty="0"/>
              <a:t>软件定时器的</a:t>
            </a:r>
            <a:r>
              <a:rPr lang="zh-CN" altLang="en-US" dirty="0" smtClean="0"/>
              <a:t>数据结构</a:t>
            </a:r>
            <a:endParaRPr lang="zh-CN" altLang="en-US" dirty="0"/>
          </a:p>
        </p:txBody>
      </p:sp>
      <p:sp>
        <p:nvSpPr>
          <p:cNvPr id="31" name="ïṧḷíḍe">
            <a:extLst>
              <a:ext uri="{FF2B5EF4-FFF2-40B4-BE49-F238E27FC236}">
                <a16:creationId xmlns="" xmlns:a16="http://schemas.microsoft.com/office/drawing/2014/main"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 xmlns:a16="http://schemas.microsoft.com/office/drawing/2014/main"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b="1" dirty="0"/>
              <a:t>软件定时器列表</a:t>
            </a:r>
          </a:p>
          <a:p>
            <a:pPr>
              <a:lnSpc>
                <a:spcPct val="150000"/>
              </a:lnSpc>
              <a:spcBef>
                <a:spcPct val="0"/>
              </a:spcBef>
            </a:pPr>
            <a:r>
              <a:rPr lang="en-US" altLang="zh-CN" sz="1400" dirty="0" err="1" smtClean="0"/>
              <a:t>timer_ctl_t</a:t>
            </a:r>
            <a:endParaRPr lang="en-US" altLang="zh-CN" sz="1400" dirty="0" smtClean="0"/>
          </a:p>
          <a:p>
            <a:pPr>
              <a:lnSpc>
                <a:spcPct val="150000"/>
              </a:lnSpc>
              <a:spcBef>
                <a:spcPct val="0"/>
              </a:spcBef>
            </a:pPr>
            <a:endParaRPr lang="en-US" altLang="zh-CN" sz="1400" dirty="0"/>
          </a:p>
          <a:p>
            <a:r>
              <a:rPr lang="en-US" altLang="zh-CN" sz="1400" dirty="0" err="1"/>
              <a:t>next_expires</a:t>
            </a:r>
            <a:r>
              <a:rPr lang="zh-CN" altLang="en-US" sz="1400" dirty="0"/>
              <a:t>：记录下一个到期的软件定时器时间。</a:t>
            </a:r>
          </a:p>
          <a:p>
            <a:r>
              <a:rPr lang="en-US" altLang="zh-CN" sz="1400" dirty="0"/>
              <a:t>list</a:t>
            </a:r>
            <a:r>
              <a:rPr lang="zh-CN" altLang="en-US" sz="1400" dirty="0"/>
              <a:t>：软件定时器列表，所有的软件定时器都会被挂载到这个列表中。</a:t>
            </a:r>
          </a:p>
          <a:p>
            <a:pPr>
              <a:lnSpc>
                <a:spcPct val="150000"/>
              </a:lnSpc>
              <a:spcBef>
                <a:spcPct val="0"/>
              </a:spcBef>
            </a:pPr>
            <a:endParaRPr lang="en-US" altLang="zh-CN" sz="1400" dirty="0" smtClean="0"/>
          </a:p>
          <a:p>
            <a:pPr>
              <a:lnSpc>
                <a:spcPct val="150000"/>
              </a:lnSpc>
              <a:spcBef>
                <a:spcPct val="0"/>
              </a:spcBef>
            </a:pPr>
            <a:r>
              <a:rPr lang="zh-CN" altLang="en-US" sz="1400" b="1" dirty="0"/>
              <a:t>软件定时器任务相关的数据结构</a:t>
            </a:r>
          </a:p>
          <a:p>
            <a:pPr>
              <a:lnSpc>
                <a:spcPct val="150000"/>
              </a:lnSpc>
              <a:spcBef>
                <a:spcPct val="0"/>
              </a:spcBef>
            </a:pPr>
            <a:endParaRPr lang="en-US" altLang="zh-CN" sz="1400" dirty="0" smtClean="0"/>
          </a:p>
          <a:p>
            <a:pPr marL="285750" indent="-285750">
              <a:lnSpc>
                <a:spcPct val="150000"/>
              </a:lnSpc>
              <a:spcBef>
                <a:spcPct val="0"/>
              </a:spcBef>
              <a:buFont typeface="Arial" pitchFamily="34" charset="0"/>
              <a:buChar char="•"/>
            </a:pPr>
            <a:r>
              <a:rPr lang="en-US" altLang="zh-CN" sz="1400" dirty="0" err="1"/>
              <a:t>k_timer_task</a:t>
            </a:r>
            <a:r>
              <a:rPr lang="zh-CN" altLang="en-US" sz="1400" dirty="0"/>
              <a:t>：软件定时器</a:t>
            </a:r>
            <a:r>
              <a:rPr lang="zh-CN" altLang="en-US" sz="1400" dirty="0" smtClean="0"/>
              <a:t>任务控制块</a:t>
            </a:r>
            <a:endParaRPr lang="en-US" altLang="zh-CN" sz="1400" dirty="0" smtClean="0"/>
          </a:p>
          <a:p>
            <a:pPr marL="285750" indent="-285750">
              <a:lnSpc>
                <a:spcPct val="150000"/>
              </a:lnSpc>
              <a:spcBef>
                <a:spcPct val="0"/>
              </a:spcBef>
              <a:buFont typeface="Arial" pitchFamily="34" charset="0"/>
              <a:buChar char="•"/>
            </a:pPr>
            <a:r>
              <a:rPr lang="en-US" altLang="zh-CN" sz="1400" dirty="0" err="1" smtClean="0"/>
              <a:t>k_timer_task_stk</a:t>
            </a:r>
            <a:r>
              <a:rPr lang="zh-CN" altLang="en-US" sz="1400" dirty="0"/>
              <a:t>：软件定时器任务栈，其大小为</a:t>
            </a:r>
            <a:r>
              <a:rPr lang="en-US" altLang="zh-CN" sz="1400" dirty="0" smtClean="0"/>
              <a:t>TOS_CFG_TIMER_TASK_STK_SIZE</a:t>
            </a:r>
          </a:p>
          <a:p>
            <a:pPr marL="285750" indent="-285750">
              <a:lnSpc>
                <a:spcPct val="150000"/>
              </a:lnSpc>
              <a:spcBef>
                <a:spcPct val="0"/>
              </a:spcBef>
              <a:buFont typeface="Arial" pitchFamily="34" charset="0"/>
              <a:buChar char="•"/>
            </a:pPr>
            <a:r>
              <a:rPr lang="en-US" altLang="zh-CN" sz="1400" dirty="0" err="1" smtClean="0"/>
              <a:t>k_timer_task_prio</a:t>
            </a:r>
            <a:r>
              <a:rPr lang="zh-CN" altLang="en-US" sz="1400" dirty="0"/>
              <a:t>：软件定时器任务优先级，值为</a:t>
            </a:r>
            <a:r>
              <a:rPr lang="en-US" altLang="zh-CN" sz="1400" dirty="0" smtClean="0"/>
              <a:t>TOS_CFG_TIMER_TASK_PRIO</a:t>
            </a:r>
          </a:p>
          <a:p>
            <a:pPr marL="285750" indent="-285750">
              <a:lnSpc>
                <a:spcPct val="150000"/>
              </a:lnSpc>
              <a:spcBef>
                <a:spcPct val="0"/>
              </a:spcBef>
              <a:buFont typeface="Arial" pitchFamily="34" charset="0"/>
              <a:buChar char="•"/>
            </a:pPr>
            <a:r>
              <a:rPr lang="en-US" altLang="zh-CN" sz="1400" dirty="0" err="1" smtClean="0"/>
              <a:t>k_timer_task_stk_addr</a:t>
            </a:r>
            <a:r>
              <a:rPr lang="zh-CN" altLang="en-US" sz="1400" dirty="0"/>
              <a:t>：软件定时器任务栈起始地址</a:t>
            </a:r>
            <a:r>
              <a:rPr lang="zh-CN" altLang="en-US" sz="1400" dirty="0" smtClean="0"/>
              <a:t>。</a:t>
            </a:r>
            <a:endParaRPr lang="en-US" altLang="zh-CN" sz="1400" dirty="0" smtClean="0"/>
          </a:p>
          <a:p>
            <a:pPr marL="285750" indent="-285750">
              <a:lnSpc>
                <a:spcPct val="150000"/>
              </a:lnSpc>
              <a:spcBef>
                <a:spcPct val="0"/>
              </a:spcBef>
              <a:buFont typeface="Arial" pitchFamily="34" charset="0"/>
              <a:buChar char="•"/>
            </a:pPr>
            <a:r>
              <a:rPr lang="en-US" altLang="zh-CN" sz="1400" dirty="0" err="1" smtClean="0"/>
              <a:t>k_timer_task_stk_size</a:t>
            </a:r>
            <a:r>
              <a:rPr lang="zh-CN" altLang="en-US" sz="1400" dirty="0"/>
              <a:t>：软件定时器任务栈大小。</a:t>
            </a:r>
            <a:endParaRPr lang="en-US" altLang="zh-CN" sz="1400" dirty="0" smtClean="0"/>
          </a:p>
          <a:p>
            <a:pPr>
              <a:lnSpc>
                <a:spcPct val="150000"/>
              </a:lnSpc>
              <a:spcBef>
                <a:spcPct val="0"/>
              </a:spcBef>
            </a:pP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4093933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F3900F-19E3-4210-964E-8D8AD39BCEF6}"/>
              </a:ext>
            </a:extLst>
          </p:cNvPr>
          <p:cNvSpPr>
            <a:spLocks noGrp="1"/>
          </p:cNvSpPr>
          <p:nvPr>
            <p:ph type="title"/>
          </p:nvPr>
        </p:nvSpPr>
        <p:spPr/>
        <p:txBody>
          <a:bodyPr/>
          <a:lstStyle/>
          <a:p>
            <a:r>
              <a:rPr lang="en-US" altLang="zh-CN" dirty="0"/>
              <a:t>02.</a:t>
            </a:r>
            <a:r>
              <a:rPr lang="zh-CN" altLang="en-US" dirty="0"/>
              <a:t>软件定时器的数据结构</a:t>
            </a:r>
          </a:p>
        </p:txBody>
      </p:sp>
      <p:sp>
        <p:nvSpPr>
          <p:cNvPr id="31" name="ïṧḷíḍe">
            <a:extLst>
              <a:ext uri="{FF2B5EF4-FFF2-40B4-BE49-F238E27FC236}">
                <a16:creationId xmlns="" xmlns:a16="http://schemas.microsoft.com/office/drawing/2014/main"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 xmlns:a16="http://schemas.microsoft.com/office/drawing/2014/main"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r>
              <a:rPr lang="zh-CN" altLang="en-US" sz="1400" b="1" dirty="0"/>
              <a:t>软件定时器的回调函</a:t>
            </a:r>
            <a:r>
              <a:rPr lang="zh-CN" altLang="en-US" sz="1400" b="1" dirty="0" smtClean="0"/>
              <a:t>数</a:t>
            </a:r>
            <a:endParaRPr lang="en-US" altLang="zh-CN" sz="1400" b="1" dirty="0" smtClean="0"/>
          </a:p>
          <a:p>
            <a:endParaRPr lang="en-US" altLang="zh-CN" sz="1400" b="1" dirty="0"/>
          </a:p>
          <a:p>
            <a:r>
              <a:rPr lang="en-US" altLang="zh-CN" sz="1400" dirty="0" err="1"/>
              <a:t>typedef</a:t>
            </a:r>
            <a:r>
              <a:rPr lang="en-US" altLang="zh-CN" sz="1400" dirty="0"/>
              <a:t> void (*</a:t>
            </a:r>
            <a:r>
              <a:rPr lang="en-US" altLang="zh-CN" sz="1400" dirty="0" err="1"/>
              <a:t>k_timer_callback_t</a:t>
            </a:r>
            <a:r>
              <a:rPr lang="en-US" altLang="zh-CN" sz="1400" dirty="0"/>
              <a:t>)(void *</a:t>
            </a:r>
            <a:r>
              <a:rPr lang="en-US" altLang="zh-CN" sz="1400" dirty="0" err="1"/>
              <a:t>arg</a:t>
            </a:r>
            <a:r>
              <a:rPr lang="en-US" altLang="zh-CN" sz="1400" dirty="0" smtClean="0"/>
              <a:t>);</a:t>
            </a:r>
          </a:p>
          <a:p>
            <a:endParaRPr lang="en-US" altLang="zh-CN" sz="1400" b="1" dirty="0"/>
          </a:p>
          <a:p>
            <a:endParaRPr lang="en-US" altLang="zh-CN" sz="1400" b="1" dirty="0" smtClean="0"/>
          </a:p>
          <a:p>
            <a:r>
              <a:rPr lang="zh-CN" altLang="en-US" sz="1400" b="1" dirty="0"/>
              <a:t>软件定时器控制块</a:t>
            </a:r>
          </a:p>
          <a:p>
            <a:r>
              <a:rPr lang="en-US" altLang="zh-CN" sz="1400" dirty="0" err="1" smtClean="0"/>
              <a:t>k_timer_t</a:t>
            </a:r>
            <a:endParaRPr lang="en-US" altLang="zh-CN" sz="1400" dirty="0"/>
          </a:p>
          <a:p>
            <a:endParaRPr lang="en-US" altLang="zh-CN" sz="1400" b="1" dirty="0"/>
          </a:p>
          <a:p>
            <a:endParaRPr lang="en-US" altLang="zh-CN" sz="1400" b="1" dirty="0" smtClean="0"/>
          </a:p>
          <a:p>
            <a:r>
              <a:rPr lang="zh-CN" altLang="en-US" sz="1400" b="1" dirty="0"/>
              <a:t>软件定时器的工作</a:t>
            </a:r>
            <a:r>
              <a:rPr lang="zh-CN" altLang="en-US" sz="1400" b="1" dirty="0" smtClean="0"/>
              <a:t>模式</a:t>
            </a:r>
            <a:endParaRPr lang="en-US" altLang="zh-CN" sz="1400" b="1" dirty="0" smtClean="0"/>
          </a:p>
          <a:p>
            <a:endParaRPr lang="zh-CN" altLang="en-US" sz="1400" b="1" dirty="0"/>
          </a:p>
          <a:p>
            <a:pPr marL="285750" indent="-285750">
              <a:buFont typeface="Arial" pitchFamily="34" charset="0"/>
              <a:buChar char="•"/>
            </a:pPr>
            <a:r>
              <a:rPr lang="en-US" altLang="zh-CN" sz="1400" dirty="0"/>
              <a:t>TOS_OPT_TIMER_ONESHOT</a:t>
            </a:r>
            <a:r>
              <a:rPr lang="zh-CN" altLang="en-US" sz="1400" dirty="0"/>
              <a:t>：</a:t>
            </a:r>
            <a:r>
              <a:rPr lang="zh-CN" altLang="en-US" sz="1400" b="1" dirty="0"/>
              <a:t>单次</a:t>
            </a:r>
            <a:r>
              <a:rPr lang="zh-CN" altLang="en-US" sz="1400" dirty="0"/>
              <a:t>模式，软件定时器在超时后，只会执行一次回调函数，它的状态将被设置为</a:t>
            </a:r>
            <a:r>
              <a:rPr lang="en-US" altLang="zh-CN" sz="1400" dirty="0"/>
              <a:t>TIMER_STATE_COMPLETED</a:t>
            </a:r>
            <a:r>
              <a:rPr lang="zh-CN" altLang="en-US" sz="1400" dirty="0"/>
              <a:t>，不再重新执行它的回调函数</a:t>
            </a:r>
            <a:r>
              <a:rPr lang="zh-CN" altLang="en-US" sz="1400" dirty="0" smtClean="0"/>
              <a:t>，</a:t>
            </a:r>
            <a:endParaRPr lang="en-US" altLang="zh-CN" sz="1400" dirty="0" smtClean="0"/>
          </a:p>
          <a:p>
            <a:pPr marL="285750" indent="-285750">
              <a:buFont typeface="Arial" pitchFamily="34" charset="0"/>
              <a:buChar char="•"/>
            </a:pPr>
            <a:endParaRPr lang="en-US" altLang="zh-CN" sz="1400" dirty="0" smtClean="0"/>
          </a:p>
          <a:p>
            <a:pPr marL="285750" indent="-285750">
              <a:buFont typeface="Arial" pitchFamily="34" charset="0"/>
              <a:buChar char="•"/>
            </a:pPr>
            <a:r>
              <a:rPr lang="en-US" altLang="zh-CN" sz="1400" dirty="0"/>
              <a:t>TOS_OPT_TIMER_PERIODIC </a:t>
            </a:r>
            <a:r>
              <a:rPr lang="zh-CN" altLang="en-US" sz="1400" dirty="0"/>
              <a:t>：</a:t>
            </a:r>
            <a:r>
              <a:rPr lang="zh-CN" altLang="en-US" sz="1400" b="1" dirty="0"/>
              <a:t>周期</a:t>
            </a:r>
            <a:r>
              <a:rPr lang="zh-CN" altLang="en-US" sz="1400" dirty="0"/>
              <a:t>模式 ，软件定时器在超时后，会执行对应的回调函数，同时根据软件定时器控制块中的</a:t>
            </a:r>
            <a:r>
              <a:rPr lang="en-US" altLang="zh-CN" sz="1400" dirty="0"/>
              <a:t>period</a:t>
            </a:r>
            <a:r>
              <a:rPr lang="zh-CN" altLang="en-US" sz="1400" dirty="0"/>
              <a:t>成员变量的值再重新插入软件定时器列表中，这个定时器会按照指定的定时时间循环执行（周期性执行）回调函数，直到用户将</a:t>
            </a:r>
            <a:r>
              <a:rPr lang="zh-CN" altLang="en-US" sz="1400" dirty="0" smtClean="0"/>
              <a:t>定时器销毁。</a:t>
            </a:r>
            <a:endParaRPr lang="zh-CN" altLang="en-US" sz="1400" dirty="0"/>
          </a:p>
          <a:p>
            <a:pPr marL="285750" indent="-285750">
              <a:buFont typeface="Arial" pitchFamily="34" charset="0"/>
              <a:buChar char="•"/>
            </a:pPr>
            <a:endParaRPr lang="zh-CN" altLang="en-US" sz="1400" b="1"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4093933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F3900F-19E3-4210-964E-8D8AD39BCEF6}"/>
              </a:ext>
            </a:extLst>
          </p:cNvPr>
          <p:cNvSpPr>
            <a:spLocks noGrp="1"/>
          </p:cNvSpPr>
          <p:nvPr>
            <p:ph type="title"/>
          </p:nvPr>
        </p:nvSpPr>
        <p:spPr/>
        <p:txBody>
          <a:bodyPr/>
          <a:lstStyle/>
          <a:p>
            <a:r>
              <a:rPr lang="en-US" altLang="zh-CN" dirty="0" smtClean="0"/>
              <a:t>01.</a:t>
            </a:r>
            <a:r>
              <a:rPr lang="zh-CN" altLang="en-US" dirty="0"/>
              <a:t>软件定时器的基本</a:t>
            </a:r>
            <a:r>
              <a:rPr lang="zh-CN" altLang="en-US" dirty="0" smtClean="0"/>
              <a:t>概念</a:t>
            </a:r>
            <a:endParaRPr lang="zh-CN" altLang="en-US" dirty="0"/>
          </a:p>
        </p:txBody>
      </p:sp>
      <p:sp>
        <p:nvSpPr>
          <p:cNvPr id="31" name="ïṧḷíḍe">
            <a:extLst>
              <a:ext uri="{FF2B5EF4-FFF2-40B4-BE49-F238E27FC236}">
                <a16:creationId xmlns="" xmlns:a16="http://schemas.microsoft.com/office/drawing/2014/main"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 xmlns:a16="http://schemas.microsoft.com/office/drawing/2014/main"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b="1" dirty="0"/>
              <a:t>软件定时器的</a:t>
            </a:r>
            <a:r>
              <a:rPr lang="zh-CN" altLang="en-US" sz="1400" b="1" dirty="0" smtClean="0"/>
              <a:t>状态</a:t>
            </a:r>
            <a:endParaRPr lang="en-US" altLang="zh-CN" sz="1400" dirty="0" smtClean="0"/>
          </a:p>
          <a:p>
            <a:pPr>
              <a:lnSpc>
                <a:spcPct val="150000"/>
              </a:lnSpc>
              <a:spcBef>
                <a:spcPct val="0"/>
              </a:spcBef>
            </a:pPr>
            <a:endParaRPr lang="en-US" altLang="zh-CN" sz="1400" dirty="0"/>
          </a:p>
          <a:p>
            <a:pPr marL="285750" indent="-285750">
              <a:lnSpc>
                <a:spcPct val="150000"/>
              </a:lnSpc>
              <a:spcBef>
                <a:spcPct val="0"/>
              </a:spcBef>
              <a:buFont typeface="Arial" pitchFamily="34" charset="0"/>
              <a:buChar char="•"/>
            </a:pPr>
            <a:r>
              <a:rPr lang="en-US" altLang="zh-CN" sz="1400" dirty="0"/>
              <a:t>TIMER_STATE_UNUSED</a:t>
            </a:r>
            <a:r>
              <a:rPr lang="zh-CN" altLang="en-US" sz="1400" dirty="0"/>
              <a:t>：未使用状态</a:t>
            </a:r>
            <a:r>
              <a:rPr lang="zh-CN" altLang="en-US" sz="1400" dirty="0" smtClean="0"/>
              <a:t>。</a:t>
            </a:r>
            <a:endParaRPr lang="en-US" altLang="zh-CN" sz="1400" dirty="0" smtClean="0"/>
          </a:p>
          <a:p>
            <a:pPr marL="285750" indent="-285750">
              <a:lnSpc>
                <a:spcPct val="150000"/>
              </a:lnSpc>
              <a:spcBef>
                <a:spcPct val="0"/>
              </a:spcBef>
              <a:buFont typeface="Arial" pitchFamily="34" charset="0"/>
              <a:buChar char="•"/>
            </a:pPr>
            <a:r>
              <a:rPr lang="en-US" altLang="zh-CN" sz="1400" dirty="0" smtClean="0"/>
              <a:t>TIMER_STATE_STOPPED</a:t>
            </a:r>
            <a:r>
              <a:rPr lang="zh-CN" altLang="en-US" sz="1400" dirty="0"/>
              <a:t>：创建了软件定时器，但此时软件定时器未启动或者处于停止状态，调用</a:t>
            </a:r>
            <a:r>
              <a:rPr lang="en-US" altLang="zh-CN" sz="1400" dirty="0" err="1"/>
              <a:t>tos_timer_create</a:t>
            </a:r>
            <a:r>
              <a:rPr lang="en-US" altLang="zh-CN" sz="1400" dirty="0"/>
              <a:t>()</a:t>
            </a:r>
            <a:r>
              <a:rPr lang="zh-CN" altLang="en-US" sz="1400" dirty="0"/>
              <a:t>函数接口或者在软件定时器启动后调用</a:t>
            </a:r>
            <a:r>
              <a:rPr lang="en-US" altLang="zh-CN" sz="1400" dirty="0" err="1"/>
              <a:t>tos_timer_stop</a:t>
            </a:r>
            <a:r>
              <a:rPr lang="en-US" altLang="zh-CN" sz="1400" dirty="0"/>
              <a:t>()</a:t>
            </a:r>
            <a:r>
              <a:rPr lang="zh-CN" altLang="en-US" sz="1400" dirty="0"/>
              <a:t>函数接口后，定时器将变成该状态</a:t>
            </a:r>
            <a:r>
              <a:rPr lang="zh-CN" altLang="en-US" sz="1400" dirty="0" smtClean="0"/>
              <a:t>。</a:t>
            </a:r>
            <a:endParaRPr lang="en-US" altLang="zh-CN" sz="1400" dirty="0" smtClean="0"/>
          </a:p>
          <a:p>
            <a:pPr marL="285750" indent="-285750">
              <a:lnSpc>
                <a:spcPct val="150000"/>
              </a:lnSpc>
              <a:spcBef>
                <a:spcPct val="0"/>
              </a:spcBef>
              <a:buFont typeface="Arial" pitchFamily="34" charset="0"/>
              <a:buChar char="•"/>
            </a:pPr>
            <a:r>
              <a:rPr lang="en-US" altLang="zh-CN" sz="1400" dirty="0" smtClean="0"/>
              <a:t>TIMER_STATE_RUNNING</a:t>
            </a:r>
            <a:r>
              <a:rPr lang="zh-CN" altLang="en-US" sz="1400" dirty="0"/>
              <a:t>：软件定时器处于运行状态，在定时器被创建后调用</a:t>
            </a:r>
            <a:r>
              <a:rPr lang="en-US" altLang="zh-CN" sz="1400" dirty="0" err="1"/>
              <a:t>tos_timer_start</a:t>
            </a:r>
            <a:r>
              <a:rPr lang="en-US" altLang="zh-CN" sz="1400" dirty="0"/>
              <a:t>()</a:t>
            </a:r>
            <a:r>
              <a:rPr lang="zh-CN" altLang="en-US" sz="1400" dirty="0"/>
              <a:t>函数接口，定时器将变成该状态，表示定时器运行时的状态</a:t>
            </a:r>
            <a:r>
              <a:rPr lang="zh-CN" altLang="en-US" sz="1400" dirty="0" smtClean="0"/>
              <a:t>。</a:t>
            </a:r>
            <a:endParaRPr lang="en-US" altLang="zh-CN" sz="1400" dirty="0" smtClean="0"/>
          </a:p>
          <a:p>
            <a:pPr marL="285750" indent="-285750">
              <a:lnSpc>
                <a:spcPct val="150000"/>
              </a:lnSpc>
              <a:spcBef>
                <a:spcPct val="0"/>
              </a:spcBef>
              <a:buFont typeface="Arial" pitchFamily="34" charset="0"/>
              <a:buChar char="•"/>
            </a:pPr>
            <a:r>
              <a:rPr lang="en-US" altLang="zh-CN" sz="1400" dirty="0" smtClean="0"/>
              <a:t>TIMER_STATE_COMPLETED</a:t>
            </a:r>
            <a:r>
              <a:rPr lang="zh-CN" altLang="en-US" sz="1400" dirty="0"/>
              <a:t>：软件定时器已到期，只有在软件定时器的模式选择为</a:t>
            </a:r>
            <a:r>
              <a:rPr lang="en-US" altLang="zh-CN" sz="1400" dirty="0"/>
              <a:t>TOS_OPT_TIMER_ONESHOT</a:t>
            </a:r>
            <a:r>
              <a:rPr lang="zh-CN" altLang="en-US" sz="1400" dirty="0"/>
              <a:t>时才可能发生，表示软件定时器已经完成了</a:t>
            </a:r>
            <a:r>
              <a:rPr lang="zh-CN" altLang="en-US" sz="1400" dirty="0" smtClean="0"/>
              <a:t>。</a:t>
            </a:r>
            <a:endParaRPr lang="en-US" altLang="zh-CN" sz="1400" dirty="0" smtClean="0"/>
          </a:p>
          <a:p>
            <a:pPr marL="285750" indent="-285750">
              <a:lnSpc>
                <a:spcPct val="150000"/>
              </a:lnSpc>
              <a:spcBef>
                <a:spcPct val="0"/>
              </a:spcBef>
              <a:buFont typeface="Arial" pitchFamily="34" charset="0"/>
              <a:buChar char="•"/>
            </a:pPr>
            <a:endParaRPr lang="en-US" altLang="zh-CN" sz="1400" dirty="0"/>
          </a:p>
          <a:p>
            <a:pPr marL="285750" indent="-285750">
              <a:lnSpc>
                <a:spcPct val="150000"/>
              </a:lnSpc>
              <a:spcBef>
                <a:spcPct val="0"/>
              </a:spcBef>
              <a:buFont typeface="Arial" pitchFamily="34" charset="0"/>
              <a:buChar char="•"/>
            </a:pP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4093933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F3900F-19E3-4210-964E-8D8AD39BCEF6}"/>
              </a:ext>
            </a:extLst>
          </p:cNvPr>
          <p:cNvSpPr>
            <a:spLocks noGrp="1"/>
          </p:cNvSpPr>
          <p:nvPr>
            <p:ph type="title"/>
          </p:nvPr>
        </p:nvSpPr>
        <p:spPr/>
        <p:txBody>
          <a:bodyPr/>
          <a:lstStyle/>
          <a:p>
            <a:r>
              <a:rPr lang="en-US" altLang="zh-CN" dirty="0" smtClean="0"/>
              <a:t>03.</a:t>
            </a:r>
            <a:r>
              <a:rPr lang="zh-CN" altLang="en-US" dirty="0"/>
              <a:t>创建软件定时器</a:t>
            </a:r>
          </a:p>
        </p:txBody>
      </p:sp>
      <p:sp>
        <p:nvSpPr>
          <p:cNvPr id="31" name="ïṧḷíḍe">
            <a:extLst>
              <a:ext uri="{FF2B5EF4-FFF2-40B4-BE49-F238E27FC236}">
                <a16:creationId xmlns="" xmlns:a16="http://schemas.microsoft.com/office/drawing/2014/main"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 xmlns:a16="http://schemas.microsoft.com/office/drawing/2014/main"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en-US" altLang="zh-CN" sz="1400" dirty="0"/>
          </a:p>
          <a:p>
            <a:pPr>
              <a:lnSpc>
                <a:spcPct val="150000"/>
              </a:lnSpc>
              <a:spcBef>
                <a:spcPct val="0"/>
              </a:spcBef>
            </a:pPr>
            <a:endParaRPr lang="en-US" altLang="zh-CN" sz="1400" dirty="0" smtClean="0"/>
          </a:p>
          <a:p>
            <a:pPr>
              <a:lnSpc>
                <a:spcPct val="150000"/>
              </a:lnSpc>
              <a:spcBef>
                <a:spcPct val="0"/>
              </a:spcBef>
            </a:pPr>
            <a:endParaRPr lang="en-US" altLang="zh-CN" sz="1400" dirty="0"/>
          </a:p>
          <a:p>
            <a:pPr>
              <a:lnSpc>
                <a:spcPct val="150000"/>
              </a:lnSpc>
              <a:spcBef>
                <a:spcPct val="0"/>
              </a:spcBef>
            </a:pPr>
            <a:endParaRPr lang="en-US" altLang="zh-CN" sz="1400" dirty="0" smtClean="0"/>
          </a:p>
          <a:p>
            <a:pPr>
              <a:lnSpc>
                <a:spcPct val="150000"/>
              </a:lnSpc>
              <a:spcBef>
                <a:spcPct val="0"/>
              </a:spcBef>
            </a:pP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874" y="3096432"/>
            <a:ext cx="927735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874" y="1220490"/>
            <a:ext cx="7912808" cy="1875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393319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13fa662f-6fd4-4965-a341-d33762394b64"/>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ISLIDE.DIAGRAM" val="691ff9ac-1baf-47b6-971e-90b8fed2e25e"/>
</p:tagLst>
</file>

<file path=ppt/tags/tag4.xml><?xml version="1.0" encoding="utf-8"?>
<p:tagLst xmlns:a="http://schemas.openxmlformats.org/drawingml/2006/main" xmlns:r="http://schemas.openxmlformats.org/officeDocument/2006/relationships" xmlns:p="http://schemas.openxmlformats.org/presentationml/2006/main">
  <p:tag name="ISLIDE.DIAGRAM" val="1fae23b5-2bc0-4a19-b727-e2f07a89b63e"/>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CC735E"/>
      </a:accent1>
      <a:accent2>
        <a:srgbClr val="EFCD3F"/>
      </a:accent2>
      <a:accent3>
        <a:srgbClr val="A0758C"/>
      </a:accent3>
      <a:accent4>
        <a:srgbClr val="4575C9"/>
      </a:accent4>
      <a:accent5>
        <a:srgbClr val="4BBCAC"/>
      </a:accent5>
      <a:accent6>
        <a:srgbClr val="666666"/>
      </a:accent6>
      <a:hlink>
        <a:srgbClr val="990000"/>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821</TotalTime>
  <Words>2563</Words>
  <Application>Microsoft Office PowerPoint</Application>
  <PresentationFormat>自定义</PresentationFormat>
  <Paragraphs>196</Paragraphs>
  <Slides>21</Slides>
  <Notes>1</Notes>
  <HiddenSlides>0</HiddenSlides>
  <MMClips>0</MMClips>
  <ScaleCrop>false</ScaleCrop>
  <HeadingPairs>
    <vt:vector size="4" baseType="variant">
      <vt:variant>
        <vt:lpstr>主题</vt:lpstr>
      </vt:variant>
      <vt:variant>
        <vt:i4>2</vt:i4>
      </vt:variant>
      <vt:variant>
        <vt:lpstr>幻灯片标题</vt:lpstr>
      </vt:variant>
      <vt:variant>
        <vt:i4>21</vt:i4>
      </vt:variant>
    </vt:vector>
  </HeadingPairs>
  <TitlesOfParts>
    <vt:vector size="23" baseType="lpstr">
      <vt:lpstr>主题5</vt:lpstr>
      <vt:lpstr>OfficePLUS</vt:lpstr>
      <vt:lpstr>学习永无止境~    ——杰杰</vt:lpstr>
      <vt:lpstr>关于我</vt:lpstr>
      <vt:lpstr>PowerPoint 演示文稿</vt:lpstr>
      <vt:lpstr>01.软件定时器的基本概念</vt:lpstr>
      <vt:lpstr>01.软件定时器的基本概念</vt:lpstr>
      <vt:lpstr>02.软件定时器的数据结构</vt:lpstr>
      <vt:lpstr>02.软件定时器的数据结构</vt:lpstr>
      <vt:lpstr>01.软件定时器的基本概念</vt:lpstr>
      <vt:lpstr>03.创建软件定时器</vt:lpstr>
      <vt:lpstr>03.创建软件定时器</vt:lpstr>
      <vt:lpstr>04.销毁软件定时器</vt:lpstr>
      <vt:lpstr>停止软件定时器（内部函数）</vt:lpstr>
      <vt:lpstr>05. 启动软件定时器</vt:lpstr>
      <vt:lpstr>插入软件定时器列表</vt:lpstr>
      <vt:lpstr>06.停止软件定时器（外部函数）</vt:lpstr>
      <vt:lpstr>07.软件定时器的处理（在中断上下文环境）</vt:lpstr>
      <vt:lpstr>08.软件定时器的处理（在任务上下文环境）</vt:lpstr>
      <vt:lpstr>08.软件定时器的处理（在任务上下文环境）</vt:lpstr>
      <vt:lpstr>获取软件定时器下一个到期时间（内部函数）</vt:lpstr>
      <vt:lpstr>09. 实验</vt:lpstr>
      <vt:lpstr> </vt:lpstr>
    </vt:vector>
  </TitlesOfParts>
  <Manager>iSlide</Manager>
  <Company>iSlide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JIEJIE</cp:lastModifiedBy>
  <cp:revision>68</cp:revision>
  <cp:lastPrinted>2017-09-06T16:00:00Z</cp:lastPrinted>
  <dcterms:created xsi:type="dcterms:W3CDTF">2017-09-06T16:00:00Z</dcterms:created>
  <dcterms:modified xsi:type="dcterms:W3CDTF">2019-10-03T13:06:33Z</dcterms:modified>
  <cp:category>oral defense;resume;training courseware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d42f886e-30d4-4556-aac1-87d104a210ac</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2019-02-27T09:30:22.2088324Z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76b251ed-306d-4368-9cc3-ff57b654f25e</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