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9"/>
  </p:notesMasterIdLst>
  <p:sldIdLst>
    <p:sldId id="330" r:id="rId3"/>
    <p:sldId id="331" r:id="rId4"/>
    <p:sldId id="276" r:id="rId5"/>
    <p:sldId id="329" r:id="rId6"/>
    <p:sldId id="332" r:id="rId7"/>
    <p:sldId id="333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iejieTop/TencentOS-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移植前的准备工作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任务状态迁移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rt_thread_suspend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rt_thread_resume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任务设计要点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实验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创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09.</a:t>
            </a:r>
            <a:r>
              <a:rPr lang="zh-CN" altLang="en-US" dirty="0"/>
              <a:t> 实验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代码获取：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github.com/jiejieTop/TencentOS-Demo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或者关注公众号，在后台回复“</a:t>
            </a:r>
            <a:r>
              <a:rPr lang="en-US" altLang="zh-CN" sz="1400" dirty="0" smtClean="0">
                <a:solidFill>
                  <a:srgbClr val="FF0000"/>
                </a:solidFill>
              </a:rPr>
              <a:t>19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2" descr="D:\LWIP\资料\lwip\G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" y="3092282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4" y="1659468"/>
            <a:ext cx="6710167" cy="483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xmlns="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xmlns="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xmlns="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xmlns="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95" y="770550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796</TotalTime>
  <Words>126</Words>
  <Application>Microsoft Office PowerPoint</Application>
  <PresentationFormat>自定义</PresentationFormat>
  <Paragraphs>42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主题5</vt:lpstr>
      <vt:lpstr>OfficePLUS</vt:lpstr>
      <vt:lpstr>学习永无止境~    ——杰杰</vt:lpstr>
      <vt:lpstr>关于我</vt:lpstr>
      <vt:lpstr>PowerPoint 演示文稿</vt:lpstr>
      <vt:lpstr>06. 写</vt:lpstr>
      <vt:lpstr>09. 实验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JIEJIE</cp:lastModifiedBy>
  <cp:revision>64</cp:revision>
  <cp:lastPrinted>2017-09-06T16:00:00Z</cp:lastPrinted>
  <dcterms:created xsi:type="dcterms:W3CDTF">2017-09-06T16:00:00Z</dcterms:created>
  <dcterms:modified xsi:type="dcterms:W3CDTF">2019-10-03T02:49:49Z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