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A8"/>
    <a:srgbClr val="D25000"/>
    <a:srgbClr val="D48D00"/>
    <a:srgbClr val="E2D700"/>
    <a:srgbClr val="D28C00"/>
    <a:srgbClr val="FFF867"/>
    <a:srgbClr val="F2A10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5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8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5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7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3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7D36-86F2-4C80-BB4F-5967832B90A6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ECF4-E877-4CAC-8B0E-E59F26F2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48000">
              <a:srgbClr val="0070C0"/>
            </a:gs>
            <a:gs pos="100000">
              <a:srgbClr val="0028A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海浪风景摄影图片[高清图片,格式]背景图片素材免费下载_熊猫办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573207" y="368490"/>
            <a:ext cx="1433015" cy="1433015"/>
          </a:xfrm>
          <a:prstGeom prst="ellipse">
            <a:avLst/>
          </a:prstGeom>
          <a:gradFill flip="none" rotWithShape="1">
            <a:gsLst>
              <a:gs pos="0">
                <a:srgbClr val="D25000"/>
              </a:gs>
              <a:gs pos="48000">
                <a:schemeClr val="accent4">
                  <a:lumMod val="97000"/>
                </a:schemeClr>
              </a:gs>
              <a:gs pos="100000">
                <a:srgbClr val="D48D00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43804" y="498144"/>
            <a:ext cx="1433015" cy="1433015"/>
          </a:xfrm>
          <a:prstGeom prst="ellipse">
            <a:avLst/>
          </a:prstGeom>
          <a:gradFill flip="none" rotWithShape="1">
            <a:gsLst>
              <a:gs pos="0">
                <a:srgbClr val="F2A100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rgbClr val="FFF86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9825" y="508843"/>
            <a:ext cx="23951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  Contents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Arial Black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2023-04-18T12:32:24Z</dcterms:created>
  <dcterms:modified xsi:type="dcterms:W3CDTF">2023-04-18T12:38:57Z</dcterms:modified>
</cp:coreProperties>
</file>