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61A1344-9804-4084-BB1C-3C39F7A12BA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tableau_starbucks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6119776-AF29-488E-B476-F8C6BB8669C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檔案建立時間：1/15/24 EST 下午1:26:27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trition of starbucks coffee category" id="2" name="slide2">
            <a:extLst>
              <a:ext uri="{FF2B5EF4-FFF2-40B4-BE49-F238E27FC236}">
                <a16:creationId xmlns:a16="http://schemas.microsoft.com/office/drawing/2014/main" id="{19B662CD-95EF-4A82-8630-D200DEF7E0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2024-01-15T18:26:27Z</dcterms:created>
  <dcterms:modified xsi:type="dcterms:W3CDTF">2024-01-15T18:26:27Z</dcterms:modified>
</cp:coreProperties>
</file>