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7" r:id="rId5"/>
    <p:sldId id="268" r:id="rId6"/>
    <p:sldId id="269" r:id="rId7"/>
    <p:sldId id="270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19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10/8/2016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2016/10/8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Razor.Models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Product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 { get; set; 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Description { get; set; 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decimal Price { get; set; 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Category { get; set; 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2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&lt;h1&gt;Product Information&lt;/h1&gt;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style="padding: 20px; border: solid medium black; font-size: 20pt;"&gt;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@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RenderBody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pt-BR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&lt;h2&gt;Visit &lt;a href="http://apress.com"&gt;Apress&lt;/a&gt;&lt;/h2&gt;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0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10/8/2016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MVC5 </a:t>
            </a:r>
            <a:r>
              <a:rPr lang="zh-CN" altLang="en-US" dirty="0"/>
              <a:t>使用</a:t>
            </a:r>
            <a:r>
              <a:rPr lang="en-US" altLang="zh-CN" dirty="0"/>
              <a:t>Razor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作者：王伟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2016/10/08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定义并访问模型类型 </a:t>
            </a:r>
            <a:r>
              <a:rPr lang="en-US" altLang="zh-CN" dirty="0"/>
              <a:t>– </a:t>
            </a:r>
            <a:r>
              <a:rPr lang="zh-CN" altLang="en-US" dirty="0"/>
              <a:t>使用</a:t>
            </a:r>
            <a:r>
              <a:rPr lang="en-US" altLang="zh-CN" dirty="0"/>
              <a:t>@model</a:t>
            </a:r>
            <a:r>
              <a:rPr lang="zh-CN" altLang="en-US" dirty="0"/>
              <a:t>及</a:t>
            </a:r>
            <a:r>
              <a:rPr lang="en-US" altLang="zh-CN" dirty="0"/>
              <a:t>@Model</a:t>
            </a:r>
            <a:r>
              <a:rPr lang="zh-CN" altLang="en-US" dirty="0"/>
              <a:t>表达式</a:t>
            </a:r>
            <a:endParaRPr lang="zh-CN" dirty="0"/>
          </a:p>
          <a:p>
            <a:r>
              <a:rPr lang="zh-CN" altLang="en-US" dirty="0"/>
              <a:t>减少视图中的重复 </a:t>
            </a:r>
            <a:r>
              <a:rPr lang="en-US" altLang="zh-CN" dirty="0"/>
              <a:t>– </a:t>
            </a:r>
            <a:r>
              <a:rPr lang="zh-CN" altLang="en-US" dirty="0"/>
              <a:t>使用布局</a:t>
            </a:r>
            <a:endParaRPr lang="zh-CN" dirty="0"/>
          </a:p>
          <a:p>
            <a:r>
              <a:rPr lang="zh-CN" altLang="en-US" dirty="0"/>
              <a:t>指定默认布局 </a:t>
            </a:r>
            <a:r>
              <a:rPr lang="en-US" altLang="zh-CN" dirty="0"/>
              <a:t>– </a:t>
            </a:r>
            <a:r>
              <a:rPr lang="zh-CN" altLang="en-US" dirty="0"/>
              <a:t>使用启动视图</a:t>
            </a:r>
            <a:endParaRPr lang="en-US" altLang="zh-CN" dirty="0"/>
          </a:p>
          <a:p>
            <a:r>
              <a:rPr lang="zh-CN" altLang="en-US" dirty="0"/>
              <a:t>通过控制器将数据值传递给视图 </a:t>
            </a:r>
            <a:r>
              <a:rPr lang="en-US" altLang="zh-CN" dirty="0"/>
              <a:t>– </a:t>
            </a:r>
            <a:r>
              <a:rPr lang="zh-CN" altLang="en-US" dirty="0"/>
              <a:t>传递视图模型对象或视图包</a:t>
            </a:r>
            <a:endParaRPr lang="en-US" altLang="zh-CN" dirty="0"/>
          </a:p>
          <a:p>
            <a:r>
              <a:rPr lang="zh-CN" altLang="en-US" dirty="0"/>
              <a:t>根据数据值生成不同内容 </a:t>
            </a:r>
            <a:r>
              <a:rPr lang="en-US" altLang="zh-CN" dirty="0"/>
              <a:t>– </a:t>
            </a:r>
            <a:r>
              <a:rPr lang="zh-CN" altLang="en-US" dirty="0"/>
              <a:t>使用</a:t>
            </a:r>
            <a:r>
              <a:rPr lang="en-US" altLang="zh-CN" dirty="0"/>
              <a:t>Razor</a:t>
            </a:r>
            <a:r>
              <a:rPr lang="zh-CN" altLang="en-US" dirty="0"/>
              <a:t>的条件语句</a:t>
            </a:r>
            <a:endParaRPr lang="en-US" altLang="zh-CN" dirty="0"/>
          </a:p>
          <a:p>
            <a:r>
              <a:rPr lang="zh-CN" altLang="en-US" dirty="0"/>
              <a:t>枚举数组或集合 </a:t>
            </a:r>
            <a:r>
              <a:rPr lang="en-US" altLang="zh-CN" dirty="0"/>
              <a:t>– </a:t>
            </a: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foreach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在视图中添加命名空间 </a:t>
            </a:r>
            <a:r>
              <a:rPr lang="en-US" altLang="zh-CN" dirty="0"/>
              <a:t>– </a:t>
            </a:r>
            <a:r>
              <a:rPr lang="zh-CN" altLang="en-US" dirty="0"/>
              <a:t>使用</a:t>
            </a:r>
            <a:r>
              <a:rPr lang="en-US" altLang="zh-CN" dirty="0"/>
              <a:t>@using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332656"/>
            <a:ext cx="10441160" cy="1020762"/>
          </a:xfrm>
        </p:spPr>
        <p:txBody>
          <a:bodyPr/>
          <a:lstStyle/>
          <a:p>
            <a:r>
              <a:rPr lang="zh-CN" altLang="en-US" dirty="0"/>
              <a:t>定义并访问模型类型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@model</a:t>
            </a:r>
            <a:r>
              <a:rPr lang="zh-CN" altLang="en-US" dirty="0"/>
              <a:t>及</a:t>
            </a:r>
            <a:r>
              <a:rPr lang="en-US" altLang="zh-CN" dirty="0"/>
              <a:t>@Model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Razor</a:t>
            </a:r>
            <a:r>
              <a:rPr lang="zh-CN" altLang="en-US" dirty="0"/>
              <a:t>语句以</a:t>
            </a:r>
            <a:r>
              <a:rPr lang="en-US" altLang="zh-CN" dirty="0"/>
              <a:t>@</a:t>
            </a:r>
            <a:r>
              <a:rPr lang="zh-CN" altLang="en-US" dirty="0"/>
              <a:t>字符开头</a:t>
            </a:r>
            <a:endParaRPr lang="en-US" altLang="zh-CN" dirty="0"/>
          </a:p>
          <a:p>
            <a:r>
              <a:rPr lang="en-US" altLang="zh-CN" dirty="0"/>
              <a:t>@model </a:t>
            </a:r>
            <a:r>
              <a:rPr lang="zh-CN" altLang="en-US" dirty="0"/>
              <a:t>类的全名（带命名空间的全名）：强制类型视图，告诉</a:t>
            </a:r>
            <a:r>
              <a:rPr lang="en-US" altLang="zh-CN" dirty="0"/>
              <a:t>MVC</a:t>
            </a:r>
            <a:r>
              <a:rPr lang="zh-CN" altLang="en-US" dirty="0"/>
              <a:t>将在视图中使用的对象类型</a:t>
            </a:r>
            <a:endParaRPr lang="en-US" altLang="zh-CN" dirty="0"/>
          </a:p>
          <a:p>
            <a:r>
              <a:rPr lang="en-US" altLang="zh-CN" dirty="0"/>
              <a:t>@Model.</a:t>
            </a:r>
            <a:r>
              <a:rPr lang="zh-CN" altLang="en-US" dirty="0"/>
              <a:t>属性名：</a:t>
            </a:r>
            <a:r>
              <a:rPr lang="en-US" altLang="zh-CN" dirty="0"/>
              <a:t>@Model</a:t>
            </a:r>
            <a:r>
              <a:rPr lang="zh-CN" altLang="en-US" dirty="0"/>
              <a:t>代表视图中的数据对象，在强制类型视图中可智能提示属性或方法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减少视图中的重复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使用布局</a:t>
            </a:r>
            <a:endParaRPr lang="en-US" altLang="zh-CN" dirty="0"/>
          </a:p>
          <a:p>
            <a:r>
              <a:rPr lang="zh-CN" altLang="en-US" dirty="0"/>
              <a:t>布局中的元素会被用于使用此布局的任何视图</a:t>
            </a:r>
            <a:endParaRPr lang="en-US" altLang="zh-CN" dirty="0"/>
          </a:p>
          <a:p>
            <a:r>
              <a:rPr lang="zh-CN" altLang="en-US" dirty="0"/>
              <a:t>起始视图文件：</a:t>
            </a:r>
            <a:r>
              <a:rPr lang="en-US" altLang="zh-CN" dirty="0"/>
              <a:t>_</a:t>
            </a:r>
            <a:r>
              <a:rPr lang="en-US" altLang="zh-CN" dirty="0" err="1"/>
              <a:t>ViewStart.cshtml</a:t>
            </a:r>
            <a:r>
              <a:rPr lang="zh-CN" altLang="en-US" dirty="0"/>
              <a:t>，此文件内会指定默认布局文件指向</a:t>
            </a:r>
            <a:endParaRPr lang="en-US" altLang="zh-CN" dirty="0"/>
          </a:p>
          <a:p>
            <a:r>
              <a:rPr lang="zh-CN" altLang="en-US" dirty="0"/>
              <a:t>共享布局：不同的视图共享布局中的元素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Razor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Razor</a:t>
            </a:r>
            <a:r>
              <a:rPr lang="zh-CN" altLang="en-US" dirty="0"/>
              <a:t>代码内部可以定义</a:t>
            </a:r>
            <a:r>
              <a:rPr lang="en-US" altLang="zh-CN" dirty="0"/>
              <a:t>Html</a:t>
            </a:r>
            <a:r>
              <a:rPr lang="zh-CN" altLang="en-US" dirty="0"/>
              <a:t>及</a:t>
            </a:r>
            <a:r>
              <a:rPr lang="en-US" altLang="zh-CN" dirty="0"/>
              <a:t>Razor</a:t>
            </a:r>
            <a:r>
              <a:rPr lang="zh-CN" altLang="en-US" dirty="0"/>
              <a:t>表达式，若要将未包含在</a:t>
            </a:r>
            <a:r>
              <a:rPr lang="en-US" altLang="zh-CN" dirty="0"/>
              <a:t>Html</a:t>
            </a:r>
            <a:r>
              <a:rPr lang="zh-CN" altLang="en-US" dirty="0"/>
              <a:t>元素中的字符插入到视图中，需使用前缀</a:t>
            </a:r>
            <a:r>
              <a:rPr lang="en-US" altLang="zh-CN" dirty="0"/>
              <a:t>@, </a:t>
            </a:r>
            <a:r>
              <a:rPr lang="zh-CN" altLang="en-US" dirty="0"/>
              <a:t>语法如下  </a:t>
            </a:r>
            <a:r>
              <a:rPr lang="en-US" altLang="zh-CN" dirty="0">
                <a:solidFill>
                  <a:srgbClr val="00B050"/>
                </a:solidFill>
              </a:rPr>
              <a:t>@: &lt;</a:t>
            </a:r>
            <a:r>
              <a:rPr lang="zh-CN" altLang="en-US" dirty="0">
                <a:solidFill>
                  <a:srgbClr val="00B050"/>
                </a:solidFill>
              </a:rPr>
              <a:t>字符</a:t>
            </a:r>
            <a:r>
              <a:rPr lang="en-US" altLang="zh-CN" dirty="0">
                <a:solidFill>
                  <a:srgbClr val="00B050"/>
                </a:solidFill>
              </a:rPr>
              <a:t>&gt; 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插入数据值</a:t>
            </a:r>
            <a:endParaRPr lang="en-US" altLang="zh-CN" dirty="0"/>
          </a:p>
          <a:p>
            <a:r>
              <a:rPr lang="zh-CN" altLang="en-US" dirty="0"/>
              <a:t>设置标签属性的值</a:t>
            </a:r>
            <a:endParaRPr lang="en-US" altLang="zh-CN" dirty="0"/>
          </a:p>
          <a:p>
            <a:r>
              <a:rPr lang="zh-CN" altLang="en-US" dirty="0"/>
              <a:t>使用条件语句</a:t>
            </a:r>
            <a:endParaRPr lang="en-US" altLang="zh-CN" dirty="0"/>
          </a:p>
          <a:p>
            <a:r>
              <a:rPr lang="zh-CN" altLang="en-US" dirty="0"/>
              <a:t>枚举数组和集合</a:t>
            </a:r>
            <a:endParaRPr lang="en-US" altLang="zh-CN" dirty="0"/>
          </a:p>
          <a:p>
            <a:r>
              <a:rPr lang="zh-CN" altLang="en-US" dirty="0"/>
              <a:t>处理命名空间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7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942284" y="285293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6000" dirty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367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375</Words>
  <Application>Microsoft Office PowerPoint</Application>
  <PresentationFormat>自定义</PresentationFormat>
  <Paragraphs>53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Consolas</vt:lpstr>
      <vt:lpstr>Corbel</vt:lpstr>
      <vt:lpstr>Wingdings</vt:lpstr>
      <vt:lpstr>Chalkboard_16x9</vt:lpstr>
      <vt:lpstr>MVC5 使用Razor</vt:lpstr>
      <vt:lpstr>概要</vt:lpstr>
      <vt:lpstr>定义并访问模型类型</vt:lpstr>
      <vt:lpstr>减少视图中的重复</vt:lpstr>
      <vt:lpstr>Razor表达式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2016-10-08T11:21:12Z</dcterms:created>
  <dcterms:modified xsi:type="dcterms:W3CDTF">2016-10-09T02:56:53Z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