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66" y="22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D171C-44A8-4DC3-9F8F-C768C1AC80D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9904E0-202E-4119-8E90-D99A7862829B}">
      <dgm:prSet phldrT="[文本]"/>
      <dgm:spPr/>
      <dgm:t>
        <a:bodyPr/>
        <a:lstStyle/>
        <a:p>
          <a:r>
            <a:rPr lang="en-US" altLang="zh-CN" dirty="0"/>
            <a:t>Web Portal</a:t>
          </a:r>
          <a:r>
            <a:rPr lang="zh-CN" altLang="en-US" dirty="0"/>
            <a:t>（</a:t>
          </a:r>
          <a:r>
            <a:rPr lang="en-US" altLang="zh-CN" dirty="0"/>
            <a:t>MVC5</a:t>
          </a:r>
          <a:r>
            <a:rPr lang="zh-CN" altLang="en-US" dirty="0"/>
            <a:t>）</a:t>
          </a:r>
        </a:p>
      </dgm:t>
    </dgm:pt>
    <dgm:pt modelId="{A7A05137-2804-42C8-9515-3024DE9FFECA}" type="parTrans" cxnId="{60D25DEB-0DFE-4CC8-8143-E6CDDCBEDCF9}">
      <dgm:prSet/>
      <dgm:spPr/>
      <dgm:t>
        <a:bodyPr/>
        <a:lstStyle/>
        <a:p>
          <a:endParaRPr lang="zh-CN" altLang="en-US"/>
        </a:p>
      </dgm:t>
    </dgm:pt>
    <dgm:pt modelId="{5ACD0A1B-CAC9-4332-91C3-6C100A94680C}" type="sibTrans" cxnId="{60D25DEB-0DFE-4CC8-8143-E6CDDCBEDCF9}">
      <dgm:prSet/>
      <dgm:spPr/>
      <dgm:t>
        <a:bodyPr/>
        <a:lstStyle/>
        <a:p>
          <a:endParaRPr lang="zh-CN" altLang="en-US"/>
        </a:p>
      </dgm:t>
    </dgm:pt>
    <dgm:pt modelId="{F2603C4D-4556-495E-9D11-938D84789F97}">
      <dgm:prSet phldrT="[文本]"/>
      <dgm:spPr/>
      <dgm:t>
        <a:bodyPr/>
        <a:lstStyle/>
        <a:p>
          <a:r>
            <a:rPr lang="en-US" altLang="zh-CN" dirty="0"/>
            <a:t>DB</a:t>
          </a:r>
          <a:r>
            <a:rPr lang="zh-CN" altLang="en-US" dirty="0"/>
            <a:t>（</a:t>
          </a:r>
          <a:r>
            <a:rPr lang="en-US" altLang="zh-CN" dirty="0"/>
            <a:t>Class Library</a:t>
          </a:r>
          <a:r>
            <a:rPr lang="zh-CN" altLang="en-US" dirty="0"/>
            <a:t>）</a:t>
          </a:r>
        </a:p>
      </dgm:t>
    </dgm:pt>
    <dgm:pt modelId="{8EE3A2F2-7E4D-4824-9294-B63B50B8FC61}" type="parTrans" cxnId="{7D7F5824-67D9-42DD-A583-8635A08AD7B5}">
      <dgm:prSet/>
      <dgm:spPr/>
      <dgm:t>
        <a:bodyPr/>
        <a:lstStyle/>
        <a:p>
          <a:endParaRPr lang="zh-CN" altLang="en-US"/>
        </a:p>
      </dgm:t>
    </dgm:pt>
    <dgm:pt modelId="{C73FD125-F292-42CC-A2FE-AAC1B770C4EF}" type="sibTrans" cxnId="{7D7F5824-67D9-42DD-A583-8635A08AD7B5}">
      <dgm:prSet/>
      <dgm:spPr/>
      <dgm:t>
        <a:bodyPr/>
        <a:lstStyle/>
        <a:p>
          <a:endParaRPr lang="zh-CN" altLang="en-US"/>
        </a:p>
      </dgm:t>
    </dgm:pt>
    <dgm:pt modelId="{A1CDA4DB-4116-40B8-87E0-D54ABC5B2332}">
      <dgm:prSet phldrT="[文本]"/>
      <dgm:spPr/>
      <dgm:t>
        <a:bodyPr/>
        <a:lstStyle/>
        <a:p>
          <a:r>
            <a:rPr lang="en-US" altLang="zh-CN" dirty="0"/>
            <a:t>Service</a:t>
          </a:r>
          <a:r>
            <a:rPr lang="zh-CN" altLang="en-US" dirty="0"/>
            <a:t>（</a:t>
          </a:r>
          <a:r>
            <a:rPr lang="en-US" altLang="zh-CN" dirty="0"/>
            <a:t>Class library</a:t>
          </a:r>
          <a:r>
            <a:rPr lang="zh-CN" altLang="en-US" dirty="0"/>
            <a:t>）</a:t>
          </a:r>
        </a:p>
      </dgm:t>
    </dgm:pt>
    <dgm:pt modelId="{D9DB8707-5F41-4DC7-B715-C3769D28C8EC}" type="parTrans" cxnId="{87D3B66F-A903-4E09-9EA1-34D6C79F896E}">
      <dgm:prSet/>
      <dgm:spPr/>
      <dgm:t>
        <a:bodyPr/>
        <a:lstStyle/>
        <a:p>
          <a:endParaRPr lang="zh-CN" altLang="en-US"/>
        </a:p>
      </dgm:t>
    </dgm:pt>
    <dgm:pt modelId="{C328DE1B-97C6-47EA-B542-931B1492FF9E}" type="sibTrans" cxnId="{87D3B66F-A903-4E09-9EA1-34D6C79F896E}">
      <dgm:prSet/>
      <dgm:spPr/>
      <dgm:t>
        <a:bodyPr/>
        <a:lstStyle/>
        <a:p>
          <a:endParaRPr lang="zh-CN" altLang="en-US"/>
        </a:p>
      </dgm:t>
    </dgm:pt>
    <dgm:pt modelId="{D0CBAC9A-1179-4229-B6F4-E9B45BFBA3FC}" type="pres">
      <dgm:prSet presAssocID="{843D171C-44A8-4DC3-9F8F-C768C1AC80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926084-5385-4FBF-AFCE-EEF3D7D54A47}" type="pres">
      <dgm:prSet presAssocID="{AD9904E0-202E-4119-8E90-D99A7862829B}" presName="vertOne" presStyleCnt="0"/>
      <dgm:spPr/>
    </dgm:pt>
    <dgm:pt modelId="{1CEFABCD-026B-4511-97EC-844049D27E4E}" type="pres">
      <dgm:prSet presAssocID="{AD9904E0-202E-4119-8E90-D99A7862829B}" presName="txOne" presStyleLbl="node0" presStyleIdx="0" presStyleCnt="1">
        <dgm:presLayoutVars>
          <dgm:chPref val="3"/>
        </dgm:presLayoutVars>
      </dgm:prSet>
      <dgm:spPr/>
    </dgm:pt>
    <dgm:pt modelId="{6B1DC87A-392F-48F5-B126-51E800E96F06}" type="pres">
      <dgm:prSet presAssocID="{AD9904E0-202E-4119-8E90-D99A7862829B}" presName="parTransOne" presStyleCnt="0"/>
      <dgm:spPr/>
    </dgm:pt>
    <dgm:pt modelId="{F9B066A6-A2EC-4972-A62F-E3B1CAE16FA5}" type="pres">
      <dgm:prSet presAssocID="{AD9904E0-202E-4119-8E90-D99A7862829B}" presName="horzOne" presStyleCnt="0"/>
      <dgm:spPr/>
    </dgm:pt>
    <dgm:pt modelId="{EE5A1F7B-D284-41E0-B241-FACD8EE65896}" type="pres">
      <dgm:prSet presAssocID="{F2603C4D-4556-495E-9D11-938D84789F97}" presName="vertTwo" presStyleCnt="0"/>
      <dgm:spPr/>
    </dgm:pt>
    <dgm:pt modelId="{678FCF1C-ABD0-4FDE-9AE1-8F32761CA012}" type="pres">
      <dgm:prSet presAssocID="{F2603C4D-4556-495E-9D11-938D84789F97}" presName="txTwo" presStyleLbl="node2" presStyleIdx="0" presStyleCnt="2">
        <dgm:presLayoutVars>
          <dgm:chPref val="3"/>
        </dgm:presLayoutVars>
      </dgm:prSet>
      <dgm:spPr/>
    </dgm:pt>
    <dgm:pt modelId="{EC61DDD9-8DFF-463C-9EE6-CCC1CAE521F5}" type="pres">
      <dgm:prSet presAssocID="{F2603C4D-4556-495E-9D11-938D84789F97}" presName="horzTwo" presStyleCnt="0"/>
      <dgm:spPr/>
    </dgm:pt>
    <dgm:pt modelId="{D75EB921-331C-4A0F-B98C-10DCDDFD6002}" type="pres">
      <dgm:prSet presAssocID="{C73FD125-F292-42CC-A2FE-AAC1B770C4EF}" presName="sibSpaceTwo" presStyleCnt="0"/>
      <dgm:spPr/>
    </dgm:pt>
    <dgm:pt modelId="{C3200DEB-97A8-4657-B6A1-86AE38B108B8}" type="pres">
      <dgm:prSet presAssocID="{A1CDA4DB-4116-40B8-87E0-D54ABC5B2332}" presName="vertTwo" presStyleCnt="0"/>
      <dgm:spPr/>
    </dgm:pt>
    <dgm:pt modelId="{C2785970-7149-46B1-BBD0-07CA501F1D29}" type="pres">
      <dgm:prSet presAssocID="{A1CDA4DB-4116-40B8-87E0-D54ABC5B2332}" presName="txTwo" presStyleLbl="node2" presStyleIdx="1" presStyleCnt="2">
        <dgm:presLayoutVars>
          <dgm:chPref val="3"/>
        </dgm:presLayoutVars>
      </dgm:prSet>
      <dgm:spPr/>
    </dgm:pt>
    <dgm:pt modelId="{A9982493-F08A-40E3-AB85-C45AB157A43F}" type="pres">
      <dgm:prSet presAssocID="{A1CDA4DB-4116-40B8-87E0-D54ABC5B2332}" presName="horzTwo" presStyleCnt="0"/>
      <dgm:spPr/>
    </dgm:pt>
  </dgm:ptLst>
  <dgm:cxnLst>
    <dgm:cxn modelId="{60D25DEB-0DFE-4CC8-8143-E6CDDCBEDCF9}" srcId="{843D171C-44A8-4DC3-9F8F-C768C1AC80DC}" destId="{AD9904E0-202E-4119-8E90-D99A7862829B}" srcOrd="0" destOrd="0" parTransId="{A7A05137-2804-42C8-9515-3024DE9FFECA}" sibTransId="{5ACD0A1B-CAC9-4332-91C3-6C100A94680C}"/>
    <dgm:cxn modelId="{CF94D5A8-C701-4DE0-B131-FC327C863223}" type="presOf" srcId="{843D171C-44A8-4DC3-9F8F-C768C1AC80DC}" destId="{D0CBAC9A-1179-4229-B6F4-E9B45BFBA3FC}" srcOrd="0" destOrd="0" presId="urn:microsoft.com/office/officeart/2005/8/layout/hierarchy4"/>
    <dgm:cxn modelId="{8EC61C69-36E5-4605-9746-D39468F097C5}" type="presOf" srcId="{AD9904E0-202E-4119-8E90-D99A7862829B}" destId="{1CEFABCD-026B-4511-97EC-844049D27E4E}" srcOrd="0" destOrd="0" presId="urn:microsoft.com/office/officeart/2005/8/layout/hierarchy4"/>
    <dgm:cxn modelId="{87D3B66F-A903-4E09-9EA1-34D6C79F896E}" srcId="{AD9904E0-202E-4119-8E90-D99A7862829B}" destId="{A1CDA4DB-4116-40B8-87E0-D54ABC5B2332}" srcOrd="1" destOrd="0" parTransId="{D9DB8707-5F41-4DC7-B715-C3769D28C8EC}" sibTransId="{C328DE1B-97C6-47EA-B542-931B1492FF9E}"/>
    <dgm:cxn modelId="{9E0437C6-3274-4FDD-A996-E3B9341610C8}" type="presOf" srcId="{F2603C4D-4556-495E-9D11-938D84789F97}" destId="{678FCF1C-ABD0-4FDE-9AE1-8F32761CA012}" srcOrd="0" destOrd="0" presId="urn:microsoft.com/office/officeart/2005/8/layout/hierarchy4"/>
    <dgm:cxn modelId="{7D7F5824-67D9-42DD-A583-8635A08AD7B5}" srcId="{AD9904E0-202E-4119-8E90-D99A7862829B}" destId="{F2603C4D-4556-495E-9D11-938D84789F97}" srcOrd="0" destOrd="0" parTransId="{8EE3A2F2-7E4D-4824-9294-B63B50B8FC61}" sibTransId="{C73FD125-F292-42CC-A2FE-AAC1B770C4EF}"/>
    <dgm:cxn modelId="{ADC6720F-824F-40B4-BA9E-80EB0D6C107F}" type="presOf" srcId="{A1CDA4DB-4116-40B8-87E0-D54ABC5B2332}" destId="{C2785970-7149-46B1-BBD0-07CA501F1D29}" srcOrd="0" destOrd="0" presId="urn:microsoft.com/office/officeart/2005/8/layout/hierarchy4"/>
    <dgm:cxn modelId="{37A84EDA-4E2F-472E-81C6-53BE35912A13}" type="presParOf" srcId="{D0CBAC9A-1179-4229-B6F4-E9B45BFBA3FC}" destId="{8C926084-5385-4FBF-AFCE-EEF3D7D54A47}" srcOrd="0" destOrd="0" presId="urn:microsoft.com/office/officeart/2005/8/layout/hierarchy4"/>
    <dgm:cxn modelId="{0EF73126-9D44-423C-B3E9-FF46393B39D8}" type="presParOf" srcId="{8C926084-5385-4FBF-AFCE-EEF3D7D54A47}" destId="{1CEFABCD-026B-4511-97EC-844049D27E4E}" srcOrd="0" destOrd="0" presId="urn:microsoft.com/office/officeart/2005/8/layout/hierarchy4"/>
    <dgm:cxn modelId="{13ED6DCC-E427-4AA0-B61F-3BF8B05DF931}" type="presParOf" srcId="{8C926084-5385-4FBF-AFCE-EEF3D7D54A47}" destId="{6B1DC87A-392F-48F5-B126-51E800E96F06}" srcOrd="1" destOrd="0" presId="urn:microsoft.com/office/officeart/2005/8/layout/hierarchy4"/>
    <dgm:cxn modelId="{3D97935A-4EB2-412A-A443-C84A9B8263C7}" type="presParOf" srcId="{8C926084-5385-4FBF-AFCE-EEF3D7D54A47}" destId="{F9B066A6-A2EC-4972-A62F-E3B1CAE16FA5}" srcOrd="2" destOrd="0" presId="urn:microsoft.com/office/officeart/2005/8/layout/hierarchy4"/>
    <dgm:cxn modelId="{9AF26085-50D0-4006-B351-4E355587AE98}" type="presParOf" srcId="{F9B066A6-A2EC-4972-A62F-E3B1CAE16FA5}" destId="{EE5A1F7B-D284-41E0-B241-FACD8EE65896}" srcOrd="0" destOrd="0" presId="urn:microsoft.com/office/officeart/2005/8/layout/hierarchy4"/>
    <dgm:cxn modelId="{B845AD3F-335F-4CE6-BE0A-F340933FD95C}" type="presParOf" srcId="{EE5A1F7B-D284-41E0-B241-FACD8EE65896}" destId="{678FCF1C-ABD0-4FDE-9AE1-8F32761CA012}" srcOrd="0" destOrd="0" presId="urn:microsoft.com/office/officeart/2005/8/layout/hierarchy4"/>
    <dgm:cxn modelId="{9728459C-C0B4-4817-ADAC-8D8C4E78D491}" type="presParOf" srcId="{EE5A1F7B-D284-41E0-B241-FACD8EE65896}" destId="{EC61DDD9-8DFF-463C-9EE6-CCC1CAE521F5}" srcOrd="1" destOrd="0" presId="urn:microsoft.com/office/officeart/2005/8/layout/hierarchy4"/>
    <dgm:cxn modelId="{E0479003-6E9A-48A1-8446-C92BE4EC8274}" type="presParOf" srcId="{F9B066A6-A2EC-4972-A62F-E3B1CAE16FA5}" destId="{D75EB921-331C-4A0F-B98C-10DCDDFD6002}" srcOrd="1" destOrd="0" presId="urn:microsoft.com/office/officeart/2005/8/layout/hierarchy4"/>
    <dgm:cxn modelId="{B0AA59A5-7BE4-4CCF-A18D-C5A149504F02}" type="presParOf" srcId="{F9B066A6-A2EC-4972-A62F-E3B1CAE16FA5}" destId="{C3200DEB-97A8-4657-B6A1-86AE38B108B8}" srcOrd="2" destOrd="0" presId="urn:microsoft.com/office/officeart/2005/8/layout/hierarchy4"/>
    <dgm:cxn modelId="{E9176857-52B9-45A8-B669-E10317372F93}" type="presParOf" srcId="{C3200DEB-97A8-4657-B6A1-86AE38B108B8}" destId="{C2785970-7149-46B1-BBD0-07CA501F1D29}" srcOrd="0" destOrd="0" presId="urn:microsoft.com/office/officeart/2005/8/layout/hierarchy4"/>
    <dgm:cxn modelId="{FA4E449A-EE7C-449D-8972-898D069BD159}" type="presParOf" srcId="{C3200DEB-97A8-4657-B6A1-86AE38B108B8}" destId="{A9982493-F08A-40E3-AB85-C45AB157A43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ABCD-026B-4511-97EC-844049D27E4E}">
      <dsp:nvSpPr>
        <dsp:cNvPr id="0" name=""/>
        <dsp:cNvSpPr/>
      </dsp:nvSpPr>
      <dsp:spPr>
        <a:xfrm>
          <a:off x="3257" y="1685"/>
          <a:ext cx="8816810" cy="159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Web Portal</a:t>
          </a:r>
          <a:r>
            <a:rPr lang="zh-CN" altLang="en-US" sz="6500" kern="1200" dirty="0"/>
            <a:t>（</a:t>
          </a:r>
          <a:r>
            <a:rPr lang="en-US" altLang="zh-CN" sz="6500" kern="1200" dirty="0"/>
            <a:t>MVC5</a:t>
          </a:r>
          <a:r>
            <a:rPr lang="zh-CN" altLang="en-US" sz="6500" kern="1200" dirty="0"/>
            <a:t>）</a:t>
          </a:r>
        </a:p>
      </dsp:txBody>
      <dsp:txXfrm>
        <a:off x="49867" y="48295"/>
        <a:ext cx="8723590" cy="1498161"/>
      </dsp:txXfrm>
    </dsp:sp>
    <dsp:sp modelId="{678FCF1C-ABD0-4FDE-9AE1-8F32761CA012}">
      <dsp:nvSpPr>
        <dsp:cNvPr id="0" name=""/>
        <dsp:cNvSpPr/>
      </dsp:nvSpPr>
      <dsp:spPr>
        <a:xfrm>
          <a:off x="3257" y="1823232"/>
          <a:ext cx="4230715" cy="159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DB</a:t>
          </a:r>
          <a:r>
            <a:rPr lang="zh-CN" altLang="en-US" sz="4000" kern="1200" dirty="0"/>
            <a:t>（</a:t>
          </a:r>
          <a:r>
            <a:rPr lang="en-US" altLang="zh-CN" sz="4000" kern="1200" dirty="0"/>
            <a:t>Class Library</a:t>
          </a:r>
          <a:r>
            <a:rPr lang="zh-CN" altLang="en-US" sz="4000" kern="1200" dirty="0"/>
            <a:t>）</a:t>
          </a:r>
        </a:p>
      </dsp:txBody>
      <dsp:txXfrm>
        <a:off x="49867" y="1869842"/>
        <a:ext cx="4137495" cy="1498161"/>
      </dsp:txXfrm>
    </dsp:sp>
    <dsp:sp modelId="{C2785970-7149-46B1-BBD0-07CA501F1D29}">
      <dsp:nvSpPr>
        <dsp:cNvPr id="0" name=""/>
        <dsp:cNvSpPr/>
      </dsp:nvSpPr>
      <dsp:spPr>
        <a:xfrm>
          <a:off x="4589352" y="1823232"/>
          <a:ext cx="4230715" cy="159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Service</a:t>
          </a:r>
          <a:r>
            <a:rPr lang="zh-CN" altLang="en-US" sz="4000" kern="1200" dirty="0"/>
            <a:t>（</a:t>
          </a:r>
          <a:r>
            <a:rPr lang="en-US" altLang="zh-CN" sz="4000" kern="1200" dirty="0"/>
            <a:t>Class library</a:t>
          </a:r>
          <a:r>
            <a:rPr lang="zh-CN" altLang="en-US" sz="4000" kern="1200" dirty="0"/>
            <a:t>）</a:t>
          </a:r>
        </a:p>
      </dsp:txBody>
      <dsp:txXfrm>
        <a:off x="4635962" y="1869842"/>
        <a:ext cx="4137495" cy="1498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10/13/2016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2016/10/13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8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30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14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890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44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77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5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 smtClean="0"/>
              <a:t>2016/10/13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1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10/13/2016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828583" cy="2667000"/>
          </a:xfrm>
        </p:spPr>
        <p:txBody>
          <a:bodyPr/>
          <a:lstStyle/>
          <a:p>
            <a:r>
              <a:rPr lang="zh-CN" altLang="en-US" dirty="0"/>
              <a:t>一个真正的项目：</a:t>
            </a:r>
            <a:r>
              <a:rPr lang="en-US" altLang="zh-CN" dirty="0" err="1"/>
              <a:t>SportsStore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作者：王伟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2016.10.10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626720"/>
              </p:ext>
            </p:extLst>
          </p:nvPr>
        </p:nvGraphicFramePr>
        <p:xfrm>
          <a:off x="1154113" y="2603500"/>
          <a:ext cx="882332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DB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EntityFramework</a:t>
            </a:r>
            <a:r>
              <a:rPr lang="zh-CN" altLang="en-US" dirty="0"/>
              <a:t>类库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Product</a:t>
            </a:r>
            <a:r>
              <a:rPr lang="zh-CN" altLang="en-US" dirty="0"/>
              <a:t>实体类，对应数据库中的表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EFDbContext</a:t>
            </a:r>
            <a:r>
              <a:rPr lang="zh-CN" altLang="en-US" dirty="0"/>
              <a:t>及</a:t>
            </a:r>
            <a:r>
              <a:rPr lang="en-US" altLang="zh-CN" dirty="0" err="1"/>
              <a:t>EFDbContextInitializer</a:t>
            </a:r>
            <a:r>
              <a:rPr lang="zh-CN" altLang="en-US" dirty="0"/>
              <a:t>来初始化数据库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EFDbContext</a:t>
            </a:r>
            <a:r>
              <a:rPr lang="zh-CN" altLang="en-US" dirty="0"/>
              <a:t>连接关键字</a:t>
            </a:r>
          </a:p>
        </p:txBody>
      </p:sp>
    </p:spTree>
    <p:extLst>
      <p:ext uri="{BB962C8B-B14F-4D97-AF65-F5344CB8AC3E}">
        <p14:creationId xmlns:p14="http://schemas.microsoft.com/office/powerpoint/2010/main" val="26412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Service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en-US" altLang="zh-CN" dirty="0"/>
              <a:t>DB</a:t>
            </a:r>
            <a:r>
              <a:rPr lang="zh-CN" altLang="en-US" dirty="0"/>
              <a:t>项目类库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EntityFramework</a:t>
            </a:r>
            <a:r>
              <a:rPr lang="zh-CN" altLang="en-US" dirty="0"/>
              <a:t>类库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IProductService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BaseService</a:t>
            </a:r>
            <a:r>
              <a:rPr lang="zh-CN" altLang="en-US" dirty="0"/>
              <a:t>基类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ProductService</a:t>
            </a:r>
            <a:r>
              <a:rPr lang="zh-CN" altLang="en-US" dirty="0"/>
              <a:t>类，继承自</a:t>
            </a:r>
            <a:r>
              <a:rPr lang="en-US" altLang="zh-CN" dirty="0" err="1"/>
              <a:t>BaseService</a:t>
            </a:r>
            <a:r>
              <a:rPr lang="zh-CN" altLang="en-US" dirty="0"/>
              <a:t>并实现</a:t>
            </a:r>
            <a:r>
              <a:rPr lang="en-US" altLang="zh-CN" dirty="0" err="1"/>
              <a:t>IProductService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1500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WebPortal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</a:t>
            </a:r>
            <a:r>
              <a:rPr lang="en-US" altLang="zh-CN" dirty="0"/>
              <a:t>DB</a:t>
            </a:r>
            <a:r>
              <a:rPr lang="zh-CN" altLang="en-US" dirty="0"/>
              <a:t>及</a:t>
            </a:r>
            <a:r>
              <a:rPr lang="en-US" altLang="zh-CN" dirty="0"/>
              <a:t>Service</a:t>
            </a:r>
            <a:r>
              <a:rPr lang="zh-CN" altLang="en-US" dirty="0"/>
              <a:t>工程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EntityFramework</a:t>
            </a:r>
            <a:r>
              <a:rPr lang="zh-CN" altLang="en-US" dirty="0"/>
              <a:t>类库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Autofac</a:t>
            </a:r>
            <a:r>
              <a:rPr lang="zh-CN" altLang="en-US" dirty="0"/>
              <a:t>，</a:t>
            </a:r>
            <a:r>
              <a:rPr lang="en-US" altLang="zh-CN" dirty="0"/>
              <a:t>Autofac.MVC5</a:t>
            </a:r>
            <a:r>
              <a:rPr lang="zh-CN" altLang="en-US" dirty="0"/>
              <a:t>类库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 err="1"/>
              <a:t>AutofacConfig</a:t>
            </a:r>
            <a:r>
              <a:rPr lang="zh-CN" altLang="en-US" dirty="0"/>
              <a:t>配置类库，创建</a:t>
            </a:r>
            <a:r>
              <a:rPr lang="en-US" altLang="zh-CN" dirty="0" err="1"/>
              <a:t>Ioc</a:t>
            </a:r>
            <a:r>
              <a:rPr lang="zh-CN" altLang="en-US" dirty="0"/>
              <a:t>容器注册自定义服务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Global</a:t>
            </a:r>
            <a:r>
              <a:rPr lang="zh-CN" altLang="en-US" dirty="0"/>
              <a:t>中初始化</a:t>
            </a:r>
            <a:r>
              <a:rPr lang="en-US" altLang="zh-CN" dirty="0" err="1"/>
              <a:t>AutofacConfig</a:t>
            </a:r>
            <a:endParaRPr lang="en-US" altLang="zh-CN" dirty="0"/>
          </a:p>
          <a:p>
            <a:r>
              <a:rPr lang="zh-CN" altLang="en-US" dirty="0"/>
              <a:t>使用配置的</a:t>
            </a:r>
            <a:r>
              <a:rPr lang="en-US" altLang="zh-CN" dirty="0"/>
              <a:t>DI</a:t>
            </a:r>
            <a:r>
              <a:rPr lang="zh-CN" altLang="en-US" dirty="0"/>
              <a:t>容器服务，显示</a:t>
            </a:r>
            <a:r>
              <a:rPr lang="en-US" altLang="zh-CN" dirty="0"/>
              <a:t>Product List</a:t>
            </a:r>
            <a:r>
              <a:rPr lang="zh-CN" altLang="en-US" dirty="0"/>
              <a:t>页面，并配置为默认路由</a:t>
            </a:r>
            <a:endParaRPr lang="en-US" altLang="zh-CN" dirty="0"/>
          </a:p>
          <a:p>
            <a:r>
              <a:rPr lang="zh-CN" altLang="en-US" dirty="0"/>
              <a:t>添加分页，创建分页拓展类库，并将拓展类库的</a:t>
            </a:r>
            <a:r>
              <a:rPr lang="en-US" altLang="zh-CN" dirty="0"/>
              <a:t>namespace</a:t>
            </a:r>
            <a:r>
              <a:rPr lang="zh-CN" altLang="en-US" dirty="0"/>
              <a:t>添加到</a:t>
            </a:r>
            <a:r>
              <a:rPr lang="en-US" altLang="zh-CN" dirty="0"/>
              <a:t>Razor</a:t>
            </a:r>
            <a:r>
              <a:rPr lang="zh-CN" altLang="en-US" dirty="0"/>
              <a:t>配置中，使视图能够直接调用该类库中的方法</a:t>
            </a:r>
          </a:p>
        </p:txBody>
      </p:sp>
    </p:spTree>
    <p:extLst>
      <p:ext uri="{BB962C8B-B14F-4D97-AF65-F5344CB8AC3E}">
        <p14:creationId xmlns:p14="http://schemas.microsoft.com/office/powerpoint/2010/main" val="32457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设置内容样式</a:t>
            </a:r>
            <a:r>
              <a:rPr lang="en-US" altLang="zh-CN" dirty="0"/>
              <a:t>--Bootstrap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BootStrap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 err="1"/>
              <a:t>Bundle.cs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_Layout</a:t>
            </a:r>
            <a:r>
              <a:rPr lang="zh-CN" altLang="en-US" dirty="0"/>
              <a:t>样式，添加引用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List</a:t>
            </a:r>
            <a:r>
              <a:rPr lang="zh-CN" altLang="en-US" dirty="0"/>
              <a:t>样式</a:t>
            </a:r>
          </a:p>
        </p:txBody>
      </p:sp>
    </p:spTree>
    <p:extLst>
      <p:ext uri="{BB962C8B-B14F-4D97-AF65-F5344CB8AC3E}">
        <p14:creationId xmlns:p14="http://schemas.microsoft.com/office/powerpoint/2010/main" val="1482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8228" y="3068960"/>
            <a:ext cx="3672408" cy="1020762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14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198</Words>
  <Application>Microsoft Office PowerPoint</Application>
  <PresentationFormat>自定义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Century Gothic</vt:lpstr>
      <vt:lpstr>Corbel</vt:lpstr>
      <vt:lpstr>Wingdings 3</vt:lpstr>
      <vt:lpstr>离子会议室</vt:lpstr>
      <vt:lpstr>一个真正的项目：SportsStore</vt:lpstr>
      <vt:lpstr>项目结构</vt:lpstr>
      <vt:lpstr>构建DB项目</vt:lpstr>
      <vt:lpstr>构建Service项目</vt:lpstr>
      <vt:lpstr>构建WebPortal项目</vt:lpstr>
      <vt:lpstr>设置内容样式--Bootstrap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2016-10-10T14:53:21Z</dcterms:created>
  <dcterms:modified xsi:type="dcterms:W3CDTF">2016-10-13T05:28:51Z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