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2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9" r:id="rId12"/>
    <p:sldId id="268" r:id="rId13"/>
    <p:sldId id="260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E56A6-3370-470B-88FD-8113C212F278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F2F4B-3354-4D1D-9BE2-034B7B5FC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813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16DE-D3BA-4102-9E4B-594F6511F6E6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6F3E-85F0-4218-A5A0-FE53132859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16DE-D3BA-4102-9E4B-594F6511F6E6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6F3E-85F0-4218-A5A0-FE53132859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16DE-D3BA-4102-9E4B-594F6511F6E6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6F3E-85F0-4218-A5A0-FE53132859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16DE-D3BA-4102-9E4B-594F6511F6E6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6F3E-85F0-4218-A5A0-FE53132859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16DE-D3BA-4102-9E4B-594F6511F6E6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6F3E-85F0-4218-A5A0-FE53132859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16DE-D3BA-4102-9E4B-594F6511F6E6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6F3E-85F0-4218-A5A0-FE53132859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16DE-D3BA-4102-9E4B-594F6511F6E6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6F3E-85F0-4218-A5A0-FE53132859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16DE-D3BA-4102-9E4B-594F6511F6E6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706F3E-85F0-4218-A5A0-FE531328596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16DE-D3BA-4102-9E4B-594F6511F6E6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6F3E-85F0-4218-A5A0-FE53132859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16DE-D3BA-4102-9E4B-594F6511F6E6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5706F3E-85F0-4218-A5A0-FE53132859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68516DE-D3BA-4102-9E4B-594F6511F6E6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6F3E-85F0-4218-A5A0-FE53132859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68516DE-D3BA-4102-9E4B-594F6511F6E6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5706F3E-85F0-4218-A5A0-FE53132859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ide.c9.io/rain_wang/la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63688" y="3284984"/>
            <a:ext cx="6480048" cy="2301240"/>
          </a:xfrm>
        </p:spPr>
        <p:txBody>
          <a:bodyPr/>
          <a:lstStyle/>
          <a:p>
            <a:r>
              <a:rPr lang="zh-TW" altLang="en-US" dirty="0" smtClean="0"/>
              <a:t>中佑</a:t>
            </a:r>
            <a:r>
              <a:rPr lang="en-US" altLang="zh-TW" dirty="0" smtClean="0"/>
              <a:t>-</a:t>
            </a:r>
            <a:r>
              <a:rPr lang="zh-TW" altLang="en-US" dirty="0" smtClean="0"/>
              <a:t>新秀聯盟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Rain_Wang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908720"/>
            <a:ext cx="6480048" cy="1152128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dirty="0"/>
              <a:t>網路相簿</a:t>
            </a:r>
          </a:p>
        </p:txBody>
      </p:sp>
    </p:spTree>
    <p:extLst>
      <p:ext uri="{BB962C8B-B14F-4D97-AF65-F5344CB8AC3E}">
        <p14:creationId xmlns:p14="http://schemas.microsoft.com/office/powerpoint/2010/main" val="273603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030794" cy="448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699" y="2132856"/>
            <a:ext cx="6921316" cy="4618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666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應用技術</a:t>
            </a:r>
            <a:endParaRPr lang="zh-TW" altLang="en-US" dirty="0"/>
          </a:p>
        </p:txBody>
      </p:sp>
      <p:pic>
        <p:nvPicPr>
          <p:cNvPr id="1026" name="Picture 2" descr="C:\Users\Burgerkng88\Desktop\PHP-My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658" y="1640189"/>
            <a:ext cx="2972396" cy="160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urgerkng88\Desktop\bootstr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149080"/>
            <a:ext cx="2088232" cy="167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urgerkng88\Desktop\j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245283"/>
            <a:ext cx="3627784" cy="212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54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C9</a:t>
            </a:r>
            <a:r>
              <a:rPr lang="zh-TW" altLang="en-US" dirty="0" smtClean="0">
                <a:hlinkClick r:id="rId2"/>
              </a:rPr>
              <a:t> 連結</a:t>
            </a:r>
            <a:endParaRPr lang="zh-TW" altLang="en-US" dirty="0">
              <a:hlinkClick r:id="rId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https://ide.c9.io/rain_wang/lab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283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urgerkng88\Desktop\how-to-build-5-libraries-in-2-weeks-19-7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36712"/>
            <a:ext cx="69342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74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648072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架構圖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19872" y="692696"/>
            <a:ext cx="2016224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首頁</a:t>
            </a:r>
          </a:p>
        </p:txBody>
      </p:sp>
      <p:cxnSp>
        <p:nvCxnSpPr>
          <p:cNvPr id="7" name="直線單箭頭接點 6"/>
          <p:cNvCxnSpPr>
            <a:stCxn id="4" idx="2"/>
          </p:cNvCxnSpPr>
          <p:nvPr/>
        </p:nvCxnSpPr>
        <p:spPr>
          <a:xfrm>
            <a:off x="4427984" y="1268760"/>
            <a:ext cx="0" cy="36004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3491880" y="1628800"/>
            <a:ext cx="18002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相簿首頁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259632" y="2257251"/>
            <a:ext cx="136815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相簿瀏覽</a:t>
            </a:r>
            <a:endParaRPr lang="en-US" altLang="zh-TW" dirty="0" smtClean="0"/>
          </a:p>
        </p:txBody>
      </p:sp>
      <p:sp>
        <p:nvSpPr>
          <p:cNvPr id="12" name="矩形 11"/>
          <p:cNvSpPr/>
          <p:nvPr/>
        </p:nvSpPr>
        <p:spPr>
          <a:xfrm>
            <a:off x="6444208" y="2260808"/>
            <a:ext cx="1368152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會員中心</a:t>
            </a:r>
            <a:endParaRPr lang="en-US" altLang="zh-TW" dirty="0" smtClean="0"/>
          </a:p>
        </p:txBody>
      </p:sp>
      <p:sp>
        <p:nvSpPr>
          <p:cNvPr id="13" name="矩形 12"/>
          <p:cNvSpPr/>
          <p:nvPr/>
        </p:nvSpPr>
        <p:spPr>
          <a:xfrm>
            <a:off x="3707904" y="2259077"/>
            <a:ext cx="1368152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相簿管理</a:t>
            </a:r>
            <a:endParaRPr lang="en-US" altLang="zh-TW" dirty="0" smtClean="0"/>
          </a:p>
        </p:txBody>
      </p:sp>
      <p:cxnSp>
        <p:nvCxnSpPr>
          <p:cNvPr id="16" name="直線接點 15"/>
          <p:cNvCxnSpPr/>
          <p:nvPr/>
        </p:nvCxnSpPr>
        <p:spPr>
          <a:xfrm>
            <a:off x="1943708" y="2060848"/>
            <a:ext cx="5292588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1943708" y="2060848"/>
            <a:ext cx="0" cy="196403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4427984" y="2060848"/>
            <a:ext cx="0" cy="198229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7236296" y="2060848"/>
            <a:ext cx="0" cy="196403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395536" y="2996952"/>
            <a:ext cx="720080" cy="2880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相片單張瀏覽</a:t>
            </a:r>
            <a:endParaRPr lang="zh-TW" altLang="en-US" dirty="0"/>
          </a:p>
        </p:txBody>
      </p:sp>
      <p:sp>
        <p:nvSpPr>
          <p:cNvPr id="32" name="圓角矩形 31"/>
          <p:cNvSpPr/>
          <p:nvPr/>
        </p:nvSpPr>
        <p:spPr>
          <a:xfrm>
            <a:off x="6876256" y="3059440"/>
            <a:ext cx="720080" cy="28803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註冊會員</a:t>
            </a:r>
            <a:endParaRPr lang="zh-TW" altLang="en-US" dirty="0"/>
          </a:p>
        </p:txBody>
      </p:sp>
      <p:sp>
        <p:nvSpPr>
          <p:cNvPr id="33" name="圓角矩形 32"/>
          <p:cNvSpPr/>
          <p:nvPr/>
        </p:nvSpPr>
        <p:spPr>
          <a:xfrm>
            <a:off x="7668344" y="3074680"/>
            <a:ext cx="720080" cy="28803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會員資料修改</a:t>
            </a:r>
            <a:endParaRPr lang="zh-TW" altLang="en-US" dirty="0"/>
          </a:p>
        </p:txBody>
      </p:sp>
      <p:sp>
        <p:nvSpPr>
          <p:cNvPr id="34" name="圓角矩形 33"/>
          <p:cNvSpPr/>
          <p:nvPr/>
        </p:nvSpPr>
        <p:spPr>
          <a:xfrm>
            <a:off x="6084168" y="3059440"/>
            <a:ext cx="720080" cy="28803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會員登入登出</a:t>
            </a:r>
            <a:endParaRPr lang="zh-TW" altLang="en-US" dirty="0"/>
          </a:p>
        </p:txBody>
      </p:sp>
      <p:sp>
        <p:nvSpPr>
          <p:cNvPr id="35" name="圓角矩形 34"/>
          <p:cNvSpPr/>
          <p:nvPr/>
        </p:nvSpPr>
        <p:spPr>
          <a:xfrm>
            <a:off x="5076056" y="3057263"/>
            <a:ext cx="720080" cy="28803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新增刪除相簿</a:t>
            </a:r>
            <a:endParaRPr lang="zh-TW" altLang="en-US" dirty="0"/>
          </a:p>
        </p:txBody>
      </p:sp>
      <p:sp>
        <p:nvSpPr>
          <p:cNvPr id="36" name="圓角矩形 35"/>
          <p:cNvSpPr/>
          <p:nvPr/>
        </p:nvSpPr>
        <p:spPr>
          <a:xfrm>
            <a:off x="4229962" y="3057263"/>
            <a:ext cx="720080" cy="28803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相簿相片編輯</a:t>
            </a:r>
            <a:endParaRPr lang="zh-TW" altLang="en-US" dirty="0"/>
          </a:p>
        </p:txBody>
      </p:sp>
      <p:sp>
        <p:nvSpPr>
          <p:cNvPr id="37" name="圓角矩形 36"/>
          <p:cNvSpPr/>
          <p:nvPr/>
        </p:nvSpPr>
        <p:spPr>
          <a:xfrm>
            <a:off x="3347864" y="3031300"/>
            <a:ext cx="720080" cy="28803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相片相簿上傳</a:t>
            </a:r>
            <a:endParaRPr lang="zh-TW" altLang="en-US" dirty="0"/>
          </a:p>
        </p:txBody>
      </p:sp>
      <p:sp>
        <p:nvSpPr>
          <p:cNvPr id="38" name="圓角矩形 37"/>
          <p:cNvSpPr/>
          <p:nvPr/>
        </p:nvSpPr>
        <p:spPr>
          <a:xfrm>
            <a:off x="1259632" y="2996952"/>
            <a:ext cx="720080" cy="2880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相片留言板</a:t>
            </a:r>
            <a:endParaRPr lang="zh-TW" altLang="en-US" dirty="0"/>
          </a:p>
        </p:txBody>
      </p:sp>
      <p:sp>
        <p:nvSpPr>
          <p:cNvPr id="39" name="圓角矩形 38"/>
          <p:cNvSpPr/>
          <p:nvPr/>
        </p:nvSpPr>
        <p:spPr>
          <a:xfrm>
            <a:off x="2129999" y="3031300"/>
            <a:ext cx="720080" cy="2880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熱門相片</a:t>
            </a:r>
          </a:p>
        </p:txBody>
      </p:sp>
    </p:spTree>
    <p:extLst>
      <p:ext uri="{BB962C8B-B14F-4D97-AF65-F5344CB8AC3E}">
        <p14:creationId xmlns:p14="http://schemas.microsoft.com/office/powerpoint/2010/main" val="221390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6808"/>
            <a:ext cx="7467600" cy="634082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851920" y="448896"/>
            <a:ext cx="1368152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開始</a:t>
            </a:r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3779912" y="1304764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Index</a:t>
            </a:r>
          </a:p>
          <a:p>
            <a:pPr algn="ctr"/>
            <a:r>
              <a:rPr lang="zh-TW" altLang="en-US" dirty="0"/>
              <a:t>網路</a:t>
            </a:r>
            <a:r>
              <a:rPr lang="zh-TW" altLang="en-US" dirty="0" smtClean="0"/>
              <a:t>相簿起始頁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5" idx="2"/>
            <a:endCxn id="6" idx="0"/>
          </p:cNvCxnSpPr>
          <p:nvPr/>
        </p:nvCxnSpPr>
        <p:spPr>
          <a:xfrm>
            <a:off x="4535996" y="1024960"/>
            <a:ext cx="0" cy="2798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圖: 決策 9"/>
          <p:cNvSpPr/>
          <p:nvPr/>
        </p:nvSpPr>
        <p:spPr>
          <a:xfrm>
            <a:off x="3779912" y="2276872"/>
            <a:ext cx="1512168" cy="9361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登入頁面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6" idx="2"/>
            <a:endCxn id="10" idx="0"/>
          </p:cNvCxnSpPr>
          <p:nvPr/>
        </p:nvCxnSpPr>
        <p:spPr>
          <a:xfrm>
            <a:off x="4535996" y="2096852"/>
            <a:ext cx="0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10" idx="3"/>
          </p:cNvCxnSpPr>
          <p:nvPr/>
        </p:nvCxnSpPr>
        <p:spPr>
          <a:xfrm flipV="1">
            <a:off x="5292080" y="1628800"/>
            <a:ext cx="648072" cy="11161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5292080" y="162880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071295" y="20021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登入失敗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771800" y="3541623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相簿瀏覽頁面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788024" y="3541623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相片瀏覽頁面</a:t>
            </a:r>
            <a:endParaRPr lang="zh-TW" altLang="en-US" dirty="0"/>
          </a:p>
        </p:txBody>
      </p:sp>
      <p:cxnSp>
        <p:nvCxnSpPr>
          <p:cNvPr id="31" name="直線單箭頭接點 30"/>
          <p:cNvCxnSpPr>
            <a:stCxn id="28" idx="3"/>
            <a:endCxn id="29" idx="1"/>
          </p:cNvCxnSpPr>
          <p:nvPr/>
        </p:nvCxnSpPr>
        <p:spPr>
          <a:xfrm>
            <a:off x="4427984" y="3865659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3491880" y="3212976"/>
            <a:ext cx="2124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3491880" y="3212976"/>
            <a:ext cx="0" cy="3286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5616116" y="3212976"/>
            <a:ext cx="0" cy="3286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1979712" y="304524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登入成功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131841" y="4653136"/>
            <a:ext cx="293945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相簿管理主頁面</a:t>
            </a:r>
            <a:endParaRPr lang="zh-TW" altLang="en-US" dirty="0"/>
          </a:p>
        </p:txBody>
      </p:sp>
      <p:cxnSp>
        <p:nvCxnSpPr>
          <p:cNvPr id="44" name="直線單箭頭接點 43"/>
          <p:cNvCxnSpPr/>
          <p:nvPr/>
        </p:nvCxnSpPr>
        <p:spPr>
          <a:xfrm>
            <a:off x="3995936" y="4189695"/>
            <a:ext cx="0" cy="463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5364088" y="4189695"/>
            <a:ext cx="0" cy="463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339752" y="5661248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新增相簿頁面</a:t>
            </a:r>
            <a:endParaRPr lang="zh-TW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220072" y="5664264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修改相簿頁面</a:t>
            </a:r>
            <a:endParaRPr lang="zh-TW" altLang="en-US" dirty="0"/>
          </a:p>
        </p:txBody>
      </p:sp>
      <p:cxnSp>
        <p:nvCxnSpPr>
          <p:cNvPr id="62" name="直線接點 61"/>
          <p:cNvCxnSpPr>
            <a:stCxn id="42" idx="2"/>
          </p:cNvCxnSpPr>
          <p:nvPr/>
        </p:nvCxnSpPr>
        <p:spPr>
          <a:xfrm>
            <a:off x="4601568" y="522920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3167844" y="5445224"/>
            <a:ext cx="2903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endCxn id="58" idx="0"/>
          </p:cNvCxnSpPr>
          <p:nvPr/>
        </p:nvCxnSpPr>
        <p:spPr>
          <a:xfrm>
            <a:off x="3167844" y="544522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>
            <a:off x="6071295" y="544522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7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4824536" cy="72008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資料庫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01482"/>
            <a:ext cx="3744416" cy="1427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403648" y="10013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會員資料</a:t>
            </a:r>
            <a:endParaRPr lang="zh-TW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38251"/>
            <a:ext cx="4176464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012159" y="10013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相簿資訊</a:t>
            </a:r>
            <a:endParaRPr lang="zh-TW" alt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65" y="4574694"/>
            <a:ext cx="3808371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486456" y="393305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相片資訊</a:t>
            </a:r>
            <a:endParaRPr lang="zh-TW" altLang="en-US" sz="2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555" y="5085184"/>
            <a:ext cx="3456384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6012159" y="454428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相片留言</a:t>
            </a:r>
          </a:p>
        </p:txBody>
      </p:sp>
      <p:cxnSp>
        <p:nvCxnSpPr>
          <p:cNvPr id="11" name="直線接點 10"/>
          <p:cNvCxnSpPr/>
          <p:nvPr/>
        </p:nvCxnSpPr>
        <p:spPr>
          <a:xfrm flipH="1">
            <a:off x="4427984" y="1772816"/>
            <a:ext cx="43204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>
            <a:off x="4355976" y="1772816"/>
            <a:ext cx="72008" cy="33123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3995936" y="5085184"/>
            <a:ext cx="3600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73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1666528" cy="994122"/>
          </a:xfrm>
        </p:spPr>
        <p:txBody>
          <a:bodyPr/>
          <a:lstStyle/>
          <a:p>
            <a:r>
              <a:rPr lang="en-US" altLang="zh-TW" dirty="0" smtClean="0"/>
              <a:t>MVC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4" y="2348880"/>
            <a:ext cx="2314575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850" y="2348880"/>
            <a:ext cx="239077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31457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678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38736" cy="562074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程式說明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19359"/>
            <a:ext cx="5184576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979712" y="1157694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連資料庫</a:t>
            </a:r>
            <a:endParaRPr lang="zh-TW" alt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19359"/>
            <a:ext cx="3744416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757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927885"/>
            <a:ext cx="6192688" cy="31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11560" y="40466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登入</a:t>
            </a:r>
            <a:endParaRPr lang="zh-TW" altLang="en-US" sz="28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51" y="4173286"/>
            <a:ext cx="5544616" cy="2566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6804249" y="1259468"/>
            <a:ext cx="24929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登入的</a:t>
            </a:r>
            <a:r>
              <a:rPr lang="en-US" altLang="zh-TW" dirty="0" smtClean="0"/>
              <a:t>controller</a:t>
            </a:r>
            <a:br>
              <a:rPr lang="en-US" altLang="zh-TW" dirty="0" smtClean="0"/>
            </a:br>
            <a:r>
              <a:rPr lang="zh-TW" altLang="en-US" dirty="0" smtClean="0"/>
              <a:t>生成</a:t>
            </a:r>
            <a:r>
              <a:rPr lang="en-US" altLang="zh-TW" dirty="0" smtClean="0"/>
              <a:t>login</a:t>
            </a:r>
            <a:r>
              <a:rPr lang="zh-TW" altLang="en-US" dirty="0" smtClean="0"/>
              <a:t>物件呼叫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 smtClean="0"/>
              <a:t>logcheck</a:t>
            </a:r>
            <a:r>
              <a:rPr lang="zh-TW" altLang="en-US" dirty="0" smtClean="0"/>
              <a:t>方法要資料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zh-TW" altLang="en-US" dirty="0"/>
              <a:t>再接</a:t>
            </a:r>
            <a:r>
              <a:rPr lang="zh-TW" altLang="en-US" dirty="0" smtClean="0"/>
              <a:t>後續的判斷和跳轉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910250" y="980728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寫在</a:t>
            </a:r>
            <a:r>
              <a:rPr lang="en-US" altLang="zh-TW" dirty="0" smtClean="0"/>
              <a:t>controllers</a:t>
            </a:r>
          </a:p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343316" y="417328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寫在</a:t>
            </a:r>
            <a:r>
              <a:rPr lang="en-US" altLang="zh-TW" dirty="0" smtClean="0"/>
              <a:t>models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30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2232248" cy="706090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註冊</a:t>
            </a:r>
            <a:endParaRPr lang="zh-TW" altLang="en-US" sz="2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3" y="764705"/>
            <a:ext cx="7026203" cy="4032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5013176"/>
            <a:ext cx="7632848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7110030" y="1052736"/>
            <a:ext cx="21424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表單用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送到註冊的</a:t>
            </a:r>
            <a:r>
              <a:rPr lang="en-US" altLang="zh-TW" dirty="0" smtClean="0"/>
              <a:t>controllers</a:t>
            </a:r>
            <a:br>
              <a:rPr lang="en-US" altLang="zh-TW" dirty="0" smtClean="0"/>
            </a:br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143" y="836712"/>
            <a:ext cx="684075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87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72695" y="182199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控制每一頁顯示的相簿 數量</a:t>
            </a:r>
            <a:endParaRPr lang="zh-TW" altLang="en-US" sz="2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20498"/>
            <a:ext cx="6181725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33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398</TotalTime>
  <Words>123</Words>
  <Application>Microsoft Office PowerPoint</Application>
  <PresentationFormat>如螢幕大小 (4:3)</PresentationFormat>
  <Paragraphs>48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科技</vt:lpstr>
      <vt:lpstr>中佑-新秀聯盟 Rain_Wang </vt:lpstr>
      <vt:lpstr>架構圖</vt:lpstr>
      <vt:lpstr>流程圖</vt:lpstr>
      <vt:lpstr>資料庫</vt:lpstr>
      <vt:lpstr>MVC </vt:lpstr>
      <vt:lpstr>程式說明</vt:lpstr>
      <vt:lpstr>PowerPoint 簡報</vt:lpstr>
      <vt:lpstr>註冊</vt:lpstr>
      <vt:lpstr>PowerPoint 簡報</vt:lpstr>
      <vt:lpstr>PowerPoint 簡報</vt:lpstr>
      <vt:lpstr>應用技術</vt:lpstr>
      <vt:lpstr>C9 連結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Burgerkng88</dc:creator>
  <cp:lastModifiedBy>Burgerkng88</cp:lastModifiedBy>
  <cp:revision>25</cp:revision>
  <dcterms:created xsi:type="dcterms:W3CDTF">2016-07-20T13:14:02Z</dcterms:created>
  <dcterms:modified xsi:type="dcterms:W3CDTF">2016-07-25T15:27:48Z</dcterms:modified>
</cp:coreProperties>
</file>