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57" r:id="rId6"/>
    <p:sldId id="263" r:id="rId7"/>
    <p:sldId id="260" r:id="rId8"/>
    <p:sldId id="258" r:id="rId9"/>
    <p:sldId id="259" r:id="rId10"/>
    <p:sldId id="262" r:id="rId11"/>
    <p:sldId id="261" r:id="rId12"/>
    <p:sldId id="264"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DF96F7-0E2A-3F4A-B907-FE90570A5536}" v="275" dt="2021-09-03T10:00:37.112"/>
    <p1510:client id="{DAB0E9AB-2377-4391-9C07-C8487D7CE539}" v="46" dt="2021-09-03T10:03:45.621"/>
    <p1510:client id="{045C3F2E-8EEE-47DA-9EF2-3459C3A94379}" v="19" dt="2021-09-03T08:59:07.325"/>
    <p1510:client id="{72990428-8048-4AEA-BE5F-DF5844A60B37}" v="365" dt="2021-09-03T10:07:54.522"/>
    <p1510:client id="{4CDA5C03-4BC1-4603-8504-D844FC38BF10}" v="416" dt="2021-09-03T09:55:31.796"/>
    <p1510:client id="{2AE7CDE5-3C93-4F6C-8EC5-AC40C62633AB}" v="5" dt="2021-09-03T10:02:34.226"/>
    <p1510:client id="{80B2D03E-CE17-4223-9210-5F41364E1B0A}" v="1416" dt="2021-09-03T10:03:05.921"/>
    <p1510:client id="{5B483DE0-6889-43AD-895A-6B807ACBD05D}" v="332" dt="2021-09-03T09:48:41.154"/>
    <p1510:client id="{B81E86C7-421A-4E93-B1BD-9B404803D718}" v="188" dt="2021-09-03T09:11:37.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54" autoAdjust="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tafa Mousa (18068987)" userId="S::18068987@student.hhs.nl::6b12e5ad-39ac-43db-9488-a3ba5a8e1125" providerId="AD" clId="Web-{5B483DE0-6889-43AD-895A-6B807ACBD05D}"/>
    <pc:docChg chg="addSld modSld addMainMaster delMainMaster">
      <pc:chgData name="Mustafa Mousa (18068987)" userId="S::18068987@student.hhs.nl::6b12e5ad-39ac-43db-9488-a3ba5a8e1125" providerId="AD" clId="Web-{5B483DE0-6889-43AD-895A-6B807ACBD05D}" dt="2021-09-03T09:48:41.154" v="182" actId="1076"/>
      <pc:docMkLst>
        <pc:docMk/>
      </pc:docMkLst>
      <pc:sldChg chg="modSp mod modClrScheme chgLayout">
        <pc:chgData name="Mustafa Mousa (18068987)" userId="S::18068987@student.hhs.nl::6b12e5ad-39ac-43db-9488-a3ba5a8e1125" providerId="AD" clId="Web-{5B483DE0-6889-43AD-895A-6B807ACBD05D}" dt="2021-09-03T09:02:11.500" v="30"/>
        <pc:sldMkLst>
          <pc:docMk/>
          <pc:sldMk cId="1566290611" sldId="256"/>
        </pc:sldMkLst>
        <pc:spChg chg="mod ord">
          <ac:chgData name="Mustafa Mousa (18068987)" userId="S::18068987@student.hhs.nl::6b12e5ad-39ac-43db-9488-a3ba5a8e1125" providerId="AD" clId="Web-{5B483DE0-6889-43AD-895A-6B807ACBD05D}" dt="2021-09-03T09:02:11.500" v="30"/>
          <ac:spMkLst>
            <pc:docMk/>
            <pc:sldMk cId="1566290611" sldId="256"/>
            <ac:spMk id="2" creationId="{B3324FC3-6ADB-4A8F-9251-EE2FDC662611}"/>
          </ac:spMkLst>
        </pc:spChg>
        <pc:spChg chg="mod ord">
          <ac:chgData name="Mustafa Mousa (18068987)" userId="S::18068987@student.hhs.nl::6b12e5ad-39ac-43db-9488-a3ba5a8e1125" providerId="AD" clId="Web-{5B483DE0-6889-43AD-895A-6B807ACBD05D}" dt="2021-09-03T09:02:11.500" v="30"/>
          <ac:spMkLst>
            <pc:docMk/>
            <pc:sldMk cId="1566290611" sldId="256"/>
            <ac:spMk id="3" creationId="{5C05F3E5-3F47-4850-89E6-4F797F674062}"/>
          </ac:spMkLst>
        </pc:spChg>
      </pc:sldChg>
      <pc:sldChg chg="modSp mod modClrScheme chgLayout">
        <pc:chgData name="Mustafa Mousa (18068987)" userId="S::18068987@student.hhs.nl::6b12e5ad-39ac-43db-9488-a3ba5a8e1125" providerId="AD" clId="Web-{5B483DE0-6889-43AD-895A-6B807ACBD05D}" dt="2021-09-03T09:02:11.500" v="30"/>
        <pc:sldMkLst>
          <pc:docMk/>
          <pc:sldMk cId="3027885131" sldId="257"/>
        </pc:sldMkLst>
        <pc:spChg chg="mod ord">
          <ac:chgData name="Mustafa Mousa (18068987)" userId="S::18068987@student.hhs.nl::6b12e5ad-39ac-43db-9488-a3ba5a8e1125" providerId="AD" clId="Web-{5B483DE0-6889-43AD-895A-6B807ACBD05D}" dt="2021-09-03T09:02:11.500" v="30"/>
          <ac:spMkLst>
            <pc:docMk/>
            <pc:sldMk cId="3027885131" sldId="257"/>
            <ac:spMk id="2" creationId="{1E4C5B4F-0E8B-489A-9DFB-5BDF0F9C677C}"/>
          </ac:spMkLst>
        </pc:spChg>
        <pc:spChg chg="mod ord">
          <ac:chgData name="Mustafa Mousa (18068987)" userId="S::18068987@student.hhs.nl::6b12e5ad-39ac-43db-9488-a3ba5a8e1125" providerId="AD" clId="Web-{5B483DE0-6889-43AD-895A-6B807ACBD05D}" dt="2021-09-03T09:02:11.500" v="30"/>
          <ac:spMkLst>
            <pc:docMk/>
            <pc:sldMk cId="3027885131" sldId="257"/>
            <ac:spMk id="3" creationId="{49CCF093-9ED4-47F3-97C8-9DF219DB275B}"/>
          </ac:spMkLst>
        </pc:spChg>
      </pc:sldChg>
      <pc:sldChg chg="addSp modSp new mod modClrScheme chgLayout">
        <pc:chgData name="Mustafa Mousa (18068987)" userId="S::18068987@student.hhs.nl::6b12e5ad-39ac-43db-9488-a3ba5a8e1125" providerId="AD" clId="Web-{5B483DE0-6889-43AD-895A-6B807ACBD05D}" dt="2021-09-03T09:48:41.154" v="182" actId="1076"/>
        <pc:sldMkLst>
          <pc:docMk/>
          <pc:sldMk cId="2212048022" sldId="258"/>
        </pc:sldMkLst>
        <pc:spChg chg="mod ord">
          <ac:chgData name="Mustafa Mousa (18068987)" userId="S::18068987@student.hhs.nl::6b12e5ad-39ac-43db-9488-a3ba5a8e1125" providerId="AD" clId="Web-{5B483DE0-6889-43AD-895A-6B807ACBD05D}" dt="2021-09-03T09:02:11.500" v="30"/>
          <ac:spMkLst>
            <pc:docMk/>
            <pc:sldMk cId="2212048022" sldId="258"/>
            <ac:spMk id="2" creationId="{0CC2EF24-A450-45BB-9286-53FD878F5C8C}"/>
          </ac:spMkLst>
        </pc:spChg>
        <pc:spChg chg="mod ord">
          <ac:chgData name="Mustafa Mousa (18068987)" userId="S::18068987@student.hhs.nl::6b12e5ad-39ac-43db-9488-a3ba5a8e1125" providerId="AD" clId="Web-{5B483DE0-6889-43AD-895A-6B807ACBD05D}" dt="2021-09-03T09:02:11.500" v="30"/>
          <ac:spMkLst>
            <pc:docMk/>
            <pc:sldMk cId="2212048022" sldId="258"/>
            <ac:spMk id="3" creationId="{AA167D26-4D99-4513-B91A-0BB62F6BF615}"/>
          </ac:spMkLst>
        </pc:spChg>
        <pc:spChg chg="add mod">
          <ac:chgData name="Mustafa Mousa (18068987)" userId="S::18068987@student.hhs.nl::6b12e5ad-39ac-43db-9488-a3ba5a8e1125" providerId="AD" clId="Web-{5B483DE0-6889-43AD-895A-6B807ACBD05D}" dt="2021-09-03T09:14:52.938" v="46" actId="20577"/>
          <ac:spMkLst>
            <pc:docMk/>
            <pc:sldMk cId="2212048022" sldId="258"/>
            <ac:spMk id="4" creationId="{D033330E-3042-47E9-9E3A-96EFD9140038}"/>
          </ac:spMkLst>
        </pc:spChg>
        <pc:picChg chg="add mod">
          <ac:chgData name="Mustafa Mousa (18068987)" userId="S::18068987@student.hhs.nl::6b12e5ad-39ac-43db-9488-a3ba5a8e1125" providerId="AD" clId="Web-{5B483DE0-6889-43AD-895A-6B807ACBD05D}" dt="2021-09-03T09:48:41.154" v="182" actId="1076"/>
          <ac:picMkLst>
            <pc:docMk/>
            <pc:sldMk cId="2212048022" sldId="258"/>
            <ac:picMk id="5" creationId="{F2C3E5B3-46AF-4AFD-B8B5-51751291279A}"/>
          </ac:picMkLst>
        </pc:picChg>
      </pc:sldChg>
      <pc:sldChg chg="addSp modNotes">
        <pc:chgData name="Mustafa Mousa (18068987)" userId="S::18068987@student.hhs.nl::6b12e5ad-39ac-43db-9488-a3ba5a8e1125" providerId="AD" clId="Web-{5B483DE0-6889-43AD-895A-6B807ACBD05D}" dt="2021-09-03T09:10:00.135" v="34"/>
        <pc:sldMkLst>
          <pc:docMk/>
          <pc:sldMk cId="1002287421" sldId="260"/>
        </pc:sldMkLst>
        <pc:spChg chg="add">
          <ac:chgData name="Mustafa Mousa (18068987)" userId="S::18068987@student.hhs.nl::6b12e5ad-39ac-43db-9488-a3ba5a8e1125" providerId="AD" clId="Web-{5B483DE0-6889-43AD-895A-6B807ACBD05D}" dt="2021-09-03T09:08:53.149" v="31"/>
          <ac:spMkLst>
            <pc:docMk/>
            <pc:sldMk cId="1002287421" sldId="260"/>
            <ac:spMk id="9" creationId="{A181627D-D7E1-4796-AA4C-DB4458CB6E75}"/>
          </ac:spMkLst>
        </pc:spChg>
      </pc:sldChg>
      <pc:sldChg chg="addSp delSp modSp mod setBg">
        <pc:chgData name="Mustafa Mousa (18068987)" userId="S::18068987@student.hhs.nl::6b12e5ad-39ac-43db-9488-a3ba5a8e1125" providerId="AD" clId="Web-{5B483DE0-6889-43AD-895A-6B807ACBD05D}" dt="2021-09-03T09:22:24.104" v="178"/>
        <pc:sldMkLst>
          <pc:docMk/>
          <pc:sldMk cId="3963753875" sldId="261"/>
        </pc:sldMkLst>
        <pc:spChg chg="mod">
          <ac:chgData name="Mustafa Mousa (18068987)" userId="S::18068987@student.hhs.nl::6b12e5ad-39ac-43db-9488-a3ba5a8e1125" providerId="AD" clId="Web-{5B483DE0-6889-43AD-895A-6B807ACBD05D}" dt="2021-09-03T09:21:03.821" v="168" actId="14100"/>
          <ac:spMkLst>
            <pc:docMk/>
            <pc:sldMk cId="3963753875" sldId="261"/>
            <ac:spMk id="2" creationId="{5D546107-23D1-45F9-8B12-E6CC08E86D02}"/>
          </ac:spMkLst>
        </pc:spChg>
        <pc:spChg chg="mod">
          <ac:chgData name="Mustafa Mousa (18068987)" userId="S::18068987@student.hhs.nl::6b12e5ad-39ac-43db-9488-a3ba5a8e1125" providerId="AD" clId="Web-{5B483DE0-6889-43AD-895A-6B807ACBD05D}" dt="2021-09-03T09:21:21.853" v="176" actId="14100"/>
          <ac:spMkLst>
            <pc:docMk/>
            <pc:sldMk cId="3963753875" sldId="261"/>
            <ac:spMk id="3" creationId="{CA9C9835-9D88-4CBA-BEE2-B692D1E37598}"/>
          </ac:spMkLst>
        </pc:spChg>
        <pc:spChg chg="add del mod">
          <ac:chgData name="Mustafa Mousa (18068987)" userId="S::18068987@student.hhs.nl::6b12e5ad-39ac-43db-9488-a3ba5a8e1125" providerId="AD" clId="Web-{5B483DE0-6889-43AD-895A-6B807ACBD05D}" dt="2021-09-03T09:20:20.727" v="161"/>
          <ac:spMkLst>
            <pc:docMk/>
            <pc:sldMk cId="3963753875" sldId="261"/>
            <ac:spMk id="4" creationId="{29ECDE3A-5C12-49DD-BB77-6EA737A11B2F}"/>
          </ac:spMkLst>
        </pc:spChg>
        <pc:spChg chg="add mod">
          <ac:chgData name="Mustafa Mousa (18068987)" userId="S::18068987@student.hhs.nl::6b12e5ad-39ac-43db-9488-a3ba5a8e1125" providerId="AD" clId="Web-{5B483DE0-6889-43AD-895A-6B807ACBD05D}" dt="2021-09-03T09:17:28.786" v="71" actId="20577"/>
          <ac:spMkLst>
            <pc:docMk/>
            <pc:sldMk cId="3963753875" sldId="261"/>
            <ac:spMk id="5" creationId="{2AC59FA6-C658-4186-B49B-3F95F2977346}"/>
          </ac:spMkLst>
        </pc:spChg>
        <pc:spChg chg="add del">
          <ac:chgData name="Mustafa Mousa (18068987)" userId="S::18068987@student.hhs.nl::6b12e5ad-39ac-43db-9488-a3ba5a8e1125" providerId="AD" clId="Web-{5B483DE0-6889-43AD-895A-6B807ACBD05D}" dt="2021-09-03T09:17:22.785" v="58"/>
          <ac:spMkLst>
            <pc:docMk/>
            <pc:sldMk cId="3963753875" sldId="261"/>
            <ac:spMk id="6" creationId="{8A348A7C-7A79-45FE-92C8-AD9FC50A08A0}"/>
          </ac:spMkLst>
        </pc:spChg>
        <pc:spChg chg="add del mod">
          <ac:chgData name="Mustafa Mousa (18068987)" userId="S::18068987@student.hhs.nl::6b12e5ad-39ac-43db-9488-a3ba5a8e1125" providerId="AD" clId="Web-{5B483DE0-6889-43AD-895A-6B807ACBD05D}" dt="2021-09-03T09:17:15.863" v="57"/>
          <ac:spMkLst>
            <pc:docMk/>
            <pc:sldMk cId="3963753875" sldId="261"/>
            <ac:spMk id="7" creationId="{2F73507A-A0D9-4FFA-BDE1-6D1DA53F5D9F}"/>
          </ac:spMkLst>
        </pc:spChg>
        <pc:spChg chg="add mod">
          <ac:chgData name="Mustafa Mousa (18068987)" userId="S::18068987@student.hhs.nl::6b12e5ad-39ac-43db-9488-a3ba5a8e1125" providerId="AD" clId="Web-{5B483DE0-6889-43AD-895A-6B807ACBD05D}" dt="2021-09-03T09:17:37.473" v="88" actId="20577"/>
          <ac:spMkLst>
            <pc:docMk/>
            <pc:sldMk cId="3963753875" sldId="261"/>
            <ac:spMk id="8" creationId="{3F1181BC-FF6B-4B7D-AA38-6E3455B339A2}"/>
          </ac:spMkLst>
        </pc:spChg>
        <pc:spChg chg="add mod">
          <ac:chgData name="Mustafa Mousa (18068987)" userId="S::18068987@student.hhs.nl::6b12e5ad-39ac-43db-9488-a3ba5a8e1125" providerId="AD" clId="Web-{5B483DE0-6889-43AD-895A-6B807ACBD05D}" dt="2021-09-03T09:17:50.536" v="102" actId="20577"/>
          <ac:spMkLst>
            <pc:docMk/>
            <pc:sldMk cId="3963753875" sldId="261"/>
            <ac:spMk id="9" creationId="{3F1181BC-FF6B-4B7D-AA38-6E3455B339A2}"/>
          </ac:spMkLst>
        </pc:spChg>
        <pc:spChg chg="add del">
          <ac:chgData name="Mustafa Mousa (18068987)" userId="S::18068987@student.hhs.nl::6b12e5ad-39ac-43db-9488-a3ba5a8e1125" providerId="AD" clId="Web-{5B483DE0-6889-43AD-895A-6B807ACBD05D}" dt="2021-09-03T09:19:28.897" v="142"/>
          <ac:spMkLst>
            <pc:docMk/>
            <pc:sldMk cId="3963753875" sldId="261"/>
            <ac:spMk id="12" creationId="{ECC81B16-DCCF-4B30-A2FB-F8DA93789829}"/>
          </ac:spMkLst>
        </pc:spChg>
        <pc:spChg chg="add del">
          <ac:chgData name="Mustafa Mousa (18068987)" userId="S::18068987@student.hhs.nl::6b12e5ad-39ac-43db-9488-a3ba5a8e1125" providerId="AD" clId="Web-{5B483DE0-6889-43AD-895A-6B807ACBD05D}" dt="2021-09-03T09:18:21.240" v="113"/>
          <ac:spMkLst>
            <pc:docMk/>
            <pc:sldMk cId="3963753875" sldId="261"/>
            <ac:spMk id="15" creationId="{989BE678-777B-482A-A616-FEDC47B162E5}"/>
          </ac:spMkLst>
        </pc:spChg>
        <pc:spChg chg="add del">
          <ac:chgData name="Mustafa Mousa (18068987)" userId="S::18068987@student.hhs.nl::6b12e5ad-39ac-43db-9488-a3ba5a8e1125" providerId="AD" clId="Web-{5B483DE0-6889-43AD-895A-6B807ACBD05D}" dt="2021-09-03T09:18:06.505" v="111"/>
          <ac:spMkLst>
            <pc:docMk/>
            <pc:sldMk cId="3963753875" sldId="261"/>
            <ac:spMk id="20" creationId="{989BE678-777B-482A-A616-FEDC47B162E5}"/>
          </ac:spMkLst>
        </pc:spChg>
        <pc:spChg chg="add del">
          <ac:chgData name="Mustafa Mousa (18068987)" userId="S::18068987@student.hhs.nl::6b12e5ad-39ac-43db-9488-a3ba5a8e1125" providerId="AD" clId="Web-{5B483DE0-6889-43AD-895A-6B807ACBD05D}" dt="2021-09-03T09:18:21.240" v="113"/>
          <ac:spMkLst>
            <pc:docMk/>
            <pc:sldMk cId="3963753875" sldId="261"/>
            <ac:spMk id="21" creationId="{D28BE0C3-2102-4820-B88B-A448B1840D14}"/>
          </ac:spMkLst>
        </pc:spChg>
        <pc:spChg chg="add del">
          <ac:chgData name="Mustafa Mousa (18068987)" userId="S::18068987@student.hhs.nl::6b12e5ad-39ac-43db-9488-a3ba5a8e1125" providerId="AD" clId="Web-{5B483DE0-6889-43AD-895A-6B807ACBD05D}" dt="2021-09-03T09:18:21.240" v="113"/>
          <ac:spMkLst>
            <pc:docMk/>
            <pc:sldMk cId="3963753875" sldId="261"/>
            <ac:spMk id="23" creationId="{F3F4807A-5068-4492-8025-D75F320E908D}"/>
          </ac:spMkLst>
        </pc:spChg>
        <pc:spChg chg="add mod">
          <ac:chgData name="Mustafa Mousa (18068987)" userId="S::18068987@student.hhs.nl::6b12e5ad-39ac-43db-9488-a3ba5a8e1125" providerId="AD" clId="Web-{5B483DE0-6889-43AD-895A-6B807ACBD05D}" dt="2021-09-03T09:19:34.069" v="152" actId="20577"/>
          <ac:spMkLst>
            <pc:docMk/>
            <pc:sldMk cId="3963753875" sldId="261"/>
            <ac:spMk id="25" creationId="{EC8ED9D7-9139-468F-BFB5-0409EA38D947}"/>
          </ac:spMkLst>
        </pc:spChg>
        <pc:spChg chg="add del">
          <ac:chgData name="Mustafa Mousa (18068987)" userId="S::18068987@student.hhs.nl::6b12e5ad-39ac-43db-9488-a3ba5a8e1125" providerId="AD" clId="Web-{5B483DE0-6889-43AD-895A-6B807ACBD05D}" dt="2021-09-03T09:18:06.505" v="111"/>
          <ac:spMkLst>
            <pc:docMk/>
            <pc:sldMk cId="3963753875" sldId="261"/>
            <ac:spMk id="26" creationId="{D28BE0C3-2102-4820-B88B-A448B1840D14}"/>
          </ac:spMkLst>
        </pc:spChg>
        <pc:spChg chg="add del">
          <ac:chgData name="Mustafa Mousa (18068987)" userId="S::18068987@student.hhs.nl::6b12e5ad-39ac-43db-9488-a3ba5a8e1125" providerId="AD" clId="Web-{5B483DE0-6889-43AD-895A-6B807ACBD05D}" dt="2021-09-03T09:18:06.505" v="111"/>
          <ac:spMkLst>
            <pc:docMk/>
            <pc:sldMk cId="3963753875" sldId="261"/>
            <ac:spMk id="28" creationId="{C885E190-58DD-42DD-A4A8-401E15C92A52}"/>
          </ac:spMkLst>
        </pc:spChg>
        <pc:spChg chg="add del">
          <ac:chgData name="Mustafa Mousa (18068987)" userId="S::18068987@student.hhs.nl::6b12e5ad-39ac-43db-9488-a3ba5a8e1125" providerId="AD" clId="Web-{5B483DE0-6889-43AD-895A-6B807ACBD05D}" dt="2021-09-03T09:18:21.240" v="113"/>
          <ac:spMkLst>
            <pc:docMk/>
            <pc:sldMk cId="3963753875" sldId="261"/>
            <ac:spMk id="30" creationId="{B24996F8-180C-4DCB-8A26-DFA336CDEFBC}"/>
          </ac:spMkLst>
        </pc:spChg>
        <pc:spChg chg="add del">
          <ac:chgData name="Mustafa Mousa (18068987)" userId="S::18068987@student.hhs.nl::6b12e5ad-39ac-43db-9488-a3ba5a8e1125" providerId="AD" clId="Web-{5B483DE0-6889-43AD-895A-6B807ACBD05D}" dt="2021-09-03T09:19:50.101" v="157"/>
          <ac:spMkLst>
            <pc:docMk/>
            <pc:sldMk cId="3963753875" sldId="261"/>
            <ac:spMk id="31" creationId="{CCFD17BD-8B85-43EA-8C81-0D6F11F3A4A7}"/>
          </ac:spMkLst>
        </pc:spChg>
        <pc:spChg chg="add del">
          <ac:chgData name="Mustafa Mousa (18068987)" userId="S::18068987@student.hhs.nl::6b12e5ad-39ac-43db-9488-a3ba5a8e1125" providerId="AD" clId="Web-{5B483DE0-6889-43AD-895A-6B807ACBD05D}" dt="2021-09-03T09:18:21.240" v="113"/>
          <ac:spMkLst>
            <pc:docMk/>
            <pc:sldMk cId="3963753875" sldId="261"/>
            <ac:spMk id="32" creationId="{630182B0-3559-41D5-9EBC-0BD86BEDAD09}"/>
          </ac:spMkLst>
        </pc:spChg>
        <pc:spChg chg="add del mod">
          <ac:chgData name="Mustafa Mousa (18068987)" userId="S::18068987@student.hhs.nl::6b12e5ad-39ac-43db-9488-a3ba5a8e1125" providerId="AD" clId="Web-{5B483DE0-6889-43AD-895A-6B807ACBD05D}" dt="2021-09-03T09:19:46.523" v="156"/>
          <ac:spMkLst>
            <pc:docMk/>
            <pc:sldMk cId="3963753875" sldId="261"/>
            <ac:spMk id="33" creationId="{CCFD17BD-8B85-43EA-8C81-0D6F11F3A4A7}"/>
          </ac:spMkLst>
        </pc:spChg>
        <pc:spChg chg="add del">
          <ac:chgData name="Mustafa Mousa (18068987)" userId="S::18068987@student.hhs.nl::6b12e5ad-39ac-43db-9488-a3ba5a8e1125" providerId="AD" clId="Web-{5B483DE0-6889-43AD-895A-6B807ACBD05D}" dt="2021-09-03T09:22:24.104" v="178"/>
          <ac:spMkLst>
            <pc:docMk/>
            <pc:sldMk cId="3963753875" sldId="261"/>
            <ac:spMk id="35" creationId="{1FA003E3-0A9E-4966-B190-7D9048D7D819}"/>
          </ac:spMkLst>
        </pc:spChg>
        <pc:spChg chg="add">
          <ac:chgData name="Mustafa Mousa (18068987)" userId="S::18068987@student.hhs.nl::6b12e5ad-39ac-43db-9488-a3ba5a8e1125" providerId="AD" clId="Web-{5B483DE0-6889-43AD-895A-6B807ACBD05D}" dt="2021-09-03T09:20:20.727" v="161"/>
          <ac:spMkLst>
            <pc:docMk/>
            <pc:sldMk cId="3963753875" sldId="261"/>
            <ac:spMk id="36" creationId="{989BE678-777B-482A-A616-FEDC47B162E5}"/>
          </ac:spMkLst>
        </pc:spChg>
        <pc:spChg chg="add">
          <ac:chgData name="Mustafa Mousa (18068987)" userId="S::18068987@student.hhs.nl::6b12e5ad-39ac-43db-9488-a3ba5a8e1125" providerId="AD" clId="Web-{5B483DE0-6889-43AD-895A-6B807ACBD05D}" dt="2021-09-03T09:20:20.727" v="161"/>
          <ac:spMkLst>
            <pc:docMk/>
            <pc:sldMk cId="3963753875" sldId="261"/>
            <ac:spMk id="42" creationId="{D28BE0C3-2102-4820-B88B-A448B1840D14}"/>
          </ac:spMkLst>
        </pc:spChg>
        <pc:spChg chg="add">
          <ac:chgData name="Mustafa Mousa (18068987)" userId="S::18068987@student.hhs.nl::6b12e5ad-39ac-43db-9488-a3ba5a8e1125" providerId="AD" clId="Web-{5B483DE0-6889-43AD-895A-6B807ACBD05D}" dt="2021-09-03T09:20:20.727" v="161"/>
          <ac:spMkLst>
            <pc:docMk/>
            <pc:sldMk cId="3963753875" sldId="261"/>
            <ac:spMk id="44" creationId="{F3F4807A-5068-4492-8025-D75F320E908D}"/>
          </ac:spMkLst>
        </pc:spChg>
        <pc:spChg chg="add">
          <ac:chgData name="Mustafa Mousa (18068987)" userId="S::18068987@student.hhs.nl::6b12e5ad-39ac-43db-9488-a3ba5a8e1125" providerId="AD" clId="Web-{5B483DE0-6889-43AD-895A-6B807ACBD05D}" dt="2021-09-03T09:20:20.727" v="161"/>
          <ac:spMkLst>
            <pc:docMk/>
            <pc:sldMk cId="3963753875" sldId="261"/>
            <ac:spMk id="46" creationId="{B24996F8-180C-4DCB-8A26-DFA336CDEFBC}"/>
          </ac:spMkLst>
        </pc:spChg>
        <pc:spChg chg="add">
          <ac:chgData name="Mustafa Mousa (18068987)" userId="S::18068987@student.hhs.nl::6b12e5ad-39ac-43db-9488-a3ba5a8e1125" providerId="AD" clId="Web-{5B483DE0-6889-43AD-895A-6B807ACBD05D}" dt="2021-09-03T09:20:20.727" v="161"/>
          <ac:spMkLst>
            <pc:docMk/>
            <pc:sldMk cId="3963753875" sldId="261"/>
            <ac:spMk id="48" creationId="{630182B0-3559-41D5-9EBC-0BD86BEDAD09}"/>
          </ac:spMkLst>
        </pc:spChg>
        <pc:picChg chg="add del mod">
          <ac:chgData name="Mustafa Mousa (18068987)" userId="S::18068987@student.hhs.nl::6b12e5ad-39ac-43db-9488-a3ba5a8e1125" providerId="AD" clId="Web-{5B483DE0-6889-43AD-895A-6B807ACBD05D}" dt="2021-09-03T09:18:26.349" v="115"/>
          <ac:picMkLst>
            <pc:docMk/>
            <pc:sldMk cId="3963753875" sldId="261"/>
            <ac:picMk id="10" creationId="{7B4AA09C-647C-4FAF-BB06-60342D574DC3}"/>
          </ac:picMkLst>
        </pc:picChg>
        <pc:picChg chg="add del mod ord">
          <ac:chgData name="Mustafa Mousa (18068987)" userId="S::18068987@student.hhs.nl::6b12e5ad-39ac-43db-9488-a3ba5a8e1125" providerId="AD" clId="Web-{5B483DE0-6889-43AD-895A-6B807ACBD05D}" dt="2021-09-03T09:18:28.818" v="116"/>
          <ac:picMkLst>
            <pc:docMk/>
            <pc:sldMk cId="3963753875" sldId="261"/>
            <ac:picMk id="11" creationId="{FF256E51-F3DA-4EED-A7E1-6D78F9C069E0}"/>
          </ac:picMkLst>
        </pc:picChg>
        <pc:picChg chg="add del">
          <ac:chgData name="Mustafa Mousa (18068987)" userId="S::18068987@student.hhs.nl::6b12e5ad-39ac-43db-9488-a3ba5a8e1125" providerId="AD" clId="Web-{5B483DE0-6889-43AD-895A-6B807ACBD05D}" dt="2021-09-03T09:18:21.240" v="113"/>
          <ac:picMkLst>
            <pc:docMk/>
            <pc:sldMk cId="3963753875" sldId="261"/>
            <ac:picMk id="13" creationId="{DF19BAF3-7E20-4B9D-B544-BABAEEA1FA75}"/>
          </ac:picMkLst>
        </pc:picChg>
        <pc:picChg chg="add del">
          <ac:chgData name="Mustafa Mousa (18068987)" userId="S::18068987@student.hhs.nl::6b12e5ad-39ac-43db-9488-a3ba5a8e1125" providerId="AD" clId="Web-{5B483DE0-6889-43AD-895A-6B807ACBD05D}" dt="2021-09-03T09:18:21.240" v="113"/>
          <ac:picMkLst>
            <pc:docMk/>
            <pc:sldMk cId="3963753875" sldId="261"/>
            <ac:picMk id="14" creationId="{950648F4-ABCD-4DF0-8641-76CFB2354721}"/>
          </ac:picMkLst>
        </pc:picChg>
        <pc:picChg chg="add del">
          <ac:chgData name="Mustafa Mousa (18068987)" userId="S::18068987@student.hhs.nl::6b12e5ad-39ac-43db-9488-a3ba5a8e1125" providerId="AD" clId="Web-{5B483DE0-6889-43AD-895A-6B807ACBD05D}" dt="2021-09-03T09:18:06.505" v="111"/>
          <ac:picMkLst>
            <pc:docMk/>
            <pc:sldMk cId="3963753875" sldId="261"/>
            <ac:picMk id="16" creationId="{DF19BAF3-7E20-4B9D-B544-BABAEEA1FA75}"/>
          </ac:picMkLst>
        </pc:picChg>
        <pc:picChg chg="add del">
          <ac:chgData name="Mustafa Mousa (18068987)" userId="S::18068987@student.hhs.nl::6b12e5ad-39ac-43db-9488-a3ba5a8e1125" providerId="AD" clId="Web-{5B483DE0-6889-43AD-895A-6B807ACBD05D}" dt="2021-09-03T09:18:21.240" v="113"/>
          <ac:picMkLst>
            <pc:docMk/>
            <pc:sldMk cId="3963753875" sldId="261"/>
            <ac:picMk id="17" creationId="{CF1EB4BD-9C7E-4AA3-9681-C7EB0DA6250B}"/>
          </ac:picMkLst>
        </pc:picChg>
        <pc:picChg chg="add del">
          <ac:chgData name="Mustafa Mousa (18068987)" userId="S::18068987@student.hhs.nl::6b12e5ad-39ac-43db-9488-a3ba5a8e1125" providerId="AD" clId="Web-{5B483DE0-6889-43AD-895A-6B807ACBD05D}" dt="2021-09-03T09:18:06.505" v="111"/>
          <ac:picMkLst>
            <pc:docMk/>
            <pc:sldMk cId="3963753875" sldId="261"/>
            <ac:picMk id="18" creationId="{950648F4-ABCD-4DF0-8641-76CFB2354721}"/>
          </ac:picMkLst>
        </pc:picChg>
        <pc:picChg chg="add del">
          <ac:chgData name="Mustafa Mousa (18068987)" userId="S::18068987@student.hhs.nl::6b12e5ad-39ac-43db-9488-a3ba5a8e1125" providerId="AD" clId="Web-{5B483DE0-6889-43AD-895A-6B807ACBD05D}" dt="2021-09-03T09:18:21.240" v="113"/>
          <ac:picMkLst>
            <pc:docMk/>
            <pc:sldMk cId="3963753875" sldId="261"/>
            <ac:picMk id="19" creationId="{94AAE3AA-3759-4D28-B0EF-575F25A5146C}"/>
          </ac:picMkLst>
        </pc:picChg>
        <pc:picChg chg="add del">
          <ac:chgData name="Mustafa Mousa (18068987)" userId="S::18068987@student.hhs.nl::6b12e5ad-39ac-43db-9488-a3ba5a8e1125" providerId="AD" clId="Web-{5B483DE0-6889-43AD-895A-6B807ACBD05D}" dt="2021-09-03T09:18:06.505" v="111"/>
          <ac:picMkLst>
            <pc:docMk/>
            <pc:sldMk cId="3963753875" sldId="261"/>
            <ac:picMk id="22" creationId="{CF1EB4BD-9C7E-4AA3-9681-C7EB0DA6250B}"/>
          </ac:picMkLst>
        </pc:picChg>
        <pc:picChg chg="add del">
          <ac:chgData name="Mustafa Mousa (18068987)" userId="S::18068987@student.hhs.nl::6b12e5ad-39ac-43db-9488-a3ba5a8e1125" providerId="AD" clId="Web-{5B483DE0-6889-43AD-895A-6B807ACBD05D}" dt="2021-09-03T09:18:06.505" v="111"/>
          <ac:picMkLst>
            <pc:docMk/>
            <pc:sldMk cId="3963753875" sldId="261"/>
            <ac:picMk id="24" creationId="{94AAE3AA-3759-4D28-B0EF-575F25A5146C}"/>
          </ac:picMkLst>
        </pc:picChg>
        <pc:picChg chg="add mod ord">
          <ac:chgData name="Mustafa Mousa (18068987)" userId="S::18068987@student.hhs.nl::6b12e5ad-39ac-43db-9488-a3ba5a8e1125" providerId="AD" clId="Web-{5B483DE0-6889-43AD-895A-6B807ACBD05D}" dt="2021-09-03T09:20:20.727" v="161"/>
          <ac:picMkLst>
            <pc:docMk/>
            <pc:sldMk cId="3963753875" sldId="261"/>
            <ac:picMk id="27" creationId="{B71FEF99-AE8B-44D3-B62E-B99EA77A4E86}"/>
          </ac:picMkLst>
        </pc:picChg>
        <pc:picChg chg="add">
          <ac:chgData name="Mustafa Mousa (18068987)" userId="S::18068987@student.hhs.nl::6b12e5ad-39ac-43db-9488-a3ba5a8e1125" providerId="AD" clId="Web-{5B483DE0-6889-43AD-895A-6B807ACBD05D}" dt="2021-09-03T09:20:20.727" v="161"/>
          <ac:picMkLst>
            <pc:docMk/>
            <pc:sldMk cId="3963753875" sldId="261"/>
            <ac:picMk id="29" creationId="{DF19BAF3-7E20-4B9D-B544-BABAEEA1FA75}"/>
          </ac:picMkLst>
        </pc:picChg>
        <pc:picChg chg="add">
          <ac:chgData name="Mustafa Mousa (18068987)" userId="S::18068987@student.hhs.nl::6b12e5ad-39ac-43db-9488-a3ba5a8e1125" providerId="AD" clId="Web-{5B483DE0-6889-43AD-895A-6B807ACBD05D}" dt="2021-09-03T09:20:20.727" v="161"/>
          <ac:picMkLst>
            <pc:docMk/>
            <pc:sldMk cId="3963753875" sldId="261"/>
            <ac:picMk id="34" creationId="{950648F4-ABCD-4DF0-8641-76CFB2354721}"/>
          </ac:picMkLst>
        </pc:picChg>
        <pc:picChg chg="add">
          <ac:chgData name="Mustafa Mousa (18068987)" userId="S::18068987@student.hhs.nl::6b12e5ad-39ac-43db-9488-a3ba5a8e1125" providerId="AD" clId="Web-{5B483DE0-6889-43AD-895A-6B807ACBD05D}" dt="2021-09-03T09:20:20.727" v="161"/>
          <ac:picMkLst>
            <pc:docMk/>
            <pc:sldMk cId="3963753875" sldId="261"/>
            <ac:picMk id="38" creationId="{CF1EB4BD-9C7E-4AA3-9681-C7EB0DA6250B}"/>
          </ac:picMkLst>
        </pc:picChg>
        <pc:picChg chg="add">
          <ac:chgData name="Mustafa Mousa (18068987)" userId="S::18068987@student.hhs.nl::6b12e5ad-39ac-43db-9488-a3ba5a8e1125" providerId="AD" clId="Web-{5B483DE0-6889-43AD-895A-6B807ACBD05D}" dt="2021-09-03T09:20:20.727" v="161"/>
          <ac:picMkLst>
            <pc:docMk/>
            <pc:sldMk cId="3963753875" sldId="261"/>
            <ac:picMk id="40" creationId="{94AAE3AA-3759-4D28-B0EF-575F25A5146C}"/>
          </ac:picMkLst>
        </pc:picChg>
      </pc:sldChg>
      <pc:sldMasterChg chg="del delSldLayout">
        <pc:chgData name="Mustafa Mousa (18068987)" userId="S::18068987@student.hhs.nl::6b12e5ad-39ac-43db-9488-a3ba5a8e1125" providerId="AD" clId="Web-{5B483DE0-6889-43AD-895A-6B807ACBD05D}" dt="2021-09-03T09:02:11.500" v="30"/>
        <pc:sldMasterMkLst>
          <pc:docMk/>
          <pc:sldMasterMk cId="3783215262" sldId="2147483648"/>
        </pc:sldMasterMkLst>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100055121" sldId="2147483649"/>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1946063695" sldId="2147483650"/>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775243185" sldId="2147483651"/>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2346640135" sldId="2147483652"/>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2809717583" sldId="2147483653"/>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702033821" sldId="2147483654"/>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2337426514" sldId="2147483655"/>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605984482" sldId="2147483656"/>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2621807879" sldId="2147483657"/>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254042681" sldId="2147483658"/>
          </pc:sldLayoutMkLst>
        </pc:sldLayoutChg>
        <pc:sldLayoutChg chg="del">
          <pc:chgData name="Mustafa Mousa (18068987)" userId="S::18068987@student.hhs.nl::6b12e5ad-39ac-43db-9488-a3ba5a8e1125" providerId="AD" clId="Web-{5B483DE0-6889-43AD-895A-6B807ACBD05D}" dt="2021-09-03T09:02:11.500" v="30"/>
          <pc:sldLayoutMkLst>
            <pc:docMk/>
            <pc:sldMasterMk cId="3783215262" sldId="2147483648"/>
            <pc:sldLayoutMk cId="2769994844" sldId="2147483659"/>
          </pc:sldLayoutMkLst>
        </pc:sldLayoutChg>
      </pc:sldMasterChg>
      <pc:sldMasterChg chg="add addSldLayout modSldLayout">
        <pc:chgData name="Mustafa Mousa (18068987)" userId="S::18068987@student.hhs.nl::6b12e5ad-39ac-43db-9488-a3ba5a8e1125" providerId="AD" clId="Web-{5B483DE0-6889-43AD-895A-6B807ACBD05D}" dt="2021-09-03T09:02:11.500" v="30"/>
        <pc:sldMasterMkLst>
          <pc:docMk/>
          <pc:sldMasterMk cId="4068758611" sldId="2147483660"/>
        </pc:sldMasterMkLst>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1672762616" sldId="2147483661"/>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4286956401" sldId="2147483662"/>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1850426821" sldId="2147483663"/>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1393346366" sldId="2147483664"/>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3126677152" sldId="2147483665"/>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3424432564" sldId="2147483666"/>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1267135412" sldId="2147483667"/>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1755530179" sldId="2147483668"/>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2388205488" sldId="2147483669"/>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3749327499" sldId="2147483670"/>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2879071554" sldId="2147483671"/>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4075351906" sldId="2147483672"/>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532718057" sldId="2147483673"/>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2494774329" sldId="2147483674"/>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3493756884" sldId="2147483675"/>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3586255674" sldId="2147483676"/>
          </pc:sldLayoutMkLst>
        </pc:sldLayoutChg>
        <pc:sldLayoutChg chg="add mod replId">
          <pc:chgData name="Mustafa Mousa (18068987)" userId="S::18068987@student.hhs.nl::6b12e5ad-39ac-43db-9488-a3ba5a8e1125" providerId="AD" clId="Web-{5B483DE0-6889-43AD-895A-6B807ACBD05D}" dt="2021-09-03T09:02:11.500" v="30"/>
          <pc:sldLayoutMkLst>
            <pc:docMk/>
            <pc:sldMasterMk cId="4068758611" sldId="2147483660"/>
            <pc:sldLayoutMk cId="599606591" sldId="2147483677"/>
          </pc:sldLayoutMkLst>
        </pc:sldLayoutChg>
      </pc:sldMasterChg>
    </pc:docChg>
  </pc:docChgLst>
  <pc:docChgLst>
    <pc:chgData name="Joost van Viegen (18048757)" userId="S::18048757@student.hhs.nl::a25ecfdb-4723-4359-a341-7e2c48c33794" providerId="AD" clId="Web-{4CDA5C03-4BC1-4603-8504-D844FC38BF10}"/>
    <pc:docChg chg="addSld modSld">
      <pc:chgData name="Joost van Viegen (18048757)" userId="S::18048757@student.hhs.nl::a25ecfdb-4723-4359-a341-7e2c48c33794" providerId="AD" clId="Web-{4CDA5C03-4BC1-4603-8504-D844FC38BF10}" dt="2021-09-03T09:55:31.796" v="295" actId="1076"/>
      <pc:docMkLst>
        <pc:docMk/>
      </pc:docMkLst>
      <pc:sldChg chg="addSp delSp modSp">
        <pc:chgData name="Joost van Viegen (18048757)" userId="S::18048757@student.hhs.nl::a25ecfdb-4723-4359-a341-7e2c48c33794" providerId="AD" clId="Web-{4CDA5C03-4BC1-4603-8504-D844FC38BF10}" dt="2021-09-03T09:55:31.796" v="295" actId="1076"/>
        <pc:sldMkLst>
          <pc:docMk/>
          <pc:sldMk cId="2212048022" sldId="258"/>
        </pc:sldMkLst>
        <pc:spChg chg="add">
          <ac:chgData name="Joost van Viegen (18048757)" userId="S::18048757@student.hhs.nl::a25ecfdb-4723-4359-a341-7e2c48c33794" providerId="AD" clId="Web-{4CDA5C03-4BC1-4603-8504-D844FC38BF10}" dt="2021-09-03T09:23:19.567" v="119"/>
          <ac:spMkLst>
            <pc:docMk/>
            <pc:sldMk cId="2212048022" sldId="258"/>
            <ac:spMk id="6" creationId="{E12E2707-156A-4276-8914-A8122E818C0A}"/>
          </ac:spMkLst>
        </pc:spChg>
        <pc:picChg chg="del">
          <ac:chgData name="Joost van Viegen (18048757)" userId="S::18048757@student.hhs.nl::a25ecfdb-4723-4359-a341-7e2c48c33794" providerId="AD" clId="Web-{4CDA5C03-4BC1-4603-8504-D844FC38BF10}" dt="2021-09-03T09:55:27.546" v="293"/>
          <ac:picMkLst>
            <pc:docMk/>
            <pc:sldMk cId="2212048022" sldId="258"/>
            <ac:picMk id="5" creationId="{F2C3E5B3-46AF-4AFD-B8B5-51751291279A}"/>
          </ac:picMkLst>
        </pc:picChg>
        <pc:picChg chg="add mod">
          <ac:chgData name="Joost van Viegen (18048757)" userId="S::18048757@student.hhs.nl::a25ecfdb-4723-4359-a341-7e2c48c33794" providerId="AD" clId="Web-{4CDA5C03-4BC1-4603-8504-D844FC38BF10}" dt="2021-09-03T09:55:31.796" v="295" actId="1076"/>
          <ac:picMkLst>
            <pc:docMk/>
            <pc:sldMk cId="2212048022" sldId="258"/>
            <ac:picMk id="6" creationId="{33AEC5A9-CBEE-47BA-A12C-ABDE1FB254F5}"/>
          </ac:picMkLst>
        </pc:picChg>
      </pc:sldChg>
      <pc:sldChg chg="addSp delSp modSp new modNotes">
        <pc:chgData name="Joost van Viegen (18048757)" userId="S::18048757@student.hhs.nl::a25ecfdb-4723-4359-a341-7e2c48c33794" providerId="AD" clId="Web-{4CDA5C03-4BC1-4603-8504-D844FC38BF10}" dt="2021-09-03T09:39:49.885" v="281" actId="20577"/>
        <pc:sldMkLst>
          <pc:docMk/>
          <pc:sldMk cId="1002287421" sldId="260"/>
        </pc:sldMkLst>
        <pc:spChg chg="mod">
          <ac:chgData name="Joost van Viegen (18048757)" userId="S::18048757@student.hhs.nl::a25ecfdb-4723-4359-a341-7e2c48c33794" providerId="AD" clId="Web-{4CDA5C03-4BC1-4603-8504-D844FC38BF10}" dt="2021-09-03T09:03:24.728" v="5" actId="20577"/>
          <ac:spMkLst>
            <pc:docMk/>
            <pc:sldMk cId="1002287421" sldId="260"/>
            <ac:spMk id="2" creationId="{068D6A64-F32E-4068-AED5-EE04BE3C62D6}"/>
          </ac:spMkLst>
        </pc:spChg>
        <pc:spChg chg="mod">
          <ac:chgData name="Joost van Viegen (18048757)" userId="S::18048757@student.hhs.nl::a25ecfdb-4723-4359-a341-7e2c48c33794" providerId="AD" clId="Web-{4CDA5C03-4BC1-4603-8504-D844FC38BF10}" dt="2021-09-03T09:30:38.342" v="164" actId="20577"/>
          <ac:spMkLst>
            <pc:docMk/>
            <pc:sldMk cId="1002287421" sldId="260"/>
            <ac:spMk id="3" creationId="{C27460A6-784F-46A1-BDD4-F2AECA90C2BD}"/>
          </ac:spMkLst>
        </pc:spChg>
        <pc:spChg chg="add mod">
          <ac:chgData name="Joost van Viegen (18048757)" userId="S::18048757@student.hhs.nl::a25ecfdb-4723-4359-a341-7e2c48c33794" providerId="AD" clId="Web-{4CDA5C03-4BC1-4603-8504-D844FC38BF10}" dt="2021-09-03T09:30:22.779" v="160" actId="1076"/>
          <ac:spMkLst>
            <pc:docMk/>
            <pc:sldMk cId="1002287421" sldId="260"/>
            <ac:spMk id="8" creationId="{A1A1D4F4-242A-4FBA-92E7-924405E8ADB7}"/>
          </ac:spMkLst>
        </pc:spChg>
        <pc:spChg chg="add mod">
          <ac:chgData name="Joost van Viegen (18048757)" userId="S::18048757@student.hhs.nl::a25ecfdb-4723-4359-a341-7e2c48c33794" providerId="AD" clId="Web-{4CDA5C03-4BC1-4603-8504-D844FC38BF10}" dt="2021-09-03T09:39:49.885" v="281" actId="20577"/>
          <ac:spMkLst>
            <pc:docMk/>
            <pc:sldMk cId="1002287421" sldId="260"/>
            <ac:spMk id="9" creationId="{6B01B65D-FEF6-48E9-B5F2-CB5574CFE4CA}"/>
          </ac:spMkLst>
        </pc:spChg>
        <pc:spChg chg="del">
          <ac:chgData name="Joost van Viegen (18048757)" userId="S::18048757@student.hhs.nl::a25ecfdb-4723-4359-a341-7e2c48c33794" providerId="AD" clId="Web-{4CDA5C03-4BC1-4603-8504-D844FC38BF10}" dt="2021-09-03T09:13:40.289" v="52"/>
          <ac:spMkLst>
            <pc:docMk/>
            <pc:sldMk cId="1002287421" sldId="260"/>
            <ac:spMk id="9" creationId="{A181627D-D7E1-4796-AA4C-DB4458CB6E75}"/>
          </ac:spMkLst>
        </pc:spChg>
        <pc:picChg chg="add mod">
          <ac:chgData name="Joost van Viegen (18048757)" userId="S::18048757@student.hhs.nl::a25ecfdb-4723-4359-a341-7e2c48c33794" providerId="AD" clId="Web-{4CDA5C03-4BC1-4603-8504-D844FC38BF10}" dt="2021-09-03T09:29:06.856" v="130" actId="1076"/>
          <ac:picMkLst>
            <pc:docMk/>
            <pc:sldMk cId="1002287421" sldId="260"/>
            <ac:picMk id="4" creationId="{4D199EFD-B44E-4934-9BE1-8BC8E4AF8122}"/>
          </ac:picMkLst>
        </pc:picChg>
        <pc:picChg chg="add del mod">
          <ac:chgData name="Joost van Viegen (18048757)" userId="S::18048757@student.hhs.nl::a25ecfdb-4723-4359-a341-7e2c48c33794" providerId="AD" clId="Web-{4CDA5C03-4BC1-4603-8504-D844FC38BF10}" dt="2021-09-03T09:05:55.778" v="21"/>
          <ac:picMkLst>
            <pc:docMk/>
            <pc:sldMk cId="1002287421" sldId="260"/>
            <ac:picMk id="4" creationId="{A51EA31A-DCE0-4054-95BB-E8C092505571}"/>
          </ac:picMkLst>
        </pc:picChg>
        <pc:picChg chg="add mod">
          <ac:chgData name="Joost van Viegen (18048757)" userId="S::18048757@student.hhs.nl::a25ecfdb-4723-4359-a341-7e2c48c33794" providerId="AD" clId="Web-{4CDA5C03-4BC1-4603-8504-D844FC38BF10}" dt="2021-09-03T09:28:54.590" v="124" actId="14100"/>
          <ac:picMkLst>
            <pc:docMk/>
            <pc:sldMk cId="1002287421" sldId="260"/>
            <ac:picMk id="5" creationId="{8EA17A41-B409-4507-83A6-1370A634C9F8}"/>
          </ac:picMkLst>
        </pc:picChg>
        <pc:picChg chg="add mod">
          <ac:chgData name="Joost van Viegen (18048757)" userId="S::18048757@student.hhs.nl::a25ecfdb-4723-4359-a341-7e2c48c33794" providerId="AD" clId="Web-{4CDA5C03-4BC1-4603-8504-D844FC38BF10}" dt="2021-09-03T09:28:51.605" v="123" actId="1076"/>
          <ac:picMkLst>
            <pc:docMk/>
            <pc:sldMk cId="1002287421" sldId="260"/>
            <ac:picMk id="6" creationId="{298657C6-74E8-4F45-9DC6-88A304B93F72}"/>
          </ac:picMkLst>
        </pc:picChg>
        <pc:picChg chg="add mod">
          <ac:chgData name="Joost van Viegen (18048757)" userId="S::18048757@student.hhs.nl::a25ecfdb-4723-4359-a341-7e2c48c33794" providerId="AD" clId="Web-{4CDA5C03-4BC1-4603-8504-D844FC38BF10}" dt="2021-09-03T09:29:01.230" v="127" actId="1076"/>
          <ac:picMkLst>
            <pc:docMk/>
            <pc:sldMk cId="1002287421" sldId="260"/>
            <ac:picMk id="7" creationId="{77788180-F1AF-4315-9707-445BE92F0E79}"/>
          </ac:picMkLst>
        </pc:picChg>
        <pc:picChg chg="add del mod">
          <ac:chgData name="Joost van Viegen (18048757)" userId="S::18048757@student.hhs.nl::a25ecfdb-4723-4359-a341-7e2c48c33794" providerId="AD" clId="Web-{4CDA5C03-4BC1-4603-8504-D844FC38BF10}" dt="2021-09-03T09:09:34.877" v="37"/>
          <ac:picMkLst>
            <pc:docMk/>
            <pc:sldMk cId="1002287421" sldId="260"/>
            <ac:picMk id="8" creationId="{00C7E136-CA21-4600-9ACB-B2DA7B6E8424}"/>
          </ac:picMkLst>
        </pc:picChg>
        <pc:picChg chg="add mod">
          <ac:chgData name="Joost van Viegen (18048757)" userId="S::18048757@student.hhs.nl::a25ecfdb-4723-4359-a341-7e2c48c33794" providerId="AD" clId="Web-{4CDA5C03-4BC1-4603-8504-D844FC38BF10}" dt="2021-09-03T09:29:28.512" v="140" actId="1076"/>
          <ac:picMkLst>
            <pc:docMk/>
            <pc:sldMk cId="1002287421" sldId="260"/>
            <ac:picMk id="10" creationId="{9F80F708-A9D1-4751-925A-6A7A8A2B3635}"/>
          </ac:picMkLst>
        </pc:picChg>
        <pc:picChg chg="add mod">
          <ac:chgData name="Joost van Viegen (18048757)" userId="S::18048757@student.hhs.nl::a25ecfdb-4723-4359-a341-7e2c48c33794" providerId="AD" clId="Web-{4CDA5C03-4BC1-4603-8504-D844FC38BF10}" dt="2021-09-03T09:30:59.920" v="180" actId="1076"/>
          <ac:picMkLst>
            <pc:docMk/>
            <pc:sldMk cId="1002287421" sldId="260"/>
            <ac:picMk id="11" creationId="{2DAD6D15-46F9-4FA9-ADD9-902B51BE797F}"/>
          </ac:picMkLst>
        </pc:picChg>
        <pc:picChg chg="add del mod">
          <ac:chgData name="Joost van Viegen (18048757)" userId="S::18048757@student.hhs.nl::a25ecfdb-4723-4359-a341-7e2c48c33794" providerId="AD" clId="Web-{4CDA5C03-4BC1-4603-8504-D844FC38BF10}" dt="2021-09-03T09:14:59.884" v="59"/>
          <ac:picMkLst>
            <pc:docMk/>
            <pc:sldMk cId="1002287421" sldId="260"/>
            <ac:picMk id="12" creationId="{A20AE4E0-7716-414E-AB37-DDA7C7CFB255}"/>
          </ac:picMkLst>
        </pc:picChg>
        <pc:picChg chg="add mod">
          <ac:chgData name="Joost van Viegen (18048757)" userId="S::18048757@student.hhs.nl::a25ecfdb-4723-4359-a341-7e2c48c33794" providerId="AD" clId="Web-{4CDA5C03-4BC1-4603-8504-D844FC38BF10}" dt="2021-09-03T09:30:19.842" v="159" actId="1076"/>
          <ac:picMkLst>
            <pc:docMk/>
            <pc:sldMk cId="1002287421" sldId="260"/>
            <ac:picMk id="13" creationId="{AF8C8A96-B9E4-4AEF-B32C-24128D61614F}"/>
          </ac:picMkLst>
        </pc:picChg>
        <pc:picChg chg="add mod">
          <ac:chgData name="Joost van Viegen (18048757)" userId="S::18048757@student.hhs.nl::a25ecfdb-4723-4359-a341-7e2c48c33794" providerId="AD" clId="Web-{4CDA5C03-4BC1-4603-8504-D844FC38BF10}" dt="2021-09-03T09:30:25.420" v="161" actId="1076"/>
          <ac:picMkLst>
            <pc:docMk/>
            <pc:sldMk cId="1002287421" sldId="260"/>
            <ac:picMk id="14" creationId="{4C13A5B2-5DF7-42E0-84A5-40783639DF44}"/>
          </ac:picMkLst>
        </pc:picChg>
      </pc:sldChg>
      <pc:sldChg chg="modSp">
        <pc:chgData name="Joost van Viegen (18048757)" userId="S::18048757@student.hhs.nl::a25ecfdb-4723-4359-a341-7e2c48c33794" providerId="AD" clId="Web-{4CDA5C03-4BC1-4603-8504-D844FC38BF10}" dt="2021-09-03T09:40:57.215" v="287" actId="20577"/>
        <pc:sldMkLst>
          <pc:docMk/>
          <pc:sldMk cId="1506191319" sldId="264"/>
        </pc:sldMkLst>
        <pc:spChg chg="mod">
          <ac:chgData name="Joost van Viegen (18048757)" userId="S::18048757@student.hhs.nl::a25ecfdb-4723-4359-a341-7e2c48c33794" providerId="AD" clId="Web-{4CDA5C03-4BC1-4603-8504-D844FC38BF10}" dt="2021-09-03T09:40:57.215" v="287" actId="20577"/>
          <ac:spMkLst>
            <pc:docMk/>
            <pc:sldMk cId="1506191319" sldId="264"/>
            <ac:spMk id="3" creationId="{D21499D2-6169-4F26-84A9-DEDB223C31A2}"/>
          </ac:spMkLst>
        </pc:spChg>
      </pc:sldChg>
    </pc:docChg>
  </pc:docChgLst>
  <pc:docChgLst>
    <pc:chgData name="Mustafa Mousa (18068987)" userId="S::18068987@student.hhs.nl::6b12e5ad-39ac-43db-9488-a3ba5a8e1125" providerId="AD" clId="Web-{DAB0E9AB-2377-4391-9C07-C8487D7CE539}"/>
    <pc:docChg chg="modSld">
      <pc:chgData name="Mustafa Mousa (18068987)" userId="S::18068987@student.hhs.nl::6b12e5ad-39ac-43db-9488-a3ba5a8e1125" providerId="AD" clId="Web-{DAB0E9AB-2377-4391-9C07-C8487D7CE539}" dt="2021-09-03T10:03:45.621" v="30"/>
      <pc:docMkLst>
        <pc:docMk/>
      </pc:docMkLst>
      <pc:sldChg chg="addSp delSp modSp mod setBg">
        <pc:chgData name="Mustafa Mousa (18068987)" userId="S::18068987@student.hhs.nl::6b12e5ad-39ac-43db-9488-a3ba5a8e1125" providerId="AD" clId="Web-{DAB0E9AB-2377-4391-9C07-C8487D7CE539}" dt="2021-09-03T10:03:45.621" v="30"/>
        <pc:sldMkLst>
          <pc:docMk/>
          <pc:sldMk cId="2904313024" sldId="262"/>
        </pc:sldMkLst>
        <pc:spChg chg="mod">
          <ac:chgData name="Mustafa Mousa (18068987)" userId="S::18068987@student.hhs.nl::6b12e5ad-39ac-43db-9488-a3ba5a8e1125" providerId="AD" clId="Web-{DAB0E9AB-2377-4391-9C07-C8487D7CE539}" dt="2021-09-03T10:03:38.902" v="29"/>
          <ac:spMkLst>
            <pc:docMk/>
            <pc:sldMk cId="2904313024" sldId="262"/>
            <ac:spMk id="2" creationId="{55EFCAB0-9C92-4DAE-8A10-2C8EE8D65588}"/>
          </ac:spMkLst>
        </pc:spChg>
        <pc:spChg chg="mod ord">
          <ac:chgData name="Mustafa Mousa (18068987)" userId="S::18068987@student.hhs.nl::6b12e5ad-39ac-43db-9488-a3ba5a8e1125" providerId="AD" clId="Web-{DAB0E9AB-2377-4391-9C07-C8487D7CE539}" dt="2021-09-03T10:03:38.902" v="29"/>
          <ac:spMkLst>
            <pc:docMk/>
            <pc:sldMk cId="2904313024" sldId="262"/>
            <ac:spMk id="3" creationId="{9C721138-B781-444A-A9D5-EFAE056A96E3}"/>
          </ac:spMkLst>
        </pc:spChg>
        <pc:spChg chg="mod">
          <ac:chgData name="Mustafa Mousa (18068987)" userId="S::18068987@student.hhs.nl::6b12e5ad-39ac-43db-9488-a3ba5a8e1125" providerId="AD" clId="Web-{DAB0E9AB-2377-4391-9C07-C8487D7CE539}" dt="2021-09-03T10:03:38.902" v="29"/>
          <ac:spMkLst>
            <pc:docMk/>
            <pc:sldMk cId="2904313024" sldId="262"/>
            <ac:spMk id="4" creationId="{E4EF15DF-6A52-4E31-8E81-61CEAD8AE0D3}"/>
          </ac:spMkLst>
        </pc:spChg>
        <pc:spChg chg="add mod ord">
          <ac:chgData name="Mustafa Mousa (18068987)" userId="S::18068987@student.hhs.nl::6b12e5ad-39ac-43db-9488-a3ba5a8e1125" providerId="AD" clId="Web-{DAB0E9AB-2377-4391-9C07-C8487D7CE539}" dt="2021-09-03T10:03:38.902" v="29"/>
          <ac:spMkLst>
            <pc:docMk/>
            <pc:sldMk cId="2904313024" sldId="262"/>
            <ac:spMk id="5" creationId="{3E59E081-FF12-483C-9E25-A3B90A4A81C7}"/>
          </ac:spMkLst>
        </pc:spChg>
        <pc:picChg chg="add del mod">
          <ac:chgData name="Mustafa Mousa (18068987)" userId="S::18068987@student.hhs.nl::6b12e5ad-39ac-43db-9488-a3ba5a8e1125" providerId="AD" clId="Web-{DAB0E9AB-2377-4391-9C07-C8487D7CE539}" dt="2021-09-03T10:02:41.557" v="26"/>
          <ac:picMkLst>
            <pc:docMk/>
            <pc:sldMk cId="2904313024" sldId="262"/>
            <ac:picMk id="6" creationId="{9039F930-AC48-4B0D-AB4A-5BD8F2FC4270}"/>
          </ac:picMkLst>
        </pc:picChg>
        <pc:picChg chg="add del mod">
          <ac:chgData name="Mustafa Mousa (18068987)" userId="S::18068987@student.hhs.nl::6b12e5ad-39ac-43db-9488-a3ba5a8e1125" providerId="AD" clId="Web-{DAB0E9AB-2377-4391-9C07-C8487D7CE539}" dt="2021-09-03T10:03:45.621" v="30"/>
          <ac:picMkLst>
            <pc:docMk/>
            <pc:sldMk cId="2904313024" sldId="262"/>
            <ac:picMk id="7" creationId="{AA9D622D-6A78-45FC-A7F2-FC29B83E2EAD}"/>
          </ac:picMkLst>
        </pc:picChg>
      </pc:sldChg>
    </pc:docChg>
  </pc:docChgLst>
  <pc:docChgLst>
    <pc:chgData name="Mustafa Mousa (18068987)" userId="S::18068987@student.hhs.nl::6b12e5ad-39ac-43db-9488-a3ba5a8e1125" providerId="AD" clId="Web-{045C3F2E-8EEE-47DA-9EF2-3459C3A94379}"/>
    <pc:docChg chg="addSld modSld">
      <pc:chgData name="Mustafa Mousa (18068987)" userId="S::18068987@student.hhs.nl::6b12e5ad-39ac-43db-9488-a3ba5a8e1125" providerId="AD" clId="Web-{045C3F2E-8EEE-47DA-9EF2-3459C3A94379}" dt="2021-09-03T08:59:07.325" v="9" actId="20577"/>
      <pc:docMkLst>
        <pc:docMk/>
      </pc:docMkLst>
      <pc:sldChg chg="modSp">
        <pc:chgData name="Mustafa Mousa (18068987)" userId="S::18068987@student.hhs.nl::6b12e5ad-39ac-43db-9488-a3ba5a8e1125" providerId="AD" clId="Web-{045C3F2E-8EEE-47DA-9EF2-3459C3A94379}" dt="2021-09-03T08:59:07.325" v="9" actId="20577"/>
        <pc:sldMkLst>
          <pc:docMk/>
          <pc:sldMk cId="1566290611" sldId="256"/>
        </pc:sldMkLst>
        <pc:spChg chg="mod">
          <ac:chgData name="Mustafa Mousa (18068987)" userId="S::18068987@student.hhs.nl::6b12e5ad-39ac-43db-9488-a3ba5a8e1125" providerId="AD" clId="Web-{045C3F2E-8EEE-47DA-9EF2-3459C3A94379}" dt="2021-09-03T08:59:07.325" v="9" actId="20577"/>
          <ac:spMkLst>
            <pc:docMk/>
            <pc:sldMk cId="1566290611" sldId="256"/>
            <ac:spMk id="2" creationId="{B3324FC3-6ADB-4A8F-9251-EE2FDC662611}"/>
          </ac:spMkLst>
        </pc:spChg>
      </pc:sldChg>
      <pc:sldChg chg="new">
        <pc:chgData name="Mustafa Mousa (18068987)" userId="S::18068987@student.hhs.nl::6b12e5ad-39ac-43db-9488-a3ba5a8e1125" providerId="AD" clId="Web-{045C3F2E-8EEE-47DA-9EF2-3459C3A94379}" dt="2021-09-03T08:58:56.184" v="0"/>
        <pc:sldMkLst>
          <pc:docMk/>
          <pc:sldMk cId="3027885131" sldId="257"/>
        </pc:sldMkLst>
      </pc:sldChg>
    </pc:docChg>
  </pc:docChgLst>
  <pc:docChgLst>
    <pc:chgData name="Pascal Seegers (21132844)" userId="S::21132844@student.hhs.nl::6af91c5b-276d-490c-b3af-d00b7e30803a" providerId="AD" clId="Web-{72990428-8048-4AEA-BE5F-DF5844A60B37}"/>
    <pc:docChg chg="modSld">
      <pc:chgData name="Pascal Seegers (21132844)" userId="S::21132844@student.hhs.nl::6af91c5b-276d-490c-b3af-d00b7e30803a" providerId="AD" clId="Web-{72990428-8048-4AEA-BE5F-DF5844A60B37}" dt="2021-09-03T10:07:54.522" v="210" actId="1076"/>
      <pc:docMkLst>
        <pc:docMk/>
      </pc:docMkLst>
      <pc:sldChg chg="modSp">
        <pc:chgData name="Pascal Seegers (21132844)" userId="S::21132844@student.hhs.nl::6af91c5b-276d-490c-b3af-d00b7e30803a" providerId="AD" clId="Web-{72990428-8048-4AEA-BE5F-DF5844A60B37}" dt="2021-09-03T10:07:54.522" v="210" actId="1076"/>
        <pc:sldMkLst>
          <pc:docMk/>
          <pc:sldMk cId="2212048022" sldId="258"/>
        </pc:sldMkLst>
        <pc:spChg chg="mod">
          <ac:chgData name="Pascal Seegers (21132844)" userId="S::21132844@student.hhs.nl::6af91c5b-276d-490c-b3af-d00b7e30803a" providerId="AD" clId="Web-{72990428-8048-4AEA-BE5F-DF5844A60B37}" dt="2021-09-03T09:50:20.315" v="119" actId="20577"/>
          <ac:spMkLst>
            <pc:docMk/>
            <pc:sldMk cId="2212048022" sldId="258"/>
            <ac:spMk id="3" creationId="{AA167D26-4D99-4513-B91A-0BB62F6BF615}"/>
          </ac:spMkLst>
        </pc:spChg>
        <pc:picChg chg="mod">
          <ac:chgData name="Pascal Seegers (21132844)" userId="S::21132844@student.hhs.nl::6af91c5b-276d-490c-b3af-d00b7e30803a" providerId="AD" clId="Web-{72990428-8048-4AEA-BE5F-DF5844A60B37}" dt="2021-09-03T09:51:29.457" v="121" actId="14100"/>
          <ac:picMkLst>
            <pc:docMk/>
            <pc:sldMk cId="2212048022" sldId="258"/>
            <ac:picMk id="5" creationId="{F2C3E5B3-46AF-4AFD-B8B5-51751291279A}"/>
          </ac:picMkLst>
        </pc:picChg>
        <pc:picChg chg="mod">
          <ac:chgData name="Pascal Seegers (21132844)" userId="S::21132844@student.hhs.nl::6af91c5b-276d-490c-b3af-d00b7e30803a" providerId="AD" clId="Web-{72990428-8048-4AEA-BE5F-DF5844A60B37}" dt="2021-09-03T10:07:54.522" v="210" actId="1076"/>
          <ac:picMkLst>
            <pc:docMk/>
            <pc:sldMk cId="2212048022" sldId="258"/>
            <ac:picMk id="6" creationId="{33AEC5A9-CBEE-47BA-A12C-ABDE1FB254F5}"/>
          </ac:picMkLst>
        </pc:picChg>
      </pc:sldChg>
      <pc:sldChg chg="modSp">
        <pc:chgData name="Pascal Seegers (21132844)" userId="S::21132844@student.hhs.nl::6af91c5b-276d-490c-b3af-d00b7e30803a" providerId="AD" clId="Web-{72990428-8048-4AEA-BE5F-DF5844A60B37}" dt="2021-09-03T09:47:37.750" v="117" actId="20577"/>
        <pc:sldMkLst>
          <pc:docMk/>
          <pc:sldMk cId="2439355488" sldId="259"/>
        </pc:sldMkLst>
        <pc:spChg chg="mod">
          <ac:chgData name="Pascal Seegers (21132844)" userId="S::21132844@student.hhs.nl::6af91c5b-276d-490c-b3af-d00b7e30803a" providerId="AD" clId="Web-{72990428-8048-4AEA-BE5F-DF5844A60B37}" dt="2021-09-03T09:47:37.750" v="117" actId="20577"/>
          <ac:spMkLst>
            <pc:docMk/>
            <pc:sldMk cId="2439355488" sldId="259"/>
            <ac:spMk id="3" creationId="{70DF980D-7696-4C3F-BFA1-CB352492BC68}"/>
          </ac:spMkLst>
        </pc:spChg>
      </pc:sldChg>
      <pc:sldChg chg="modSp">
        <pc:chgData name="Pascal Seegers (21132844)" userId="S::21132844@student.hhs.nl::6af91c5b-276d-490c-b3af-d00b7e30803a" providerId="AD" clId="Web-{72990428-8048-4AEA-BE5F-DF5844A60B37}" dt="2021-09-03T09:57:27.855" v="149" actId="1076"/>
        <pc:sldMkLst>
          <pc:docMk/>
          <pc:sldMk cId="1002287421" sldId="260"/>
        </pc:sldMkLst>
        <pc:spChg chg="mod">
          <ac:chgData name="Pascal Seegers (21132844)" userId="S::21132844@student.hhs.nl::6af91c5b-276d-490c-b3af-d00b7e30803a" providerId="AD" clId="Web-{72990428-8048-4AEA-BE5F-DF5844A60B37}" dt="2021-09-03T09:56:52.323" v="147" actId="1076"/>
          <ac:spMkLst>
            <pc:docMk/>
            <pc:sldMk cId="1002287421" sldId="260"/>
            <ac:spMk id="8" creationId="{A1A1D4F4-242A-4FBA-92E7-924405E8ADB7}"/>
          </ac:spMkLst>
        </pc:spChg>
        <pc:picChg chg="mod">
          <ac:chgData name="Pascal Seegers (21132844)" userId="S::21132844@student.hhs.nl::6af91c5b-276d-490c-b3af-d00b7e30803a" providerId="AD" clId="Web-{72990428-8048-4AEA-BE5F-DF5844A60B37}" dt="2021-09-03T09:57:27.855" v="149" actId="1076"/>
          <ac:picMkLst>
            <pc:docMk/>
            <pc:sldMk cId="1002287421" sldId="260"/>
            <ac:picMk id="4" creationId="{4D199EFD-B44E-4934-9BE1-8BC8E4AF8122}"/>
          </ac:picMkLst>
        </pc:picChg>
      </pc:sldChg>
      <pc:sldChg chg="modSp">
        <pc:chgData name="Pascal Seegers (21132844)" userId="S::21132844@student.hhs.nl::6af91c5b-276d-490c-b3af-d00b7e30803a" providerId="AD" clId="Web-{72990428-8048-4AEA-BE5F-DF5844A60B37}" dt="2021-09-03T09:52:09.771" v="122" actId="20577"/>
        <pc:sldMkLst>
          <pc:docMk/>
          <pc:sldMk cId="3963753875" sldId="261"/>
        </pc:sldMkLst>
        <pc:spChg chg="mod">
          <ac:chgData name="Pascal Seegers (21132844)" userId="S::21132844@student.hhs.nl::6af91c5b-276d-490c-b3af-d00b7e30803a" providerId="AD" clId="Web-{72990428-8048-4AEA-BE5F-DF5844A60B37}" dt="2021-09-03T09:52:09.771" v="122" actId="20577"/>
          <ac:spMkLst>
            <pc:docMk/>
            <pc:sldMk cId="3963753875" sldId="261"/>
            <ac:spMk id="3" creationId="{CA9C9835-9D88-4CBA-BEE2-B692D1E37598}"/>
          </ac:spMkLst>
        </pc:spChg>
      </pc:sldChg>
      <pc:sldChg chg="addSp delSp modSp">
        <pc:chgData name="Pascal Seegers (21132844)" userId="S::21132844@student.hhs.nl::6af91c5b-276d-490c-b3af-d00b7e30803a" providerId="AD" clId="Web-{72990428-8048-4AEA-BE5F-DF5844A60B37}" dt="2021-09-03T10:07:19.350" v="206" actId="1076"/>
        <pc:sldMkLst>
          <pc:docMk/>
          <pc:sldMk cId="2904313024" sldId="262"/>
        </pc:sldMkLst>
        <pc:spChg chg="mod">
          <ac:chgData name="Pascal Seegers (21132844)" userId="S::21132844@student.hhs.nl::6af91c5b-276d-490c-b3af-d00b7e30803a" providerId="AD" clId="Web-{72990428-8048-4AEA-BE5F-DF5844A60B37}" dt="2021-09-03T09:54:10.210" v="146" actId="20577"/>
          <ac:spMkLst>
            <pc:docMk/>
            <pc:sldMk cId="2904313024" sldId="262"/>
            <ac:spMk id="3" creationId="{9C721138-B781-444A-A9D5-EFAE056A96E3}"/>
          </ac:spMkLst>
        </pc:spChg>
        <pc:picChg chg="add del mod">
          <ac:chgData name="Pascal Seegers (21132844)" userId="S::21132844@student.hhs.nl::6af91c5b-276d-490c-b3af-d00b7e30803a" providerId="AD" clId="Web-{72990428-8048-4AEA-BE5F-DF5844A60B37}" dt="2021-09-03T10:06:03.864" v="198"/>
          <ac:picMkLst>
            <pc:docMk/>
            <pc:sldMk cId="2904313024" sldId="262"/>
            <ac:picMk id="8" creationId="{0008FB8A-212A-437C-8C3F-ED5DA9EFBD20}"/>
          </ac:picMkLst>
        </pc:picChg>
        <pc:picChg chg="add del mod">
          <ac:chgData name="Pascal Seegers (21132844)" userId="S::21132844@student.hhs.nl::6af91c5b-276d-490c-b3af-d00b7e30803a" providerId="AD" clId="Web-{72990428-8048-4AEA-BE5F-DF5844A60B37}" dt="2021-09-03T10:06:58.584" v="202"/>
          <ac:picMkLst>
            <pc:docMk/>
            <pc:sldMk cId="2904313024" sldId="262"/>
            <ac:picMk id="9" creationId="{FFE372B8-EC4F-4491-B99B-B1EA51ADB43F}"/>
          </ac:picMkLst>
        </pc:picChg>
        <pc:picChg chg="add mod">
          <ac:chgData name="Pascal Seegers (21132844)" userId="S::21132844@student.hhs.nl::6af91c5b-276d-490c-b3af-d00b7e30803a" providerId="AD" clId="Web-{72990428-8048-4AEA-BE5F-DF5844A60B37}" dt="2021-09-03T10:07:19.350" v="206" actId="1076"/>
          <ac:picMkLst>
            <pc:docMk/>
            <pc:sldMk cId="2904313024" sldId="262"/>
            <ac:picMk id="10" creationId="{3AE2A531-91C5-4179-930C-3F1E595F60EC}"/>
          </ac:picMkLst>
        </pc:picChg>
      </pc:sldChg>
      <pc:sldChg chg="modSp">
        <pc:chgData name="Pascal Seegers (21132844)" userId="S::21132844@student.hhs.nl::6af91c5b-276d-490c-b3af-d00b7e30803a" providerId="AD" clId="Web-{72990428-8048-4AEA-BE5F-DF5844A60B37}" dt="2021-09-03T09:22:53.925" v="10" actId="1076"/>
        <pc:sldMkLst>
          <pc:docMk/>
          <pc:sldMk cId="797549151" sldId="263"/>
        </pc:sldMkLst>
        <pc:spChg chg="mod">
          <ac:chgData name="Pascal Seegers (21132844)" userId="S::21132844@student.hhs.nl::6af91c5b-276d-490c-b3af-d00b7e30803a" providerId="AD" clId="Web-{72990428-8048-4AEA-BE5F-DF5844A60B37}" dt="2021-09-03T09:22:53.925" v="10" actId="1076"/>
          <ac:spMkLst>
            <pc:docMk/>
            <pc:sldMk cId="797549151" sldId="263"/>
            <ac:spMk id="3" creationId="{1F841BB4-4C63-4DD1-9E1B-AFEC32B440D9}"/>
          </ac:spMkLst>
        </pc:spChg>
      </pc:sldChg>
      <pc:sldChg chg="modSp">
        <pc:chgData name="Pascal Seegers (21132844)" userId="S::21132844@student.hhs.nl::6af91c5b-276d-490c-b3af-d00b7e30803a" providerId="AD" clId="Web-{72990428-8048-4AEA-BE5F-DF5844A60B37}" dt="2021-09-03T10:03:34.080" v="195" actId="20577"/>
        <pc:sldMkLst>
          <pc:docMk/>
          <pc:sldMk cId="1506191319" sldId="264"/>
        </pc:sldMkLst>
        <pc:spChg chg="mod">
          <ac:chgData name="Pascal Seegers (21132844)" userId="S::21132844@student.hhs.nl::6af91c5b-276d-490c-b3af-d00b7e30803a" providerId="AD" clId="Web-{72990428-8048-4AEA-BE5F-DF5844A60B37}" dt="2021-09-03T10:03:34.080" v="195" actId="20577"/>
          <ac:spMkLst>
            <pc:docMk/>
            <pc:sldMk cId="1506191319" sldId="264"/>
            <ac:spMk id="3" creationId="{D21499D2-6169-4F26-84A9-DEDB223C31A2}"/>
          </ac:spMkLst>
        </pc:spChg>
      </pc:sldChg>
    </pc:docChg>
  </pc:docChgLst>
  <pc:docChgLst>
    <pc:chgData name="Pascal Seegers (21132844)" userId="S::21132844@student.hhs.nl::6af91c5b-276d-490c-b3af-d00b7e30803a" providerId="AD" clId="Web-{B81E86C7-421A-4E93-B1BD-9B404803D718}"/>
    <pc:docChg chg="modSld">
      <pc:chgData name="Pascal Seegers (21132844)" userId="S::21132844@student.hhs.nl::6af91c5b-276d-490c-b3af-d00b7e30803a" providerId="AD" clId="Web-{B81E86C7-421A-4E93-B1BD-9B404803D718}" dt="2021-09-03T09:11:37.480" v="91" actId="20577"/>
      <pc:docMkLst>
        <pc:docMk/>
      </pc:docMkLst>
      <pc:sldChg chg="modSp">
        <pc:chgData name="Pascal Seegers (21132844)" userId="S::21132844@student.hhs.nl::6af91c5b-276d-490c-b3af-d00b7e30803a" providerId="AD" clId="Web-{B81E86C7-421A-4E93-B1BD-9B404803D718}" dt="2021-09-03T09:11:37.480" v="91" actId="20577"/>
        <pc:sldMkLst>
          <pc:docMk/>
          <pc:sldMk cId="2212048022" sldId="258"/>
        </pc:sldMkLst>
        <pc:spChg chg="mod">
          <ac:chgData name="Pascal Seegers (21132844)" userId="S::21132844@student.hhs.nl::6af91c5b-276d-490c-b3af-d00b7e30803a" providerId="AD" clId="Web-{B81E86C7-421A-4E93-B1BD-9B404803D718}" dt="2021-09-03T09:11:37.480" v="91" actId="20577"/>
          <ac:spMkLst>
            <pc:docMk/>
            <pc:sldMk cId="2212048022" sldId="258"/>
            <ac:spMk id="3" creationId="{AA167D26-4D99-4513-B91A-0BB62F6BF615}"/>
          </ac:spMkLst>
        </pc:spChg>
      </pc:sldChg>
    </pc:docChg>
  </pc:docChgLst>
  <pc:docChgLst>
    <pc:chgData name="Yuliya Litvin (20161417)" userId="S::20161417@student.hhs.nl::b3887fcd-53ba-4ee3-b35d-5011b75a1423" providerId="AD" clId="Web-{80B2D03E-CE17-4223-9210-5F41364E1B0A}"/>
    <pc:docChg chg="addSld modSld sldOrd modMainMaster">
      <pc:chgData name="Yuliya Litvin (20161417)" userId="S::20161417@student.hhs.nl::b3887fcd-53ba-4ee3-b35d-5011b75a1423" providerId="AD" clId="Web-{80B2D03E-CE17-4223-9210-5F41364E1B0A}" dt="2021-09-03T10:03:04.796" v="994" actId="20577"/>
      <pc:docMkLst>
        <pc:docMk/>
      </pc:docMkLst>
      <pc:sldChg chg="addSp delSp modSp mod setBg addAnim delAnim setClrOvrMap">
        <pc:chgData name="Yuliya Litvin (20161417)" userId="S::20161417@student.hhs.nl::b3887fcd-53ba-4ee3-b35d-5011b75a1423" providerId="AD" clId="Web-{80B2D03E-CE17-4223-9210-5F41364E1B0A}" dt="2021-09-03T09:47:33.813" v="695" actId="1076"/>
        <pc:sldMkLst>
          <pc:docMk/>
          <pc:sldMk cId="1566290611" sldId="256"/>
        </pc:sldMkLst>
        <pc:spChg chg="mod ord">
          <ac:chgData name="Yuliya Litvin (20161417)" userId="S::20161417@student.hhs.nl::b3887fcd-53ba-4ee3-b35d-5011b75a1423" providerId="AD" clId="Web-{80B2D03E-CE17-4223-9210-5F41364E1B0A}" dt="2021-09-03T09:46:13.936" v="673" actId="20577"/>
          <ac:spMkLst>
            <pc:docMk/>
            <pc:sldMk cId="1566290611" sldId="256"/>
            <ac:spMk id="2" creationId="{B3324FC3-6ADB-4A8F-9251-EE2FDC662611}"/>
          </ac:spMkLst>
        </pc:spChg>
        <pc:spChg chg="mod ord">
          <ac:chgData name="Yuliya Litvin (20161417)" userId="S::20161417@student.hhs.nl::b3887fcd-53ba-4ee3-b35d-5011b75a1423" providerId="AD" clId="Web-{80B2D03E-CE17-4223-9210-5F41364E1B0A}" dt="2021-09-03T09:13:31.843" v="292" actId="20577"/>
          <ac:spMkLst>
            <pc:docMk/>
            <pc:sldMk cId="1566290611" sldId="256"/>
            <ac:spMk id="3" creationId="{5C05F3E5-3F47-4850-89E6-4F797F674062}"/>
          </ac:spMkLst>
        </pc:spChg>
        <pc:spChg chg="add del">
          <ac:chgData name="Yuliya Litvin (20161417)" userId="S::20161417@student.hhs.nl::b3887fcd-53ba-4ee3-b35d-5011b75a1423" providerId="AD" clId="Web-{80B2D03E-CE17-4223-9210-5F41364E1B0A}" dt="2021-09-03T09:15:43.220" v="329"/>
          <ac:spMkLst>
            <pc:docMk/>
            <pc:sldMk cId="1566290611" sldId="256"/>
            <ac:spMk id="4" creationId="{5FD0A25F-F68F-47DB-A1F0-EB74503EEDD2}"/>
          </ac:spMkLst>
        </pc:spChg>
        <pc:spChg chg="add del">
          <ac:chgData name="Yuliya Litvin (20161417)" userId="S::20161417@student.hhs.nl::b3887fcd-53ba-4ee3-b35d-5011b75a1423" providerId="AD" clId="Web-{80B2D03E-CE17-4223-9210-5F41364E1B0A}" dt="2021-09-03T09:07:52.666" v="129"/>
          <ac:spMkLst>
            <pc:docMk/>
            <pc:sldMk cId="1566290611" sldId="256"/>
            <ac:spMk id="5" creationId="{E6A222EB-A81E-4238-B08D-AAB1828C8E0B}"/>
          </ac:spMkLst>
        </pc:spChg>
        <pc:spChg chg="add del">
          <ac:chgData name="Yuliya Litvin (20161417)" userId="S::20161417@student.hhs.nl::b3887fcd-53ba-4ee3-b35d-5011b75a1423" providerId="AD" clId="Web-{80B2D03E-CE17-4223-9210-5F41364E1B0A}" dt="2021-09-03T09:07:52.666" v="129"/>
          <ac:spMkLst>
            <pc:docMk/>
            <pc:sldMk cId="1566290611" sldId="256"/>
            <ac:spMk id="6" creationId="{E014676C-074B-475A-8346-9C901C86CB97}"/>
          </ac:spMkLst>
        </pc:spChg>
        <pc:spChg chg="add del">
          <ac:chgData name="Yuliya Litvin (20161417)" userId="S::20161417@student.hhs.nl::b3887fcd-53ba-4ee3-b35d-5011b75a1423" providerId="AD" clId="Web-{80B2D03E-CE17-4223-9210-5F41364E1B0A}" dt="2021-09-03T09:03:24.224" v="79"/>
          <ac:spMkLst>
            <pc:docMk/>
            <pc:sldMk cId="1566290611" sldId="256"/>
            <ac:spMk id="8" creationId="{DE27238C-8EAF-4098-86E6-7723B7DAE601}"/>
          </ac:spMkLst>
        </pc:spChg>
        <pc:spChg chg="add del">
          <ac:chgData name="Yuliya Litvin (20161417)" userId="S::20161417@student.hhs.nl::b3887fcd-53ba-4ee3-b35d-5011b75a1423" providerId="AD" clId="Web-{80B2D03E-CE17-4223-9210-5F41364E1B0A}" dt="2021-09-03T09:07:50.556" v="124"/>
          <ac:spMkLst>
            <pc:docMk/>
            <pc:sldMk cId="1566290611" sldId="256"/>
            <ac:spMk id="9" creationId="{59EC6FFF-3949-4638-A265-B1515909B9FA}"/>
          </ac:spMkLst>
        </pc:spChg>
        <pc:spChg chg="add del">
          <ac:chgData name="Yuliya Litvin (20161417)" userId="S::20161417@student.hhs.nl::b3887fcd-53ba-4ee3-b35d-5011b75a1423" providerId="AD" clId="Web-{80B2D03E-CE17-4223-9210-5F41364E1B0A}" dt="2021-09-03T09:03:24.224" v="79"/>
          <ac:spMkLst>
            <pc:docMk/>
            <pc:sldMk cId="1566290611" sldId="256"/>
            <ac:spMk id="10" creationId="{992F97B1-1891-4FCC-9E5F-BA97EDB48F89}"/>
          </ac:spMkLst>
        </pc:spChg>
        <pc:spChg chg="add del">
          <ac:chgData name="Yuliya Litvin (20161417)" userId="S::20161417@student.hhs.nl::b3887fcd-53ba-4ee3-b35d-5011b75a1423" providerId="AD" clId="Web-{80B2D03E-CE17-4223-9210-5F41364E1B0A}" dt="2021-09-03T09:07:50.556" v="124"/>
          <ac:spMkLst>
            <pc:docMk/>
            <pc:sldMk cId="1566290611" sldId="256"/>
            <ac:spMk id="11" creationId="{8C05BC5F-3118-49D0-B18C-5D9CC922C23D}"/>
          </ac:spMkLst>
        </pc:spChg>
        <pc:spChg chg="add del">
          <ac:chgData name="Yuliya Litvin (20161417)" userId="S::20161417@student.hhs.nl::b3887fcd-53ba-4ee3-b35d-5011b75a1423" providerId="AD" clId="Web-{80B2D03E-CE17-4223-9210-5F41364E1B0A}" dt="2021-09-03T09:03:24.224" v="79"/>
          <ac:spMkLst>
            <pc:docMk/>
            <pc:sldMk cId="1566290611" sldId="256"/>
            <ac:spMk id="12" creationId="{78C6C821-FEE1-4EB6-9590-C021440C77DE}"/>
          </ac:spMkLst>
        </pc:spChg>
        <pc:spChg chg="add del">
          <ac:chgData name="Yuliya Litvin (20161417)" userId="S::20161417@student.hhs.nl::b3887fcd-53ba-4ee3-b35d-5011b75a1423" providerId="AD" clId="Web-{80B2D03E-CE17-4223-9210-5F41364E1B0A}" dt="2021-09-03T09:07:52.650" v="128"/>
          <ac:spMkLst>
            <pc:docMk/>
            <pc:sldMk cId="1566290611" sldId="256"/>
            <ac:spMk id="13" creationId="{DE27238C-8EAF-4098-86E6-7723B7DAE601}"/>
          </ac:spMkLst>
        </pc:spChg>
        <pc:spChg chg="add del">
          <ac:chgData name="Yuliya Litvin (20161417)" userId="S::20161417@student.hhs.nl::b3887fcd-53ba-4ee3-b35d-5011b75a1423" providerId="AD" clId="Web-{80B2D03E-CE17-4223-9210-5F41364E1B0A}" dt="2021-09-03T09:03:24.224" v="79"/>
          <ac:spMkLst>
            <pc:docMk/>
            <pc:sldMk cId="1566290611" sldId="256"/>
            <ac:spMk id="14" creationId="{B61A74B3-E247-44D4-8C48-FAE8E2056401}"/>
          </ac:spMkLst>
        </pc:spChg>
        <pc:spChg chg="add del">
          <ac:chgData name="Yuliya Litvin (20161417)" userId="S::20161417@student.hhs.nl::b3887fcd-53ba-4ee3-b35d-5011b75a1423" providerId="AD" clId="Web-{80B2D03E-CE17-4223-9210-5F41364E1B0A}" dt="2021-09-03T09:07:52.650" v="128"/>
          <ac:spMkLst>
            <pc:docMk/>
            <pc:sldMk cId="1566290611" sldId="256"/>
            <ac:spMk id="15" creationId="{992F97B1-1891-4FCC-9E5F-BA97EDB48F89}"/>
          </ac:spMkLst>
        </pc:spChg>
        <pc:spChg chg="add del">
          <ac:chgData name="Yuliya Litvin (20161417)" userId="S::20161417@student.hhs.nl::b3887fcd-53ba-4ee3-b35d-5011b75a1423" providerId="AD" clId="Web-{80B2D03E-CE17-4223-9210-5F41364E1B0A}" dt="2021-09-03T09:07:50.556" v="124"/>
          <ac:spMkLst>
            <pc:docMk/>
            <pc:sldMk cId="1566290611" sldId="256"/>
            <ac:spMk id="16" creationId="{9A4B1E59-3C8A-453C-B841-6AB3B0CF7069}"/>
          </ac:spMkLst>
        </pc:spChg>
        <pc:spChg chg="add del">
          <ac:chgData name="Yuliya Litvin (20161417)" userId="S::20161417@student.hhs.nl::b3887fcd-53ba-4ee3-b35d-5011b75a1423" providerId="AD" clId="Web-{80B2D03E-CE17-4223-9210-5F41364E1B0A}" dt="2021-09-03T09:07:52.650" v="128"/>
          <ac:spMkLst>
            <pc:docMk/>
            <pc:sldMk cId="1566290611" sldId="256"/>
            <ac:spMk id="17" creationId="{78C6C821-FEE1-4EB6-9590-C021440C77DE}"/>
          </ac:spMkLst>
        </pc:spChg>
        <pc:spChg chg="add del">
          <ac:chgData name="Yuliya Litvin (20161417)" userId="S::20161417@student.hhs.nl::b3887fcd-53ba-4ee3-b35d-5011b75a1423" providerId="AD" clId="Web-{80B2D03E-CE17-4223-9210-5F41364E1B0A}" dt="2021-09-03T09:07:52.650" v="128"/>
          <ac:spMkLst>
            <pc:docMk/>
            <pc:sldMk cId="1566290611" sldId="256"/>
            <ac:spMk id="18" creationId="{B61A74B3-E247-44D4-8C48-FAE8E2056401}"/>
          </ac:spMkLst>
        </pc:spChg>
        <pc:spChg chg="add">
          <ac:chgData name="Yuliya Litvin (20161417)" userId="S::20161417@student.hhs.nl::b3887fcd-53ba-4ee3-b35d-5011b75a1423" providerId="AD" clId="Web-{80B2D03E-CE17-4223-9210-5F41364E1B0A}" dt="2021-09-03T09:07:52.666" v="129"/>
          <ac:spMkLst>
            <pc:docMk/>
            <pc:sldMk cId="1566290611" sldId="256"/>
            <ac:spMk id="19" creationId="{E6A222EB-A81E-4238-B08D-AAB1828C8E0B}"/>
          </ac:spMkLst>
        </pc:spChg>
        <pc:spChg chg="add">
          <ac:chgData name="Yuliya Litvin (20161417)" userId="S::20161417@student.hhs.nl::b3887fcd-53ba-4ee3-b35d-5011b75a1423" providerId="AD" clId="Web-{80B2D03E-CE17-4223-9210-5F41364E1B0A}" dt="2021-09-03T09:07:52.666" v="129"/>
          <ac:spMkLst>
            <pc:docMk/>
            <pc:sldMk cId="1566290611" sldId="256"/>
            <ac:spMk id="20" creationId="{E014676C-074B-475A-8346-9C901C86CB97}"/>
          </ac:spMkLst>
        </pc:spChg>
        <pc:spChg chg="add mod">
          <ac:chgData name="Yuliya Litvin (20161417)" userId="S::20161417@student.hhs.nl::b3887fcd-53ba-4ee3-b35d-5011b75a1423" providerId="AD" clId="Web-{80B2D03E-CE17-4223-9210-5F41364E1B0A}" dt="2021-09-03T09:15:28.392" v="327" actId="20577"/>
          <ac:spMkLst>
            <pc:docMk/>
            <pc:sldMk cId="1566290611" sldId="256"/>
            <ac:spMk id="23" creationId="{9BEF6245-E34D-4CC9-844E-54C24EB87165}"/>
          </ac:spMkLst>
        </pc:spChg>
        <pc:spChg chg="add del">
          <ac:chgData name="Yuliya Litvin (20161417)" userId="S::20161417@student.hhs.nl::b3887fcd-53ba-4ee3-b35d-5011b75a1423" providerId="AD" clId="Web-{80B2D03E-CE17-4223-9210-5F41364E1B0A}" dt="2021-09-03T09:15:40.798" v="328"/>
          <ac:spMkLst>
            <pc:docMk/>
            <pc:sldMk cId="1566290611" sldId="256"/>
            <ac:spMk id="24" creationId="{B8E3C372-BD83-48AE-990D-AA2E28CF15C6}"/>
          </ac:spMkLst>
        </pc:spChg>
        <pc:spChg chg="add mod">
          <ac:chgData name="Yuliya Litvin (20161417)" userId="S::20161417@student.hhs.nl::b3887fcd-53ba-4ee3-b35d-5011b75a1423" providerId="AD" clId="Web-{80B2D03E-CE17-4223-9210-5F41364E1B0A}" dt="2021-09-03T09:37:43.600" v="590"/>
          <ac:spMkLst>
            <pc:docMk/>
            <pc:sldMk cId="1566290611" sldId="256"/>
            <ac:spMk id="25" creationId="{E7508D8D-5483-4B31-9453-6C928596D12B}"/>
          </ac:spMkLst>
        </pc:spChg>
        <pc:spChg chg="add mod">
          <ac:chgData name="Yuliya Litvin (20161417)" userId="S::20161417@student.hhs.nl::b3887fcd-53ba-4ee3-b35d-5011b75a1423" providerId="AD" clId="Web-{80B2D03E-CE17-4223-9210-5F41364E1B0A}" dt="2021-09-03T09:47:33.813" v="695" actId="1076"/>
          <ac:spMkLst>
            <pc:docMk/>
            <pc:sldMk cId="1566290611" sldId="256"/>
            <ac:spMk id="27" creationId="{0C113F4B-4264-43B9-ABD0-2E0BC5364B7D}"/>
          </ac:spMkLst>
        </pc:spChg>
        <pc:cxnChg chg="add del">
          <ac:chgData name="Yuliya Litvin (20161417)" userId="S::20161417@student.hhs.nl::b3887fcd-53ba-4ee3-b35d-5011b75a1423" providerId="AD" clId="Web-{80B2D03E-CE17-4223-9210-5F41364E1B0A}" dt="2021-09-03T09:07:52.666" v="129"/>
          <ac:cxnSpMkLst>
            <pc:docMk/>
            <pc:sldMk cId="1566290611" sldId="256"/>
            <ac:cxnSpMk id="7" creationId="{179C4C8E-197B-4679-AE96-B5147F971C90}"/>
          </ac:cxnSpMkLst>
        </pc:cxnChg>
        <pc:cxnChg chg="add">
          <ac:chgData name="Yuliya Litvin (20161417)" userId="S::20161417@student.hhs.nl::b3887fcd-53ba-4ee3-b35d-5011b75a1423" providerId="AD" clId="Web-{80B2D03E-CE17-4223-9210-5F41364E1B0A}" dt="2021-09-03T09:07:52.666" v="129"/>
          <ac:cxnSpMkLst>
            <pc:docMk/>
            <pc:sldMk cId="1566290611" sldId="256"/>
            <ac:cxnSpMk id="21" creationId="{179C4C8E-197B-4679-AE96-B5147F971C90}"/>
          </ac:cxnSpMkLst>
        </pc:cxnChg>
      </pc:sldChg>
      <pc:sldChg chg="addSp modSp">
        <pc:chgData name="Yuliya Litvin (20161417)" userId="S::20161417@student.hhs.nl::b3887fcd-53ba-4ee3-b35d-5011b75a1423" providerId="AD" clId="Web-{80B2D03E-CE17-4223-9210-5F41364E1B0A}" dt="2021-09-03T10:03:04.796" v="994" actId="20577"/>
        <pc:sldMkLst>
          <pc:docMk/>
          <pc:sldMk cId="3027885131" sldId="257"/>
        </pc:sldMkLst>
        <pc:spChg chg="mod">
          <ac:chgData name="Yuliya Litvin (20161417)" userId="S::20161417@student.hhs.nl::b3887fcd-53ba-4ee3-b35d-5011b75a1423" providerId="AD" clId="Web-{80B2D03E-CE17-4223-9210-5F41364E1B0A}" dt="2021-09-03T10:03:04.796" v="994" actId="20577"/>
          <ac:spMkLst>
            <pc:docMk/>
            <pc:sldMk cId="3027885131" sldId="257"/>
            <ac:spMk id="3" creationId="{49CCF093-9ED4-47F3-97C8-9DF219DB275B}"/>
          </ac:spMkLst>
        </pc:spChg>
        <pc:spChg chg="add mod">
          <ac:chgData name="Yuliya Litvin (20161417)" userId="S::20161417@student.hhs.nl::b3887fcd-53ba-4ee3-b35d-5011b75a1423" providerId="AD" clId="Web-{80B2D03E-CE17-4223-9210-5F41364E1B0A}" dt="2021-09-03T09:37:43.600" v="590"/>
          <ac:spMkLst>
            <pc:docMk/>
            <pc:sldMk cId="3027885131" sldId="257"/>
            <ac:spMk id="5" creationId="{8B41908A-56AD-4C4E-8E64-881C905296BE}"/>
          </ac:spMkLst>
        </pc:spChg>
      </pc:sldChg>
      <pc:sldChg chg="addSp delSp modSp">
        <pc:chgData name="Yuliya Litvin (20161417)" userId="S::20161417@student.hhs.nl::b3887fcd-53ba-4ee3-b35d-5011b75a1423" providerId="AD" clId="Web-{80B2D03E-CE17-4223-9210-5F41364E1B0A}" dt="2021-09-03T10:03:02.015" v="993" actId="20577"/>
        <pc:sldMkLst>
          <pc:docMk/>
          <pc:sldMk cId="2212048022" sldId="258"/>
        </pc:sldMkLst>
        <pc:spChg chg="mod">
          <ac:chgData name="Yuliya Litvin (20161417)" userId="S::20161417@student.hhs.nl::b3887fcd-53ba-4ee3-b35d-5011b75a1423" providerId="AD" clId="Web-{80B2D03E-CE17-4223-9210-5F41364E1B0A}" dt="2021-09-03T10:03:02.015" v="993" actId="20577"/>
          <ac:spMkLst>
            <pc:docMk/>
            <pc:sldMk cId="2212048022" sldId="258"/>
            <ac:spMk id="2" creationId="{0CC2EF24-A450-45BB-9286-53FD878F5C8C}"/>
          </ac:spMkLst>
        </pc:spChg>
        <pc:spChg chg="mod">
          <ac:chgData name="Yuliya Litvin (20161417)" userId="S::20161417@student.hhs.nl::b3887fcd-53ba-4ee3-b35d-5011b75a1423" providerId="AD" clId="Web-{80B2D03E-CE17-4223-9210-5F41364E1B0A}" dt="2021-09-03T09:28:21.810" v="454" actId="20577"/>
          <ac:spMkLst>
            <pc:docMk/>
            <pc:sldMk cId="2212048022" sldId="258"/>
            <ac:spMk id="3" creationId="{AA167D26-4D99-4513-B91A-0BB62F6BF615}"/>
          </ac:spMkLst>
        </pc:spChg>
        <pc:spChg chg="del">
          <ac:chgData name="Yuliya Litvin (20161417)" userId="S::20161417@student.hhs.nl::b3887fcd-53ba-4ee3-b35d-5011b75a1423" providerId="AD" clId="Web-{80B2D03E-CE17-4223-9210-5F41364E1B0A}" dt="2021-09-03T09:27:16.934" v="428"/>
          <ac:spMkLst>
            <pc:docMk/>
            <pc:sldMk cId="2212048022" sldId="258"/>
            <ac:spMk id="6" creationId="{E12E2707-156A-4276-8914-A8122E818C0A}"/>
          </ac:spMkLst>
        </pc:spChg>
        <pc:spChg chg="add mod">
          <ac:chgData name="Yuliya Litvin (20161417)" userId="S::20161417@student.hhs.nl::b3887fcd-53ba-4ee3-b35d-5011b75a1423" providerId="AD" clId="Web-{80B2D03E-CE17-4223-9210-5F41364E1B0A}" dt="2021-09-03T09:37:43.600" v="590"/>
          <ac:spMkLst>
            <pc:docMk/>
            <pc:sldMk cId="2212048022" sldId="258"/>
            <ac:spMk id="7" creationId="{7BC8122C-0C52-48E9-819A-7D101B1BA82A}"/>
          </ac:spMkLst>
        </pc:spChg>
      </pc:sldChg>
      <pc:sldChg chg="addSp modSp new mod modClrScheme chgLayout">
        <pc:chgData name="Yuliya Litvin (20161417)" userId="S::20161417@student.hhs.nl::b3887fcd-53ba-4ee3-b35d-5011b75a1423" providerId="AD" clId="Web-{80B2D03E-CE17-4223-9210-5F41364E1B0A}" dt="2021-09-03T09:53:28.209" v="727" actId="20577"/>
        <pc:sldMkLst>
          <pc:docMk/>
          <pc:sldMk cId="2439355488" sldId="259"/>
        </pc:sldMkLst>
        <pc:spChg chg="mod ord">
          <ac:chgData name="Yuliya Litvin (20161417)" userId="S::20161417@student.hhs.nl::b3887fcd-53ba-4ee3-b35d-5011b75a1423" providerId="AD" clId="Web-{80B2D03E-CE17-4223-9210-5F41364E1B0A}" dt="2021-09-03T09:16:35.049" v="335" actId="20577"/>
          <ac:spMkLst>
            <pc:docMk/>
            <pc:sldMk cId="2439355488" sldId="259"/>
            <ac:spMk id="2" creationId="{35DD15B3-3FB2-4022-A274-698703E11B82}"/>
          </ac:spMkLst>
        </pc:spChg>
        <pc:spChg chg="mod ord">
          <ac:chgData name="Yuliya Litvin (20161417)" userId="S::20161417@student.hhs.nl::b3887fcd-53ba-4ee3-b35d-5011b75a1423" providerId="AD" clId="Web-{80B2D03E-CE17-4223-9210-5F41364E1B0A}" dt="2021-09-03T09:53:28.209" v="727" actId="20577"/>
          <ac:spMkLst>
            <pc:docMk/>
            <pc:sldMk cId="2439355488" sldId="259"/>
            <ac:spMk id="3" creationId="{70DF980D-7696-4C3F-BFA1-CB352492BC68}"/>
          </ac:spMkLst>
        </pc:spChg>
        <pc:spChg chg="add mod">
          <ac:chgData name="Yuliya Litvin (20161417)" userId="S::20161417@student.hhs.nl::b3887fcd-53ba-4ee3-b35d-5011b75a1423" providerId="AD" clId="Web-{80B2D03E-CE17-4223-9210-5F41364E1B0A}" dt="2021-09-03T09:37:43.600" v="590"/>
          <ac:spMkLst>
            <pc:docMk/>
            <pc:sldMk cId="2439355488" sldId="259"/>
            <ac:spMk id="4" creationId="{B88954F0-DAAE-4252-982F-DCB9FFF84542}"/>
          </ac:spMkLst>
        </pc:spChg>
      </pc:sldChg>
      <pc:sldChg chg="addSp modSp">
        <pc:chgData name="Yuliya Litvin (20161417)" userId="S::20161417@student.hhs.nl::b3887fcd-53ba-4ee3-b35d-5011b75a1423" providerId="AD" clId="Web-{80B2D03E-CE17-4223-9210-5F41364E1B0A}" dt="2021-09-03T09:37:43.600" v="590"/>
        <pc:sldMkLst>
          <pc:docMk/>
          <pc:sldMk cId="1002287421" sldId="260"/>
        </pc:sldMkLst>
        <pc:spChg chg="mod">
          <ac:chgData name="Yuliya Litvin (20161417)" userId="S::20161417@student.hhs.nl::b3887fcd-53ba-4ee3-b35d-5011b75a1423" providerId="AD" clId="Web-{80B2D03E-CE17-4223-9210-5F41364E1B0A}" dt="2021-09-03T09:24:14.259" v="354" actId="20577"/>
          <ac:spMkLst>
            <pc:docMk/>
            <pc:sldMk cId="1002287421" sldId="260"/>
            <ac:spMk id="3" creationId="{C27460A6-784F-46A1-BDD4-F2AECA90C2BD}"/>
          </ac:spMkLst>
        </pc:spChg>
        <pc:spChg chg="add mod">
          <ac:chgData name="Yuliya Litvin (20161417)" userId="S::20161417@student.hhs.nl::b3887fcd-53ba-4ee3-b35d-5011b75a1423" providerId="AD" clId="Web-{80B2D03E-CE17-4223-9210-5F41364E1B0A}" dt="2021-09-03T09:37:43.600" v="590"/>
          <ac:spMkLst>
            <pc:docMk/>
            <pc:sldMk cId="1002287421" sldId="260"/>
            <ac:spMk id="12" creationId="{3FA6B768-C1A1-48FF-A876-97D0AA7956FF}"/>
          </ac:spMkLst>
        </pc:spChg>
      </pc:sldChg>
      <pc:sldChg chg="addSp modSp new mod modClrScheme chgLayout">
        <pc:chgData name="Yuliya Litvin (20161417)" userId="S::20161417@student.hhs.nl::b3887fcd-53ba-4ee3-b35d-5011b75a1423" providerId="AD" clId="Web-{80B2D03E-CE17-4223-9210-5F41364E1B0A}" dt="2021-09-03T09:37:43.600" v="590"/>
        <pc:sldMkLst>
          <pc:docMk/>
          <pc:sldMk cId="3963753875" sldId="261"/>
        </pc:sldMkLst>
        <pc:spChg chg="mod ord">
          <ac:chgData name="Yuliya Litvin (20161417)" userId="S::20161417@student.hhs.nl::b3887fcd-53ba-4ee3-b35d-5011b75a1423" providerId="AD" clId="Web-{80B2D03E-CE17-4223-9210-5F41364E1B0A}" dt="2021-09-03T09:32:23.830" v="532" actId="20577"/>
          <ac:spMkLst>
            <pc:docMk/>
            <pc:sldMk cId="3963753875" sldId="261"/>
            <ac:spMk id="2" creationId="{5D546107-23D1-45F9-8B12-E6CC08E86D02}"/>
          </ac:spMkLst>
        </pc:spChg>
        <pc:spChg chg="mod ord">
          <ac:chgData name="Yuliya Litvin (20161417)" userId="S::20161417@student.hhs.nl::b3887fcd-53ba-4ee3-b35d-5011b75a1423" providerId="AD" clId="Web-{80B2D03E-CE17-4223-9210-5F41364E1B0A}" dt="2021-09-03T09:05:24.320" v="102"/>
          <ac:spMkLst>
            <pc:docMk/>
            <pc:sldMk cId="3963753875" sldId="261"/>
            <ac:spMk id="3" creationId="{CA9C9835-9D88-4CBA-BEE2-B692D1E37598}"/>
          </ac:spMkLst>
        </pc:spChg>
        <pc:spChg chg="add mod">
          <ac:chgData name="Yuliya Litvin (20161417)" userId="S::20161417@student.hhs.nl::b3887fcd-53ba-4ee3-b35d-5011b75a1423" providerId="AD" clId="Web-{80B2D03E-CE17-4223-9210-5F41364E1B0A}" dt="2021-09-03T09:37:43.600" v="590"/>
          <ac:spMkLst>
            <pc:docMk/>
            <pc:sldMk cId="3963753875" sldId="261"/>
            <ac:spMk id="37" creationId="{596B69EA-B186-454D-AD5C-2E1D99484E92}"/>
          </ac:spMkLst>
        </pc:spChg>
      </pc:sldChg>
      <pc:sldChg chg="addSp modSp new modNotes">
        <pc:chgData name="Yuliya Litvin (20161417)" userId="S::20161417@student.hhs.nl::b3887fcd-53ba-4ee3-b35d-5011b75a1423" providerId="AD" clId="Web-{80B2D03E-CE17-4223-9210-5F41364E1B0A}" dt="2021-09-03T10:01:22.466" v="989"/>
        <pc:sldMkLst>
          <pc:docMk/>
          <pc:sldMk cId="2904313024" sldId="262"/>
        </pc:sldMkLst>
        <pc:spChg chg="mod">
          <ac:chgData name="Yuliya Litvin (20161417)" userId="S::20161417@student.hhs.nl::b3887fcd-53ba-4ee3-b35d-5011b75a1423" providerId="AD" clId="Web-{80B2D03E-CE17-4223-9210-5F41364E1B0A}" dt="2021-09-03T09:06:49.556" v="112" actId="20577"/>
          <ac:spMkLst>
            <pc:docMk/>
            <pc:sldMk cId="2904313024" sldId="262"/>
            <ac:spMk id="2" creationId="{55EFCAB0-9C92-4DAE-8A10-2C8EE8D65588}"/>
          </ac:spMkLst>
        </pc:spChg>
        <pc:spChg chg="mod">
          <ac:chgData name="Yuliya Litvin (20161417)" userId="S::20161417@student.hhs.nl::b3887fcd-53ba-4ee3-b35d-5011b75a1423" providerId="AD" clId="Web-{80B2D03E-CE17-4223-9210-5F41364E1B0A}" dt="2021-09-03T09:32:12.032" v="530" actId="20577"/>
          <ac:spMkLst>
            <pc:docMk/>
            <pc:sldMk cId="2904313024" sldId="262"/>
            <ac:spMk id="3" creationId="{9C721138-B781-444A-A9D5-EFAE056A96E3}"/>
          </ac:spMkLst>
        </pc:spChg>
        <pc:spChg chg="add mod">
          <ac:chgData name="Yuliya Litvin (20161417)" userId="S::20161417@student.hhs.nl::b3887fcd-53ba-4ee3-b35d-5011b75a1423" providerId="AD" clId="Web-{80B2D03E-CE17-4223-9210-5F41364E1B0A}" dt="2021-09-03T09:37:43.600" v="590"/>
          <ac:spMkLst>
            <pc:docMk/>
            <pc:sldMk cId="2904313024" sldId="262"/>
            <ac:spMk id="4" creationId="{E4EF15DF-6A52-4E31-8E81-61CEAD8AE0D3}"/>
          </ac:spMkLst>
        </pc:spChg>
      </pc:sldChg>
      <pc:sldChg chg="addSp delSp modSp new ord">
        <pc:chgData name="Yuliya Litvin (20161417)" userId="S::20161417@student.hhs.nl::b3887fcd-53ba-4ee3-b35d-5011b75a1423" providerId="AD" clId="Web-{80B2D03E-CE17-4223-9210-5F41364E1B0A}" dt="2021-09-03T09:38:13.538" v="594" actId="14100"/>
        <pc:sldMkLst>
          <pc:docMk/>
          <pc:sldMk cId="797549151" sldId="263"/>
        </pc:sldMkLst>
        <pc:spChg chg="mod">
          <ac:chgData name="Yuliya Litvin (20161417)" userId="S::20161417@student.hhs.nl::b3887fcd-53ba-4ee3-b35d-5011b75a1423" providerId="AD" clId="Web-{80B2D03E-CE17-4223-9210-5F41364E1B0A}" dt="2021-09-03T09:17:33.487" v="340" actId="20577"/>
          <ac:spMkLst>
            <pc:docMk/>
            <pc:sldMk cId="797549151" sldId="263"/>
            <ac:spMk id="2" creationId="{410526FF-36C3-4E30-9639-DDEA1A7CDF14}"/>
          </ac:spMkLst>
        </pc:spChg>
        <pc:spChg chg="mod">
          <ac:chgData name="Yuliya Litvin (20161417)" userId="S::20161417@student.hhs.nl::b3887fcd-53ba-4ee3-b35d-5011b75a1423" providerId="AD" clId="Web-{80B2D03E-CE17-4223-9210-5F41364E1B0A}" dt="2021-09-03T09:23:30.790" v="351" actId="20577"/>
          <ac:spMkLst>
            <pc:docMk/>
            <pc:sldMk cId="797549151" sldId="263"/>
            <ac:spMk id="3" creationId="{1F841BB4-4C63-4DD1-9E1B-AFEC32B440D9}"/>
          </ac:spMkLst>
        </pc:spChg>
        <pc:spChg chg="add mod">
          <ac:chgData name="Yuliya Litvin (20161417)" userId="S::20161417@student.hhs.nl::b3887fcd-53ba-4ee3-b35d-5011b75a1423" providerId="AD" clId="Web-{80B2D03E-CE17-4223-9210-5F41364E1B0A}" dt="2021-09-03T09:38:13.538" v="594" actId="14100"/>
          <ac:spMkLst>
            <pc:docMk/>
            <pc:sldMk cId="797549151" sldId="263"/>
            <ac:spMk id="5" creationId="{12F27045-8634-4F33-BE77-279BFDA49F4A}"/>
          </ac:spMkLst>
        </pc:spChg>
        <pc:spChg chg="add del mod">
          <ac:chgData name="Yuliya Litvin (20161417)" userId="S::20161417@student.hhs.nl::b3887fcd-53ba-4ee3-b35d-5011b75a1423" providerId="AD" clId="Web-{80B2D03E-CE17-4223-9210-5F41364E1B0A}" dt="2021-09-03T09:37:16.272" v="586"/>
          <ac:spMkLst>
            <pc:docMk/>
            <pc:sldMk cId="797549151" sldId="263"/>
            <ac:spMk id="6" creationId="{3E9D5D94-E1DC-4B48-AAB8-A707396A2DEC}"/>
          </ac:spMkLst>
        </pc:spChg>
        <pc:spChg chg="add del mod">
          <ac:chgData name="Yuliya Litvin (20161417)" userId="S::20161417@student.hhs.nl::b3887fcd-53ba-4ee3-b35d-5011b75a1423" providerId="AD" clId="Web-{80B2D03E-CE17-4223-9210-5F41364E1B0A}" dt="2021-09-03T09:37:20.350" v="588"/>
          <ac:spMkLst>
            <pc:docMk/>
            <pc:sldMk cId="797549151" sldId="263"/>
            <ac:spMk id="7" creationId="{0E4753C5-2E8F-42D3-9AD1-42694715364C}"/>
          </ac:spMkLst>
        </pc:spChg>
        <pc:spChg chg="add mod">
          <ac:chgData name="Yuliya Litvin (20161417)" userId="S::20161417@student.hhs.nl::b3887fcd-53ba-4ee3-b35d-5011b75a1423" providerId="AD" clId="Web-{80B2D03E-CE17-4223-9210-5F41364E1B0A}" dt="2021-09-03T09:37:36.522" v="589"/>
          <ac:spMkLst>
            <pc:docMk/>
            <pc:sldMk cId="797549151" sldId="263"/>
            <ac:spMk id="8" creationId="{803533B9-E148-48FE-8D90-99A7295C840F}"/>
          </ac:spMkLst>
        </pc:spChg>
      </pc:sldChg>
      <pc:sldChg chg="addSp modSp new mod modClrScheme chgLayout">
        <pc:chgData name="Yuliya Litvin (20161417)" userId="S::20161417@student.hhs.nl::b3887fcd-53ba-4ee3-b35d-5011b75a1423" providerId="AD" clId="Web-{80B2D03E-CE17-4223-9210-5F41364E1B0A}" dt="2021-09-03T09:52:58.349" v="715" actId="20577"/>
        <pc:sldMkLst>
          <pc:docMk/>
          <pc:sldMk cId="1506191319" sldId="264"/>
        </pc:sldMkLst>
        <pc:spChg chg="mod ord">
          <ac:chgData name="Yuliya Litvin (20161417)" userId="S::20161417@student.hhs.nl::b3887fcd-53ba-4ee3-b35d-5011b75a1423" providerId="AD" clId="Web-{80B2D03E-CE17-4223-9210-5F41364E1B0A}" dt="2021-09-03T09:34:12.675" v="544" actId="20577"/>
          <ac:spMkLst>
            <pc:docMk/>
            <pc:sldMk cId="1506191319" sldId="264"/>
            <ac:spMk id="2" creationId="{C038D4E6-BE84-40BA-BA53-735A3615E463}"/>
          </ac:spMkLst>
        </pc:spChg>
        <pc:spChg chg="mod ord">
          <ac:chgData name="Yuliya Litvin (20161417)" userId="S::20161417@student.hhs.nl::b3887fcd-53ba-4ee3-b35d-5011b75a1423" providerId="AD" clId="Web-{80B2D03E-CE17-4223-9210-5F41364E1B0A}" dt="2021-09-03T09:52:58.349" v="715" actId="20577"/>
          <ac:spMkLst>
            <pc:docMk/>
            <pc:sldMk cId="1506191319" sldId="264"/>
            <ac:spMk id="3" creationId="{D21499D2-6169-4F26-84A9-DEDB223C31A2}"/>
          </ac:spMkLst>
        </pc:spChg>
        <pc:spChg chg="add mod">
          <ac:chgData name="Yuliya Litvin (20161417)" userId="S::20161417@student.hhs.nl::b3887fcd-53ba-4ee3-b35d-5011b75a1423" providerId="AD" clId="Web-{80B2D03E-CE17-4223-9210-5F41364E1B0A}" dt="2021-09-03T09:37:43.600" v="590"/>
          <ac:spMkLst>
            <pc:docMk/>
            <pc:sldMk cId="1506191319" sldId="264"/>
            <ac:spMk id="4" creationId="{5406941E-6E0A-4CAA-AFB5-7BB8D9914F6D}"/>
          </ac:spMkLst>
        </pc:spChg>
      </pc:sldChg>
      <pc:sldMasterChg chg="mod modSldLayout">
        <pc:chgData name="Yuliya Litvin (20161417)" userId="S::20161417@student.hhs.nl::b3887fcd-53ba-4ee3-b35d-5011b75a1423" providerId="AD" clId="Web-{80B2D03E-CE17-4223-9210-5F41364E1B0A}" dt="2021-09-03T09:37:44.460" v="591"/>
        <pc:sldMasterMkLst>
          <pc:docMk/>
          <pc:sldMasterMk cId="4068758611" sldId="2147483660"/>
        </pc:sldMasterMkLst>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1672762616" sldId="2147483661"/>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4286956401" sldId="2147483662"/>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1850426821" sldId="2147483663"/>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1393346366" sldId="2147483664"/>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3126677152" sldId="2147483665"/>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3424432564" sldId="2147483666"/>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1267135412" sldId="2147483667"/>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1755530179" sldId="2147483668"/>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2388205488" sldId="2147483669"/>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3749327499" sldId="2147483670"/>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2879071554" sldId="2147483671"/>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4075351906" sldId="2147483672"/>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532718057" sldId="2147483673"/>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2494774329" sldId="2147483674"/>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3493756884" sldId="2147483675"/>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3586255674" sldId="2147483676"/>
          </pc:sldLayoutMkLst>
        </pc:sldLayoutChg>
        <pc:sldLayoutChg chg="mod">
          <pc:chgData name="Yuliya Litvin (20161417)" userId="S::20161417@student.hhs.nl::b3887fcd-53ba-4ee3-b35d-5011b75a1423" providerId="AD" clId="Web-{80B2D03E-CE17-4223-9210-5F41364E1B0A}" dt="2021-09-03T09:37:44.460" v="591"/>
          <pc:sldLayoutMkLst>
            <pc:docMk/>
            <pc:sldMasterMk cId="4068758611" sldId="2147483660"/>
            <pc:sldLayoutMk cId="599606591" sldId="2147483677"/>
          </pc:sldLayoutMkLst>
        </pc:sldLayoutChg>
      </pc:sldMasterChg>
    </pc:docChg>
  </pc:docChgLst>
  <pc:docChgLst>
    <pc:chgData name="Lisa Dumaij" userId="ee9d31f6-1194-48bd-96fe-4b11f18597f9" providerId="ADAL" clId="{EFDF96F7-0E2A-3F4A-B907-FE90570A5536}"/>
    <pc:docChg chg="undo custSel modSld">
      <pc:chgData name="Lisa Dumaij" userId="ee9d31f6-1194-48bd-96fe-4b11f18597f9" providerId="ADAL" clId="{EFDF96F7-0E2A-3F4A-B907-FE90570A5536}" dt="2021-09-03T10:00:37.112" v="274" actId="14100"/>
      <pc:docMkLst>
        <pc:docMk/>
      </pc:docMkLst>
      <pc:sldChg chg="addSp delSp modSp mod">
        <pc:chgData name="Lisa Dumaij" userId="ee9d31f6-1194-48bd-96fe-4b11f18597f9" providerId="ADAL" clId="{EFDF96F7-0E2A-3F4A-B907-FE90570A5536}" dt="2021-09-03T09:21:21.144" v="168" actId="20577"/>
        <pc:sldMkLst>
          <pc:docMk/>
          <pc:sldMk cId="3027885131" sldId="257"/>
        </pc:sldMkLst>
        <pc:spChg chg="mod">
          <ac:chgData name="Lisa Dumaij" userId="ee9d31f6-1194-48bd-96fe-4b11f18597f9" providerId="ADAL" clId="{EFDF96F7-0E2A-3F4A-B907-FE90570A5536}" dt="2021-09-03T09:21:21.144" v="168" actId="20577"/>
          <ac:spMkLst>
            <pc:docMk/>
            <pc:sldMk cId="3027885131" sldId="257"/>
            <ac:spMk id="3" creationId="{49CCF093-9ED4-47F3-97C8-9DF219DB275B}"/>
          </ac:spMkLst>
        </pc:spChg>
        <pc:spChg chg="add del mod">
          <ac:chgData name="Lisa Dumaij" userId="ee9d31f6-1194-48bd-96fe-4b11f18597f9" providerId="ADAL" clId="{EFDF96F7-0E2A-3F4A-B907-FE90570A5536}" dt="2021-09-03T09:02:11.266" v="2"/>
          <ac:spMkLst>
            <pc:docMk/>
            <pc:sldMk cId="3027885131" sldId="257"/>
            <ac:spMk id="4" creationId="{7A673908-E3E2-9F4B-9629-AC2978659BFF}"/>
          </ac:spMkLst>
        </pc:spChg>
      </pc:sldChg>
      <pc:sldChg chg="modSp mod">
        <pc:chgData name="Lisa Dumaij" userId="ee9d31f6-1194-48bd-96fe-4b11f18597f9" providerId="ADAL" clId="{EFDF96F7-0E2A-3F4A-B907-FE90570A5536}" dt="2021-09-03T10:00:37.112" v="274" actId="14100"/>
        <pc:sldMkLst>
          <pc:docMk/>
          <pc:sldMk cId="2212048022" sldId="258"/>
        </pc:sldMkLst>
        <pc:picChg chg="mod">
          <ac:chgData name="Lisa Dumaij" userId="ee9d31f6-1194-48bd-96fe-4b11f18597f9" providerId="ADAL" clId="{EFDF96F7-0E2A-3F4A-B907-FE90570A5536}" dt="2021-09-03T09:55:05.090" v="263" actId="207"/>
          <ac:picMkLst>
            <pc:docMk/>
            <pc:sldMk cId="2212048022" sldId="258"/>
            <ac:picMk id="5" creationId="{F2C3E5B3-46AF-4AFD-B8B5-51751291279A}"/>
          </ac:picMkLst>
        </pc:picChg>
        <pc:picChg chg="mod">
          <ac:chgData name="Lisa Dumaij" userId="ee9d31f6-1194-48bd-96fe-4b11f18597f9" providerId="ADAL" clId="{EFDF96F7-0E2A-3F4A-B907-FE90570A5536}" dt="2021-09-03T10:00:37.112" v="274" actId="14100"/>
          <ac:picMkLst>
            <pc:docMk/>
            <pc:sldMk cId="2212048022" sldId="258"/>
            <ac:picMk id="6" creationId="{33AEC5A9-CBEE-47BA-A12C-ABDE1FB254F5}"/>
          </ac:picMkLst>
        </pc:picChg>
      </pc:sldChg>
      <pc:sldChg chg="modSp mod">
        <pc:chgData name="Lisa Dumaij" userId="ee9d31f6-1194-48bd-96fe-4b11f18597f9" providerId="ADAL" clId="{EFDF96F7-0E2A-3F4A-B907-FE90570A5536}" dt="2021-09-03T09:16:16.106" v="161" actId="20577"/>
        <pc:sldMkLst>
          <pc:docMk/>
          <pc:sldMk cId="2439355488" sldId="259"/>
        </pc:sldMkLst>
        <pc:spChg chg="mod">
          <ac:chgData name="Lisa Dumaij" userId="ee9d31f6-1194-48bd-96fe-4b11f18597f9" providerId="ADAL" clId="{EFDF96F7-0E2A-3F4A-B907-FE90570A5536}" dt="2021-09-03T09:16:16.106" v="161" actId="20577"/>
          <ac:spMkLst>
            <pc:docMk/>
            <pc:sldMk cId="2439355488" sldId="259"/>
            <ac:spMk id="3" creationId="{70DF980D-7696-4C3F-BFA1-CB352492BC68}"/>
          </ac:spMkLst>
        </pc:spChg>
      </pc:sldChg>
      <pc:sldChg chg="modSp mod modNotesTx">
        <pc:chgData name="Lisa Dumaij" userId="ee9d31f6-1194-48bd-96fe-4b11f18597f9" providerId="ADAL" clId="{EFDF96F7-0E2A-3F4A-B907-FE90570A5536}" dt="2021-09-03T09:31:25.727" v="257" actId="1076"/>
        <pc:sldMkLst>
          <pc:docMk/>
          <pc:sldMk cId="1002287421" sldId="260"/>
        </pc:sldMkLst>
        <pc:spChg chg="mod">
          <ac:chgData name="Lisa Dumaij" userId="ee9d31f6-1194-48bd-96fe-4b11f18597f9" providerId="ADAL" clId="{EFDF96F7-0E2A-3F4A-B907-FE90570A5536}" dt="2021-09-03T09:29:27.752" v="236" actId="20577"/>
          <ac:spMkLst>
            <pc:docMk/>
            <pc:sldMk cId="1002287421" sldId="260"/>
            <ac:spMk id="3" creationId="{C27460A6-784F-46A1-BDD4-F2AECA90C2BD}"/>
          </ac:spMkLst>
        </pc:spChg>
        <pc:picChg chg="mod">
          <ac:chgData name="Lisa Dumaij" userId="ee9d31f6-1194-48bd-96fe-4b11f18597f9" providerId="ADAL" clId="{EFDF96F7-0E2A-3F4A-B907-FE90570A5536}" dt="2021-09-03T09:31:18.614" v="255" actId="1076"/>
          <ac:picMkLst>
            <pc:docMk/>
            <pc:sldMk cId="1002287421" sldId="260"/>
            <ac:picMk id="4" creationId="{4D199EFD-B44E-4934-9BE1-8BC8E4AF8122}"/>
          </ac:picMkLst>
        </pc:picChg>
        <pc:picChg chg="mod">
          <ac:chgData name="Lisa Dumaij" userId="ee9d31f6-1194-48bd-96fe-4b11f18597f9" providerId="ADAL" clId="{EFDF96F7-0E2A-3F4A-B907-FE90570A5536}" dt="2021-09-03T09:30:35.741" v="247" actId="692"/>
          <ac:picMkLst>
            <pc:docMk/>
            <pc:sldMk cId="1002287421" sldId="260"/>
            <ac:picMk id="6" creationId="{298657C6-74E8-4F45-9DC6-88A304B93F72}"/>
          </ac:picMkLst>
        </pc:picChg>
        <pc:picChg chg="mod">
          <ac:chgData name="Lisa Dumaij" userId="ee9d31f6-1194-48bd-96fe-4b11f18597f9" providerId="ADAL" clId="{EFDF96F7-0E2A-3F4A-B907-FE90570A5536}" dt="2021-09-03T09:31:22.167" v="256" actId="1076"/>
          <ac:picMkLst>
            <pc:docMk/>
            <pc:sldMk cId="1002287421" sldId="260"/>
            <ac:picMk id="7" creationId="{77788180-F1AF-4315-9707-445BE92F0E79}"/>
          </ac:picMkLst>
        </pc:picChg>
        <pc:picChg chg="mod">
          <ac:chgData name="Lisa Dumaij" userId="ee9d31f6-1194-48bd-96fe-4b11f18597f9" providerId="ADAL" clId="{EFDF96F7-0E2A-3F4A-B907-FE90570A5536}" dt="2021-09-03T09:31:05.914" v="253" actId="1076"/>
          <ac:picMkLst>
            <pc:docMk/>
            <pc:sldMk cId="1002287421" sldId="260"/>
            <ac:picMk id="10" creationId="{9F80F708-A9D1-4751-925A-6A7A8A2B3635}"/>
          </ac:picMkLst>
        </pc:picChg>
        <pc:picChg chg="mod">
          <ac:chgData name="Lisa Dumaij" userId="ee9d31f6-1194-48bd-96fe-4b11f18597f9" providerId="ADAL" clId="{EFDF96F7-0E2A-3F4A-B907-FE90570A5536}" dt="2021-09-03T09:31:25.727" v="257" actId="1076"/>
          <ac:picMkLst>
            <pc:docMk/>
            <pc:sldMk cId="1002287421" sldId="260"/>
            <ac:picMk id="11" creationId="{2DAD6D15-46F9-4FA9-ADD9-902B51BE797F}"/>
          </ac:picMkLst>
        </pc:picChg>
        <pc:picChg chg="mod">
          <ac:chgData name="Lisa Dumaij" userId="ee9d31f6-1194-48bd-96fe-4b11f18597f9" providerId="ADAL" clId="{EFDF96F7-0E2A-3F4A-B907-FE90570A5536}" dt="2021-09-03T09:30:52.237" v="250" actId="14100"/>
          <ac:picMkLst>
            <pc:docMk/>
            <pc:sldMk cId="1002287421" sldId="260"/>
            <ac:picMk id="13" creationId="{AF8C8A96-B9E4-4AEF-B32C-24128D61614F}"/>
          </ac:picMkLst>
        </pc:picChg>
        <pc:picChg chg="mod">
          <ac:chgData name="Lisa Dumaij" userId="ee9d31f6-1194-48bd-96fe-4b11f18597f9" providerId="ADAL" clId="{EFDF96F7-0E2A-3F4A-B907-FE90570A5536}" dt="2021-09-03T09:30:56.436" v="251" actId="14100"/>
          <ac:picMkLst>
            <pc:docMk/>
            <pc:sldMk cId="1002287421" sldId="260"/>
            <ac:picMk id="14" creationId="{4C13A5B2-5DF7-42E0-84A5-40783639DF44}"/>
          </ac:picMkLst>
        </pc:picChg>
      </pc:sldChg>
      <pc:sldChg chg="modSp mod">
        <pc:chgData name="Lisa Dumaij" userId="ee9d31f6-1194-48bd-96fe-4b11f18597f9" providerId="ADAL" clId="{EFDF96F7-0E2A-3F4A-B907-FE90570A5536}" dt="2021-09-03T09:09:15.386" v="28" actId="20577"/>
        <pc:sldMkLst>
          <pc:docMk/>
          <pc:sldMk cId="2904313024" sldId="262"/>
        </pc:sldMkLst>
        <pc:spChg chg="mod">
          <ac:chgData name="Lisa Dumaij" userId="ee9d31f6-1194-48bd-96fe-4b11f18597f9" providerId="ADAL" clId="{EFDF96F7-0E2A-3F4A-B907-FE90570A5536}" dt="2021-09-03T09:09:15.386" v="28" actId="20577"/>
          <ac:spMkLst>
            <pc:docMk/>
            <pc:sldMk cId="2904313024" sldId="262"/>
            <ac:spMk id="3" creationId="{9C721138-B781-444A-A9D5-EFAE056A96E3}"/>
          </ac:spMkLst>
        </pc:spChg>
      </pc:sldChg>
      <pc:sldChg chg="modSp mod">
        <pc:chgData name="Lisa Dumaij" userId="ee9d31f6-1194-48bd-96fe-4b11f18597f9" providerId="ADAL" clId="{EFDF96F7-0E2A-3F4A-B907-FE90570A5536}" dt="2021-09-03T09:50:05.249" v="259" actId="57"/>
        <pc:sldMkLst>
          <pc:docMk/>
          <pc:sldMk cId="1506191319" sldId="264"/>
        </pc:sldMkLst>
        <pc:spChg chg="mod">
          <ac:chgData name="Lisa Dumaij" userId="ee9d31f6-1194-48bd-96fe-4b11f18597f9" providerId="ADAL" clId="{EFDF96F7-0E2A-3F4A-B907-FE90570A5536}" dt="2021-09-03T09:50:05.249" v="259" actId="57"/>
          <ac:spMkLst>
            <pc:docMk/>
            <pc:sldMk cId="1506191319" sldId="264"/>
            <ac:spMk id="3" creationId="{D21499D2-6169-4F26-84A9-DEDB223C31A2}"/>
          </ac:spMkLst>
        </pc:spChg>
      </pc:sldChg>
    </pc:docChg>
  </pc:docChgLst>
  <pc:docChgLst>
    <pc:chgData clId="Web-{5B483DE0-6889-43AD-895A-6B807ACBD05D}"/>
    <pc:docChg chg="modSld">
      <pc:chgData name="" userId="" providerId="" clId="Web-{5B483DE0-6889-43AD-895A-6B807ACBD05D}" dt="2021-09-03T08:59:40.950" v="3" actId="20577"/>
      <pc:docMkLst>
        <pc:docMk/>
      </pc:docMkLst>
      <pc:sldChg chg="modSp">
        <pc:chgData name="" userId="" providerId="" clId="Web-{5B483DE0-6889-43AD-895A-6B807ACBD05D}" dt="2021-09-03T08:59:40.950" v="3" actId="20577"/>
        <pc:sldMkLst>
          <pc:docMk/>
          <pc:sldMk cId="1566290611" sldId="256"/>
        </pc:sldMkLst>
        <pc:spChg chg="mod">
          <ac:chgData name="" userId="" providerId="" clId="Web-{5B483DE0-6889-43AD-895A-6B807ACBD05D}" dt="2021-09-03T08:59:40.950" v="3" actId="20577"/>
          <ac:spMkLst>
            <pc:docMk/>
            <pc:sldMk cId="1566290611" sldId="256"/>
            <ac:spMk id="2" creationId="{B3324FC3-6ADB-4A8F-9251-EE2FDC662611}"/>
          </ac:spMkLst>
        </pc:spChg>
      </pc:sldChg>
    </pc:docChg>
  </pc:docChgLst>
  <pc:docChgLst>
    <pc:chgData name="Joost Viegen" userId="a25ecfdb-4723-4359-a341-7e2c48c33794" providerId="ADAL" clId="{2AE7CDE5-3C93-4F6C-8EC5-AC40C62633AB}"/>
    <pc:docChg chg="modSld">
      <pc:chgData name="Joost Viegen" userId="a25ecfdb-4723-4359-a341-7e2c48c33794" providerId="ADAL" clId="{2AE7CDE5-3C93-4F6C-8EC5-AC40C62633AB}" dt="2021-09-03T10:02:34.226" v="0" actId="196"/>
      <pc:docMkLst>
        <pc:docMk/>
      </pc:docMkLst>
      <pc:sldChg chg="modSp mod">
        <pc:chgData name="Joost Viegen" userId="a25ecfdb-4723-4359-a341-7e2c48c33794" providerId="ADAL" clId="{2AE7CDE5-3C93-4F6C-8EC5-AC40C62633AB}" dt="2021-09-03T10:02:34.226" v="0" actId="196"/>
        <pc:sldMkLst>
          <pc:docMk/>
          <pc:sldMk cId="1002287421" sldId="260"/>
        </pc:sldMkLst>
        <pc:picChg chg="mod">
          <ac:chgData name="Joost Viegen" userId="a25ecfdb-4723-4359-a341-7e2c48c33794" providerId="ADAL" clId="{2AE7CDE5-3C93-4F6C-8EC5-AC40C62633AB}" dt="2021-09-03T10:02:34.226" v="0" actId="196"/>
          <ac:picMkLst>
            <pc:docMk/>
            <pc:sldMk cId="1002287421" sldId="260"/>
            <ac:picMk id="11" creationId="{2DAD6D15-46F9-4FA9-ADD9-902B51BE79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E6E4D-446B-470B-A817-44E8713499BA}" type="datetimeFigureOut">
              <a:rPr lang="en-GB"/>
              <a:t>06/09/2021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7EF15-AEBD-414F-8443-2F7812DC8313}" type="slidenum">
              <a:rPr lang="en-GB"/>
              <a:t>‹Nr.›</a:t>
            </a:fld>
            <a:endParaRPr lang="en-GB"/>
          </a:p>
        </p:txBody>
      </p:sp>
    </p:spTree>
    <p:extLst>
      <p:ext uri="{BB962C8B-B14F-4D97-AF65-F5344CB8AC3E}">
        <p14:creationId xmlns:p14="http://schemas.microsoft.com/office/powerpoint/2010/main" val="2724091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Help </a:t>
            </a:r>
            <a:r>
              <a:rPr lang="de-DE" dirty="0" err="1"/>
              <a:t>children</a:t>
            </a:r>
            <a:r>
              <a:rPr lang="de-DE" dirty="0"/>
              <a:t> </a:t>
            </a:r>
            <a:r>
              <a:rPr lang="de-DE" dirty="0" err="1"/>
              <a:t>who</a:t>
            </a:r>
            <a:r>
              <a:rPr lang="de-DE" dirty="0"/>
              <a:t> </a:t>
            </a:r>
            <a:r>
              <a:rPr lang="de-DE" dirty="0" err="1"/>
              <a:t>have</a:t>
            </a:r>
            <a:r>
              <a:rPr lang="de-DE" dirty="0"/>
              <a:t> a </a:t>
            </a:r>
            <a:r>
              <a:rPr lang="de-DE" dirty="0" err="1"/>
              <a:t>higher</a:t>
            </a:r>
            <a:r>
              <a:rPr lang="de-DE" dirty="0"/>
              <a:t> </a:t>
            </a:r>
            <a:r>
              <a:rPr lang="de-DE" dirty="0" err="1"/>
              <a:t>risk</a:t>
            </a:r>
            <a:r>
              <a:rPr lang="de-DE" dirty="0"/>
              <a:t> </a:t>
            </a:r>
            <a:r>
              <a:rPr lang="de-DE" dirty="0" err="1"/>
              <a:t>of</a:t>
            </a:r>
            <a:r>
              <a:rPr lang="de-DE" dirty="0"/>
              <a:t> </a:t>
            </a:r>
            <a:r>
              <a:rPr lang="de-DE" dirty="0" err="1"/>
              <a:t>having</a:t>
            </a:r>
            <a:r>
              <a:rPr lang="de-DE" dirty="0"/>
              <a:t> an abnormal </a:t>
            </a:r>
            <a:r>
              <a:rPr lang="de-DE" dirty="0" err="1"/>
              <a:t>development</a:t>
            </a:r>
            <a:r>
              <a:rPr lang="de-DE" dirty="0"/>
              <a:t> </a:t>
            </a:r>
            <a:r>
              <a:rPr lang="de-DE" dirty="0" err="1"/>
              <a:t>of</a:t>
            </a:r>
            <a:r>
              <a:rPr lang="de-DE" dirty="0"/>
              <a:t> </a:t>
            </a:r>
            <a:r>
              <a:rPr lang="de-DE" dirty="0" err="1"/>
              <a:t>their</a:t>
            </a:r>
            <a:r>
              <a:rPr lang="de-DE" dirty="0"/>
              <a:t> </a:t>
            </a:r>
            <a:r>
              <a:rPr lang="de-DE" dirty="0" err="1"/>
              <a:t>motor</a:t>
            </a:r>
            <a:r>
              <a:rPr lang="de-DE" dirty="0"/>
              <a:t> </a:t>
            </a:r>
            <a:r>
              <a:rPr lang="de-DE" dirty="0" err="1"/>
              <a:t>skills</a:t>
            </a:r>
            <a:r>
              <a:rPr lang="de-DE" dirty="0"/>
              <a:t> </a:t>
            </a:r>
          </a:p>
        </p:txBody>
      </p:sp>
      <p:sp>
        <p:nvSpPr>
          <p:cNvPr id="4" name="Foliennummernplatzhalter 3"/>
          <p:cNvSpPr>
            <a:spLocks noGrp="1"/>
          </p:cNvSpPr>
          <p:nvPr>
            <p:ph type="sldNum" sz="quarter" idx="5"/>
          </p:nvPr>
        </p:nvSpPr>
        <p:spPr/>
        <p:txBody>
          <a:bodyPr/>
          <a:lstStyle/>
          <a:p>
            <a:fld id="{EFC7EF15-AEBD-414F-8443-2F7812DC8313}" type="slidenum">
              <a:rPr lang="en-GB" smtClean="0"/>
              <a:t>3</a:t>
            </a:fld>
            <a:endParaRPr lang="en-GB"/>
          </a:p>
        </p:txBody>
      </p:sp>
    </p:spTree>
    <p:extLst>
      <p:ext uri="{BB962C8B-B14F-4D97-AF65-F5344CB8AC3E}">
        <p14:creationId xmlns:p14="http://schemas.microsoft.com/office/powerpoint/2010/main" val="140284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Nowadays, much attention has been paid to the motor development of children. Several studies show that children's motor skills have dropped in recent years. Children who do have good motor skills are more likely to have an active life later on. And that in turn reduces the risk of obesity and all kinds of diseases.</a:t>
            </a:r>
          </a:p>
          <a:p>
            <a:endParaRPr lang="en-US"/>
          </a:p>
          <a:p>
            <a:r>
              <a:rPr lang="en-US">
                <a:ea typeface="+mj-lt"/>
                <a:cs typeface="Calibri"/>
              </a:rPr>
              <a:t>Motorically skilled children exercise more in general.</a:t>
            </a:r>
            <a:endParaRPr lang="en-US">
              <a:cs typeface="Calibri"/>
            </a:endParaRPr>
          </a:p>
          <a:p>
            <a:pPr>
              <a:buClr>
                <a:srgbClr val="8AD0D6"/>
              </a:buClr>
            </a:pPr>
            <a:r>
              <a:rPr lang="en-US">
                <a:ea typeface="+mj-lt"/>
                <a:cs typeface="Calibri"/>
              </a:rPr>
              <a:t>Motorically skilled children feel better mentally and socially in general.</a:t>
            </a:r>
            <a:endParaRPr lang="en-US">
              <a:cs typeface="Calibri"/>
            </a:endParaRPr>
          </a:p>
          <a:p>
            <a:pPr>
              <a:buClr>
                <a:srgbClr val="8AD0D6"/>
              </a:buClr>
            </a:pPr>
            <a:r>
              <a:rPr lang="en-US">
                <a:ea typeface="+mj-lt"/>
                <a:cs typeface="Calibri"/>
              </a:rPr>
              <a:t>Motorically skilled children have a more positive self-image in general.</a:t>
            </a:r>
            <a:endParaRPr lang="en-US">
              <a:cs typeface="Calibri"/>
            </a:endParaRPr>
          </a:p>
          <a:p>
            <a:pPr>
              <a:buClr>
                <a:srgbClr val="8AD0D6"/>
              </a:buClr>
            </a:pPr>
            <a:r>
              <a:rPr lang="en-US">
                <a:ea typeface="+mj-lt"/>
                <a:cs typeface="Calibri"/>
              </a:rPr>
              <a:t>Motorically skilled children are more fit in general.</a:t>
            </a:r>
            <a:endParaRPr lang="en-US">
              <a:cs typeface="Calibri"/>
            </a:endParaRPr>
          </a:p>
          <a:p>
            <a:pPr>
              <a:buClr>
                <a:srgbClr val="8AD0D6"/>
              </a:buClr>
            </a:pPr>
            <a:r>
              <a:rPr lang="en-US">
                <a:ea typeface="+mj-lt"/>
                <a:cs typeface="Calibri"/>
              </a:rPr>
              <a:t>Motorically skilled girls are more likely to join a sports club in general.</a:t>
            </a:r>
            <a:endParaRPr lang="en-US">
              <a:cs typeface="Calibri"/>
            </a:endParaRPr>
          </a:p>
          <a:p>
            <a:pPr>
              <a:buClr>
                <a:srgbClr val="8AD0D6"/>
              </a:buClr>
            </a:pPr>
            <a:r>
              <a:rPr lang="en-US">
                <a:ea typeface="+mj-lt"/>
                <a:cs typeface="Calibri"/>
              </a:rPr>
              <a:t>Children which exercise more during their childhood have a bigger chance to exercise more when they are grown up.</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EFC7EF15-AEBD-414F-8443-2F7812DC8313}" type="slidenum">
              <a:rPr lang="en-GB"/>
              <a:t>4</a:t>
            </a:fld>
            <a:endParaRPr lang="en-GB"/>
          </a:p>
        </p:txBody>
      </p:sp>
    </p:spTree>
    <p:extLst>
      <p:ext uri="{BB962C8B-B14F-4D97-AF65-F5344CB8AC3E}">
        <p14:creationId xmlns:p14="http://schemas.microsoft.com/office/powerpoint/2010/main" val="422452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Next steps: </a:t>
            </a:r>
          </a:p>
          <a:p>
            <a:r>
              <a:rPr lang="en-US">
                <a:cs typeface="Calibri"/>
              </a:rPr>
              <a:t>- get better understanding of the project from the </a:t>
            </a:r>
            <a:r>
              <a:rPr lang="en-US" err="1">
                <a:cs typeface="Calibri"/>
              </a:rPr>
              <a:t>infos</a:t>
            </a:r>
            <a:r>
              <a:rPr lang="en-US">
                <a:cs typeface="Calibri"/>
              </a:rPr>
              <a:t> we'll receive from the product owner </a:t>
            </a:r>
          </a:p>
          <a:p>
            <a:r>
              <a:rPr lang="en-US">
                <a:cs typeface="Calibri"/>
              </a:rPr>
              <a:t>- do more research -&gt; normal motoric skills development </a:t>
            </a:r>
          </a:p>
          <a:p>
            <a:r>
              <a:rPr lang="en-US">
                <a:cs typeface="Calibri"/>
              </a:rPr>
              <a:t>- look at the (given) dataset -&gt; which factors do we need to take into consideration etc. </a:t>
            </a:r>
          </a:p>
        </p:txBody>
      </p:sp>
      <p:sp>
        <p:nvSpPr>
          <p:cNvPr id="4" name="Foliennummernplatzhalter 3"/>
          <p:cNvSpPr>
            <a:spLocks noGrp="1"/>
          </p:cNvSpPr>
          <p:nvPr>
            <p:ph type="sldNum" sz="quarter" idx="5"/>
          </p:nvPr>
        </p:nvSpPr>
        <p:spPr/>
        <p:txBody>
          <a:bodyPr/>
          <a:lstStyle/>
          <a:p>
            <a:fld id="{EFC7EF15-AEBD-414F-8443-2F7812DC8313}" type="slidenum">
              <a:rPr lang="en-GB"/>
              <a:t>7</a:t>
            </a:fld>
            <a:endParaRPr lang="en-GB"/>
          </a:p>
        </p:txBody>
      </p:sp>
    </p:spTree>
    <p:extLst>
      <p:ext uri="{BB962C8B-B14F-4D97-AF65-F5344CB8AC3E}">
        <p14:creationId xmlns:p14="http://schemas.microsoft.com/office/powerpoint/2010/main" val="63711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167276261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37493274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28790715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0753519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5327180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249477432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349375688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358625567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59960659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42869564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18504268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13933463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312667715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34244325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12671354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17555301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a:p>
        </p:txBody>
      </p:sp>
    </p:spTree>
    <p:extLst>
      <p:ext uri="{BB962C8B-B14F-4D97-AF65-F5344CB8AC3E}">
        <p14:creationId xmlns:p14="http://schemas.microsoft.com/office/powerpoint/2010/main" val="238820548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a:p>
        </p:txBody>
      </p:sp>
    </p:spTree>
    <p:extLst>
      <p:ext uri="{BB962C8B-B14F-4D97-AF65-F5344CB8AC3E}">
        <p14:creationId xmlns:p14="http://schemas.microsoft.com/office/powerpoint/2010/main" val="4068758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21" name="Straight Connector 15">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C05F3E5-3F47-4850-89E6-4F797F674062}"/>
              </a:ext>
            </a:extLst>
          </p:cNvPr>
          <p:cNvSpPr>
            <a:spLocks noGrp="1"/>
          </p:cNvSpPr>
          <p:nvPr>
            <p:ph type="subTitle" idx="1"/>
          </p:nvPr>
        </p:nvSpPr>
        <p:spPr>
          <a:xfrm>
            <a:off x="1154955" y="1266958"/>
            <a:ext cx="2904124" cy="4528457"/>
          </a:xfrm>
        </p:spPr>
        <p:txBody>
          <a:bodyPr vert="horz" lIns="91440" tIns="45720" rIns="91440" bIns="45720" rtlCol="0" anchor="ctr">
            <a:normAutofit/>
          </a:bodyPr>
          <a:lstStyle/>
          <a:p>
            <a:pPr algn="r"/>
            <a:r>
              <a:rPr lang="nl-NL" sz="1200" b="1">
                <a:solidFill>
                  <a:schemeClr val="tx2"/>
                </a:solidFill>
                <a:cs typeface="Calibri"/>
              </a:rPr>
              <a:t>Pascal Seegers</a:t>
            </a:r>
            <a:r>
              <a:rPr lang="nl-NL" sz="1200">
                <a:solidFill>
                  <a:schemeClr val="tx2"/>
                </a:solidFill>
                <a:cs typeface="Calibri"/>
              </a:rPr>
              <a:t> (21132844)</a:t>
            </a:r>
            <a:endParaRPr lang="de-DE" sz="1200">
              <a:solidFill>
                <a:schemeClr val="tx2"/>
              </a:solidFill>
            </a:endParaRPr>
          </a:p>
          <a:p>
            <a:pPr algn="r"/>
            <a:r>
              <a:rPr lang="nl-NL" sz="1200" b="1">
                <a:solidFill>
                  <a:schemeClr val="tx2"/>
                </a:solidFill>
                <a:cs typeface="Calibri"/>
              </a:rPr>
              <a:t>Joost van </a:t>
            </a:r>
            <a:r>
              <a:rPr lang="nl-NL" sz="1200" b="1" err="1">
                <a:solidFill>
                  <a:schemeClr val="tx2"/>
                </a:solidFill>
                <a:cs typeface="Calibri"/>
              </a:rPr>
              <a:t>viegen</a:t>
            </a:r>
            <a:r>
              <a:rPr lang="nl-NL" sz="1200">
                <a:solidFill>
                  <a:schemeClr val="tx2"/>
                </a:solidFill>
                <a:cs typeface="Calibri"/>
              </a:rPr>
              <a:t> (18048757)</a:t>
            </a:r>
          </a:p>
          <a:p>
            <a:pPr algn="r"/>
            <a:r>
              <a:rPr lang="nl-NL" sz="1200" b="1">
                <a:solidFill>
                  <a:schemeClr val="tx2"/>
                </a:solidFill>
                <a:cs typeface="Calibri"/>
              </a:rPr>
              <a:t>Lisa </a:t>
            </a:r>
            <a:r>
              <a:rPr lang="nl-NL" sz="1200" b="1" err="1">
                <a:solidFill>
                  <a:schemeClr val="tx2"/>
                </a:solidFill>
                <a:cs typeface="Calibri"/>
              </a:rPr>
              <a:t>Dumaij</a:t>
            </a:r>
            <a:r>
              <a:rPr lang="nl-NL" sz="1200">
                <a:solidFill>
                  <a:schemeClr val="tx2"/>
                </a:solidFill>
                <a:cs typeface="Calibri"/>
              </a:rPr>
              <a:t> (19049838)</a:t>
            </a:r>
          </a:p>
          <a:p>
            <a:pPr algn="r"/>
            <a:r>
              <a:rPr lang="nl-NL" sz="1200" b="1">
                <a:solidFill>
                  <a:schemeClr val="tx2"/>
                </a:solidFill>
                <a:cs typeface="Calibri"/>
              </a:rPr>
              <a:t>Mustafa </a:t>
            </a:r>
            <a:r>
              <a:rPr lang="nl-NL" sz="1200" b="1" err="1">
                <a:solidFill>
                  <a:schemeClr val="tx2"/>
                </a:solidFill>
                <a:cs typeface="Calibri"/>
              </a:rPr>
              <a:t>Mousa</a:t>
            </a:r>
            <a:r>
              <a:rPr lang="nl-NL" sz="1200">
                <a:solidFill>
                  <a:schemeClr val="tx2"/>
                </a:solidFill>
                <a:cs typeface="Calibri"/>
              </a:rPr>
              <a:t> (18068987)</a:t>
            </a:r>
          </a:p>
          <a:p>
            <a:pPr algn="r"/>
            <a:r>
              <a:rPr lang="nl-NL" sz="1200" b="1">
                <a:solidFill>
                  <a:schemeClr val="tx2"/>
                </a:solidFill>
                <a:cs typeface="Calibri"/>
              </a:rPr>
              <a:t>Joep van der Zanden</a:t>
            </a:r>
            <a:r>
              <a:rPr lang="nl-NL" sz="1200">
                <a:solidFill>
                  <a:schemeClr val="tx2"/>
                </a:solidFill>
                <a:cs typeface="Calibri"/>
              </a:rPr>
              <a:t> (19134282)</a:t>
            </a:r>
          </a:p>
          <a:p>
            <a:pPr algn="r"/>
            <a:r>
              <a:rPr lang="nl-NL" sz="1200" b="1" err="1">
                <a:solidFill>
                  <a:schemeClr val="tx2"/>
                </a:solidFill>
                <a:cs typeface="Calibri"/>
              </a:rPr>
              <a:t>Yuliya</a:t>
            </a:r>
            <a:r>
              <a:rPr lang="nl-NL" sz="1200" b="1">
                <a:solidFill>
                  <a:schemeClr val="tx2"/>
                </a:solidFill>
                <a:cs typeface="Calibri"/>
              </a:rPr>
              <a:t> </a:t>
            </a:r>
            <a:r>
              <a:rPr lang="nl-NL" sz="1200" b="1" err="1">
                <a:solidFill>
                  <a:schemeClr val="tx2"/>
                </a:solidFill>
                <a:cs typeface="Calibri"/>
              </a:rPr>
              <a:t>litvin</a:t>
            </a:r>
            <a:r>
              <a:rPr lang="nl-NL" sz="1200" b="1">
                <a:solidFill>
                  <a:schemeClr val="tx2"/>
                </a:solidFill>
                <a:cs typeface="Calibri"/>
              </a:rPr>
              <a:t> </a:t>
            </a:r>
            <a:r>
              <a:rPr lang="nl-NL" sz="1200">
                <a:solidFill>
                  <a:schemeClr val="tx2"/>
                </a:solidFill>
                <a:cs typeface="Calibri"/>
              </a:rPr>
              <a:t>(20161417)</a:t>
            </a:r>
          </a:p>
        </p:txBody>
      </p:sp>
      <p:sp>
        <p:nvSpPr>
          <p:cNvPr id="2" name="Title 1">
            <a:extLst>
              <a:ext uri="{FF2B5EF4-FFF2-40B4-BE49-F238E27FC236}">
                <a16:creationId xmlns:a16="http://schemas.microsoft.com/office/drawing/2014/main" id="{B3324FC3-6ADB-4A8F-9251-EE2FDC662611}"/>
              </a:ext>
            </a:extLst>
          </p:cNvPr>
          <p:cNvSpPr>
            <a:spLocks noGrp="1"/>
          </p:cNvSpPr>
          <p:nvPr>
            <p:ph type="ctrTitle"/>
          </p:nvPr>
        </p:nvSpPr>
        <p:spPr>
          <a:xfrm>
            <a:off x="4654295" y="1266958"/>
            <a:ext cx="6808362" cy="4528457"/>
          </a:xfrm>
        </p:spPr>
        <p:txBody>
          <a:bodyPr anchor="ctr">
            <a:normAutofit/>
          </a:bodyPr>
          <a:lstStyle/>
          <a:p>
            <a:r>
              <a:rPr lang="nl-NL" b="1" err="1">
                <a:cs typeface="Calibri Light"/>
              </a:rPr>
              <a:t>Motoric</a:t>
            </a:r>
          </a:p>
        </p:txBody>
      </p:sp>
      <p:sp>
        <p:nvSpPr>
          <p:cNvPr id="23" name="Subtitle 2">
            <a:extLst>
              <a:ext uri="{FF2B5EF4-FFF2-40B4-BE49-F238E27FC236}">
                <a16:creationId xmlns:a16="http://schemas.microsoft.com/office/drawing/2014/main" id="{9BEF6245-E34D-4CC9-844E-54C24EB87165}"/>
              </a:ext>
            </a:extLst>
          </p:cNvPr>
          <p:cNvSpPr txBox="1">
            <a:spLocks/>
          </p:cNvSpPr>
          <p:nvPr/>
        </p:nvSpPr>
        <p:spPr>
          <a:xfrm>
            <a:off x="7882047" y="5405203"/>
            <a:ext cx="2904124" cy="59145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r"/>
            <a:r>
              <a:rPr lang="nl-NL" sz="1200">
                <a:solidFill>
                  <a:schemeClr val="tx2"/>
                </a:solidFill>
                <a:cs typeface="Calibri"/>
              </a:rPr>
              <a:t>6</a:t>
            </a:r>
            <a:r>
              <a:rPr lang="nl-NL" sz="1200" baseline="30000">
                <a:solidFill>
                  <a:schemeClr val="tx2"/>
                </a:solidFill>
                <a:cs typeface="Calibri"/>
              </a:rPr>
              <a:t>th</a:t>
            </a:r>
            <a:r>
              <a:rPr lang="nl-NL" sz="1200">
                <a:solidFill>
                  <a:schemeClr val="tx2"/>
                </a:solidFill>
                <a:cs typeface="Calibri"/>
              </a:rPr>
              <a:t> September 2021</a:t>
            </a:r>
          </a:p>
        </p:txBody>
      </p:sp>
      <p:sp>
        <p:nvSpPr>
          <p:cNvPr id="25" name="Foliennummernplatzhalter 24">
            <a:extLst>
              <a:ext uri="{FF2B5EF4-FFF2-40B4-BE49-F238E27FC236}">
                <a16:creationId xmlns:a16="http://schemas.microsoft.com/office/drawing/2014/main" id="{E7508D8D-5483-4B31-9453-6C928596D12B}"/>
              </a:ext>
            </a:extLst>
          </p:cNvPr>
          <p:cNvSpPr>
            <a:spLocks noGrp="1"/>
          </p:cNvSpPr>
          <p:nvPr>
            <p:ph type="sldNum" sz="quarter" idx="12"/>
          </p:nvPr>
        </p:nvSpPr>
        <p:spPr/>
        <p:txBody>
          <a:bodyPr/>
          <a:lstStyle/>
          <a:p>
            <a:fld id="{D57F1E4F-1CFF-5643-939E-02111984F565}" type="slidenum">
              <a:rPr lang="en-US" dirty="0"/>
              <a:t>1</a:t>
            </a:fld>
            <a:endParaRPr lang="de-DE"/>
          </a:p>
        </p:txBody>
      </p:sp>
      <p:sp>
        <p:nvSpPr>
          <p:cNvPr id="27" name="Subtitle 2">
            <a:extLst>
              <a:ext uri="{FF2B5EF4-FFF2-40B4-BE49-F238E27FC236}">
                <a16:creationId xmlns:a16="http://schemas.microsoft.com/office/drawing/2014/main" id="{0C113F4B-4264-43B9-ABD0-2E0BC5364B7D}"/>
              </a:ext>
            </a:extLst>
          </p:cNvPr>
          <p:cNvSpPr txBox="1">
            <a:spLocks/>
          </p:cNvSpPr>
          <p:nvPr/>
        </p:nvSpPr>
        <p:spPr>
          <a:xfrm>
            <a:off x="4650322" y="3926584"/>
            <a:ext cx="1158899" cy="693876"/>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r"/>
            <a:r>
              <a:rPr lang="nl-NL" sz="1800" b="1">
                <a:solidFill>
                  <a:schemeClr val="tx2"/>
                </a:solidFill>
                <a:cs typeface="Calibri"/>
              </a:rPr>
              <a:t>Project</a:t>
            </a:r>
          </a:p>
        </p:txBody>
      </p:sp>
    </p:spTree>
    <p:extLst>
      <p:ext uri="{BB962C8B-B14F-4D97-AF65-F5344CB8AC3E}">
        <p14:creationId xmlns:p14="http://schemas.microsoft.com/office/powerpoint/2010/main" val="156629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5B4F-0E8B-489A-9DFB-5BDF0F9C677C}"/>
              </a:ext>
            </a:extLst>
          </p:cNvPr>
          <p:cNvSpPr>
            <a:spLocks noGrp="1"/>
          </p:cNvSpPr>
          <p:nvPr>
            <p:ph type="title"/>
          </p:nvPr>
        </p:nvSpPr>
        <p:spPr/>
        <p:txBody>
          <a:bodyPr/>
          <a:lstStyle/>
          <a:p>
            <a:r>
              <a:rPr lang="en-GB">
                <a:cs typeface="Calibri Light"/>
              </a:rPr>
              <a:t>Content </a:t>
            </a:r>
            <a:endParaRPr lang="en-GB"/>
          </a:p>
        </p:txBody>
      </p:sp>
      <p:sp>
        <p:nvSpPr>
          <p:cNvPr id="3" name="Content Placeholder 2">
            <a:extLst>
              <a:ext uri="{FF2B5EF4-FFF2-40B4-BE49-F238E27FC236}">
                <a16:creationId xmlns:a16="http://schemas.microsoft.com/office/drawing/2014/main" id="{49CCF093-9ED4-47F3-97C8-9DF219DB275B}"/>
              </a:ext>
            </a:extLst>
          </p:cNvPr>
          <p:cNvSpPr>
            <a:spLocks noGrp="1"/>
          </p:cNvSpPr>
          <p:nvPr>
            <p:ph idx="1"/>
          </p:nvPr>
        </p:nvSpPr>
        <p:spPr/>
        <p:txBody>
          <a:bodyPr vert="horz" lIns="91440" tIns="45720" rIns="91440" bIns="45720" rtlCol="0" anchor="t">
            <a:normAutofit/>
          </a:bodyPr>
          <a:lstStyle/>
          <a:p>
            <a:r>
              <a:rPr lang="en-GB">
                <a:ea typeface="+mn-lt"/>
                <a:cs typeface="+mn-lt"/>
              </a:rPr>
              <a:t>Goal</a:t>
            </a:r>
          </a:p>
          <a:p>
            <a:r>
              <a:rPr lang="en-GB">
                <a:ea typeface="+mn-lt"/>
                <a:cs typeface="+mn-lt"/>
              </a:rPr>
              <a:t>Background</a:t>
            </a:r>
          </a:p>
          <a:p>
            <a:r>
              <a:rPr lang="en-GB">
                <a:ea typeface="+mn-lt"/>
                <a:cs typeface="+mn-lt"/>
              </a:rPr>
              <a:t>Dataset</a:t>
            </a:r>
          </a:p>
          <a:p>
            <a:r>
              <a:rPr lang="en-GB">
                <a:ea typeface="+mn-lt"/>
                <a:cs typeface="+mn-lt"/>
              </a:rPr>
              <a:t>Existing Studies &amp; Projects</a:t>
            </a:r>
          </a:p>
          <a:p>
            <a:r>
              <a:rPr lang="en-GB">
                <a:ea typeface="+mn-lt"/>
                <a:cs typeface="+mn-lt"/>
              </a:rPr>
              <a:t>Outlook</a:t>
            </a:r>
            <a:endParaRPr lang="en-GB"/>
          </a:p>
        </p:txBody>
      </p:sp>
      <p:sp>
        <p:nvSpPr>
          <p:cNvPr id="5" name="Foliennummernplatzhalter 4">
            <a:extLst>
              <a:ext uri="{FF2B5EF4-FFF2-40B4-BE49-F238E27FC236}">
                <a16:creationId xmlns:a16="http://schemas.microsoft.com/office/drawing/2014/main" id="{8B41908A-56AD-4C4E-8E64-881C905296BE}"/>
              </a:ext>
            </a:extLst>
          </p:cNvPr>
          <p:cNvSpPr>
            <a:spLocks noGrp="1"/>
          </p:cNvSpPr>
          <p:nvPr>
            <p:ph type="sldNum" sz="quarter" idx="12"/>
          </p:nvPr>
        </p:nvSpPr>
        <p:spPr/>
        <p:txBody>
          <a:bodyPr/>
          <a:lstStyle/>
          <a:p>
            <a:fld id="{D57F1E4F-1CFF-5643-939E-02111984F565}" type="slidenum">
              <a:rPr lang="en-US" dirty="0"/>
              <a:t>2</a:t>
            </a:fld>
            <a:endParaRPr lang="de-DE"/>
          </a:p>
        </p:txBody>
      </p:sp>
    </p:spTree>
    <p:extLst>
      <p:ext uri="{BB962C8B-B14F-4D97-AF65-F5344CB8AC3E}">
        <p14:creationId xmlns:p14="http://schemas.microsoft.com/office/powerpoint/2010/main" val="302788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0526FF-36C3-4E30-9639-DDEA1A7CDF14}"/>
              </a:ext>
            </a:extLst>
          </p:cNvPr>
          <p:cNvSpPr>
            <a:spLocks noGrp="1"/>
          </p:cNvSpPr>
          <p:nvPr>
            <p:ph type="title"/>
          </p:nvPr>
        </p:nvSpPr>
        <p:spPr/>
        <p:txBody>
          <a:bodyPr/>
          <a:lstStyle/>
          <a:p>
            <a:r>
              <a:rPr lang="de-DE"/>
              <a:t>Goal</a:t>
            </a:r>
          </a:p>
        </p:txBody>
      </p:sp>
      <p:sp>
        <p:nvSpPr>
          <p:cNvPr id="3" name="Inhaltsplatzhalter 2">
            <a:extLst>
              <a:ext uri="{FF2B5EF4-FFF2-40B4-BE49-F238E27FC236}">
                <a16:creationId xmlns:a16="http://schemas.microsoft.com/office/drawing/2014/main" id="{1F841BB4-4C63-4DD1-9E1B-AFEC32B440D9}"/>
              </a:ext>
            </a:extLst>
          </p:cNvPr>
          <p:cNvSpPr>
            <a:spLocks noGrp="1"/>
          </p:cNvSpPr>
          <p:nvPr>
            <p:ph idx="1"/>
          </p:nvPr>
        </p:nvSpPr>
        <p:spPr>
          <a:xfrm>
            <a:off x="1339794" y="2355090"/>
            <a:ext cx="9196161" cy="2132825"/>
          </a:xfrm>
        </p:spPr>
        <p:txBody>
          <a:bodyPr vert="horz" lIns="91440" tIns="45720" rIns="91440" bIns="45720" rtlCol="0" anchor="t">
            <a:noAutofit/>
          </a:bodyPr>
          <a:lstStyle/>
          <a:p>
            <a:pPr marL="0" indent="0" algn="ctr">
              <a:buNone/>
            </a:pPr>
            <a:r>
              <a:rPr lang="en-US" sz="2400" i="1">
                <a:ea typeface="+mj-lt"/>
                <a:cs typeface="+mj-lt"/>
              </a:rPr>
              <a:t>"The assignment is to detect which variables predict a (long term) low and concerning level of motor competence in young children. If we are able to detect a certain ‘risk profile’ at an early stage we (BSC, PE teachers) can provide them appropriate interventions."</a:t>
            </a:r>
            <a:endParaRPr lang="en-US" sz="2400" i="1"/>
          </a:p>
        </p:txBody>
      </p:sp>
      <p:sp>
        <p:nvSpPr>
          <p:cNvPr id="5" name="Inhaltsplatzhalter 2">
            <a:extLst>
              <a:ext uri="{FF2B5EF4-FFF2-40B4-BE49-F238E27FC236}">
                <a16:creationId xmlns:a16="http://schemas.microsoft.com/office/drawing/2014/main" id="{12F27045-8634-4F33-BE77-279BFDA49F4A}"/>
              </a:ext>
            </a:extLst>
          </p:cNvPr>
          <p:cNvSpPr txBox="1">
            <a:spLocks/>
          </p:cNvSpPr>
          <p:nvPr/>
        </p:nvSpPr>
        <p:spPr>
          <a:xfrm>
            <a:off x="7551323" y="4818070"/>
            <a:ext cx="2485646" cy="535084"/>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1800"/>
              <a:t>~ Project Description</a:t>
            </a:r>
            <a:r>
              <a:rPr lang="en-US" sz="1800" baseline="30000"/>
              <a:t>1</a:t>
            </a:r>
          </a:p>
        </p:txBody>
      </p:sp>
      <p:sp>
        <p:nvSpPr>
          <p:cNvPr id="8" name="Foliennummernplatzhalter 7">
            <a:extLst>
              <a:ext uri="{FF2B5EF4-FFF2-40B4-BE49-F238E27FC236}">
                <a16:creationId xmlns:a16="http://schemas.microsoft.com/office/drawing/2014/main" id="{803533B9-E148-48FE-8D90-99A7295C840F}"/>
              </a:ext>
            </a:extLst>
          </p:cNvPr>
          <p:cNvSpPr>
            <a:spLocks noGrp="1"/>
          </p:cNvSpPr>
          <p:nvPr>
            <p:ph type="sldNum" sz="quarter" idx="12"/>
          </p:nvPr>
        </p:nvSpPr>
        <p:spPr/>
        <p:txBody>
          <a:bodyPr/>
          <a:lstStyle/>
          <a:p>
            <a:fld id="{D57F1E4F-1CFF-5643-939E-02111984F565}" type="slidenum">
              <a:rPr lang="en-US" dirty="0"/>
              <a:t>3</a:t>
            </a:fld>
            <a:endParaRPr lang="de-DE"/>
          </a:p>
        </p:txBody>
      </p:sp>
    </p:spTree>
    <p:extLst>
      <p:ext uri="{BB962C8B-B14F-4D97-AF65-F5344CB8AC3E}">
        <p14:creationId xmlns:p14="http://schemas.microsoft.com/office/powerpoint/2010/main" val="79754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8D6A64-F32E-4068-AED5-EE04BE3C62D6}"/>
              </a:ext>
            </a:extLst>
          </p:cNvPr>
          <p:cNvSpPr>
            <a:spLocks noGrp="1"/>
          </p:cNvSpPr>
          <p:nvPr>
            <p:ph type="title"/>
          </p:nvPr>
        </p:nvSpPr>
        <p:spPr/>
        <p:txBody>
          <a:bodyPr/>
          <a:lstStyle/>
          <a:p>
            <a:r>
              <a:rPr lang="nl-NL"/>
              <a:t>Background</a:t>
            </a:r>
          </a:p>
        </p:txBody>
      </p:sp>
      <p:sp>
        <p:nvSpPr>
          <p:cNvPr id="3" name="Tijdelijke aanduiding voor inhoud 2">
            <a:extLst>
              <a:ext uri="{FF2B5EF4-FFF2-40B4-BE49-F238E27FC236}">
                <a16:creationId xmlns:a16="http://schemas.microsoft.com/office/drawing/2014/main" id="{C27460A6-784F-46A1-BDD4-F2AECA90C2BD}"/>
              </a:ext>
            </a:extLst>
          </p:cNvPr>
          <p:cNvSpPr>
            <a:spLocks noGrp="1"/>
          </p:cNvSpPr>
          <p:nvPr>
            <p:ph idx="1"/>
          </p:nvPr>
        </p:nvSpPr>
        <p:spPr/>
        <p:txBody>
          <a:bodyPr vert="horz" lIns="91440" tIns="45720" rIns="91440" bIns="45720" rtlCol="0" anchor="t">
            <a:normAutofit/>
          </a:bodyPr>
          <a:lstStyle/>
          <a:p>
            <a:r>
              <a:rPr lang="en-US">
                <a:ea typeface="+mj-lt"/>
                <a:cs typeface="+mj-lt"/>
              </a:rPr>
              <a:t>More exercise </a:t>
            </a:r>
          </a:p>
          <a:p>
            <a:r>
              <a:rPr lang="en-US">
                <a:ea typeface="+mj-lt"/>
                <a:cs typeface="+mj-lt"/>
              </a:rPr>
              <a:t>Mentally and socially feel better </a:t>
            </a:r>
          </a:p>
          <a:p>
            <a:r>
              <a:rPr lang="en-US">
                <a:ea typeface="+mj-lt"/>
                <a:cs typeface="+mj-lt"/>
              </a:rPr>
              <a:t>More positive self-image</a:t>
            </a:r>
          </a:p>
          <a:p>
            <a:r>
              <a:rPr lang="en-US">
                <a:ea typeface="+mj-lt"/>
                <a:cs typeface="+mj-lt"/>
              </a:rPr>
              <a:t>More Fit </a:t>
            </a:r>
          </a:p>
          <a:p>
            <a:r>
              <a:rPr lang="en-US">
                <a:ea typeface="+mj-lt"/>
                <a:cs typeface="+mj-lt"/>
              </a:rPr>
              <a:t>Join a sports club </a:t>
            </a:r>
          </a:p>
          <a:p>
            <a:r>
              <a:rPr lang="en-US">
                <a:ea typeface="+mj-lt"/>
                <a:cs typeface="+mj-lt"/>
              </a:rPr>
              <a:t>Childhood</a:t>
            </a:r>
          </a:p>
        </p:txBody>
      </p:sp>
      <p:pic>
        <p:nvPicPr>
          <p:cNvPr id="5" name="Graphic 5" descr="Halter silhouet">
            <a:extLst>
              <a:ext uri="{FF2B5EF4-FFF2-40B4-BE49-F238E27FC236}">
                <a16:creationId xmlns:a16="http://schemas.microsoft.com/office/drawing/2014/main" id="{8EA17A41-B409-4507-83A6-1370A634C9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5447" y="1855046"/>
            <a:ext cx="753534" cy="770467"/>
          </a:xfrm>
          <a:prstGeom prst="rect">
            <a:avLst/>
          </a:prstGeom>
        </p:spPr>
      </p:pic>
      <p:pic>
        <p:nvPicPr>
          <p:cNvPr id="6" name="Graphic 6" descr="Två prat bubblor">
            <a:extLst>
              <a:ext uri="{FF2B5EF4-FFF2-40B4-BE49-F238E27FC236}">
                <a16:creationId xmlns:a16="http://schemas.microsoft.com/office/drawing/2014/main" id="{298657C6-74E8-4F45-9DC6-88A304B93F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49321" y="2286846"/>
            <a:ext cx="782053" cy="770467"/>
          </a:xfrm>
          <a:prstGeom prst="rect">
            <a:avLst/>
          </a:prstGeom>
        </p:spPr>
      </p:pic>
      <p:pic>
        <p:nvPicPr>
          <p:cNvPr id="7" name="Graphic 7" descr="Glinsterend hart silhouet">
            <a:extLst>
              <a:ext uri="{FF2B5EF4-FFF2-40B4-BE49-F238E27FC236}">
                <a16:creationId xmlns:a16="http://schemas.microsoft.com/office/drawing/2014/main" id="{77788180-F1AF-4315-9707-445BE92F0E7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66284" y="2820181"/>
            <a:ext cx="607061" cy="623994"/>
          </a:xfrm>
          <a:prstGeom prst="rect">
            <a:avLst/>
          </a:prstGeom>
        </p:spPr>
      </p:pic>
      <p:pic>
        <p:nvPicPr>
          <p:cNvPr id="4" name="Graphic 9" descr="Vechtsport silhouet">
            <a:extLst>
              <a:ext uri="{FF2B5EF4-FFF2-40B4-BE49-F238E27FC236}">
                <a16:creationId xmlns:a16="http://schemas.microsoft.com/office/drawing/2014/main" id="{4D199EFD-B44E-4934-9BE1-8BC8E4AF812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95602" y="3302022"/>
            <a:ext cx="514774" cy="522394"/>
          </a:xfrm>
          <a:prstGeom prst="rect">
            <a:avLst/>
          </a:prstGeom>
        </p:spPr>
      </p:pic>
      <p:pic>
        <p:nvPicPr>
          <p:cNvPr id="10" name="Graphic 10" descr="Tennis met effen opvulling">
            <a:extLst>
              <a:ext uri="{FF2B5EF4-FFF2-40B4-BE49-F238E27FC236}">
                <a16:creationId xmlns:a16="http://schemas.microsoft.com/office/drawing/2014/main" id="{9F80F708-A9D1-4751-925A-6A7A8A2B36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85447" y="3698128"/>
            <a:ext cx="514774" cy="514774"/>
          </a:xfrm>
          <a:prstGeom prst="rect">
            <a:avLst/>
          </a:prstGeom>
        </p:spPr>
      </p:pic>
      <p:pic>
        <p:nvPicPr>
          <p:cNvPr id="11" name="Graphic 11" descr="Tennis silhouet">
            <a:extLst>
              <a:ext uri="{FF2B5EF4-FFF2-40B4-BE49-F238E27FC236}">
                <a16:creationId xmlns:a16="http://schemas.microsoft.com/office/drawing/2014/main" id="{2DAD6D15-46F9-4FA9-ADD9-902B51BE797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4374777" y="3717714"/>
            <a:ext cx="514774" cy="514774"/>
          </a:xfrm>
          <a:prstGeom prst="rect">
            <a:avLst/>
          </a:prstGeom>
        </p:spPr>
      </p:pic>
      <p:pic>
        <p:nvPicPr>
          <p:cNvPr id="13" name="Graphic 13" descr="Baby silhouet">
            <a:extLst>
              <a:ext uri="{FF2B5EF4-FFF2-40B4-BE49-F238E27FC236}">
                <a16:creationId xmlns:a16="http://schemas.microsoft.com/office/drawing/2014/main" id="{AF8C8A96-B9E4-4AEF-B32C-24128D61614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25232" y="4285827"/>
            <a:ext cx="514774" cy="514774"/>
          </a:xfrm>
          <a:prstGeom prst="rect">
            <a:avLst/>
          </a:prstGeom>
        </p:spPr>
      </p:pic>
      <p:pic>
        <p:nvPicPr>
          <p:cNvPr id="14" name="Graphic 14" descr="Man silhouet">
            <a:extLst>
              <a:ext uri="{FF2B5EF4-FFF2-40B4-BE49-F238E27FC236}">
                <a16:creationId xmlns:a16="http://schemas.microsoft.com/office/drawing/2014/main" id="{4C13A5B2-5DF7-42E0-84A5-40783639DF4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693794" y="4283922"/>
            <a:ext cx="514774" cy="514774"/>
          </a:xfrm>
          <a:prstGeom prst="rect">
            <a:avLst/>
          </a:prstGeom>
        </p:spPr>
      </p:pic>
      <p:sp>
        <p:nvSpPr>
          <p:cNvPr id="8" name="Pijl: rechts 7">
            <a:extLst>
              <a:ext uri="{FF2B5EF4-FFF2-40B4-BE49-F238E27FC236}">
                <a16:creationId xmlns:a16="http://schemas.microsoft.com/office/drawing/2014/main" id="{A1A1D4F4-242A-4FBA-92E7-924405E8ADB7}"/>
              </a:ext>
            </a:extLst>
          </p:cNvPr>
          <p:cNvSpPr/>
          <p:nvPr/>
        </p:nvSpPr>
        <p:spPr>
          <a:xfrm>
            <a:off x="3460179" y="4519654"/>
            <a:ext cx="279400" cy="144780"/>
          </a:xfrm>
          <a:prstGeom prst="rightArrow">
            <a:avLst/>
          </a:prstGeom>
          <a:solidFill>
            <a:schemeClr val="tx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Tekstvak 8">
            <a:extLst>
              <a:ext uri="{FF2B5EF4-FFF2-40B4-BE49-F238E27FC236}">
                <a16:creationId xmlns:a16="http://schemas.microsoft.com/office/drawing/2014/main" id="{6B01B65D-FEF6-48E9-B5F2-CB5574CFE4CA}"/>
              </a:ext>
            </a:extLst>
          </p:cNvPr>
          <p:cNvSpPr txBox="1"/>
          <p:nvPr/>
        </p:nvSpPr>
        <p:spPr>
          <a:xfrm>
            <a:off x="8534400" y="527473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a:t>Haagse Hogeschool Motoriekpeiling</a:t>
            </a:r>
            <a:r>
              <a:rPr lang="nl-NL" baseline="30000"/>
              <a:t>2</a:t>
            </a:r>
          </a:p>
        </p:txBody>
      </p:sp>
      <p:sp>
        <p:nvSpPr>
          <p:cNvPr id="12" name="Foliennummernplatzhalter 11">
            <a:extLst>
              <a:ext uri="{FF2B5EF4-FFF2-40B4-BE49-F238E27FC236}">
                <a16:creationId xmlns:a16="http://schemas.microsoft.com/office/drawing/2014/main" id="{3FA6B768-C1A1-48FF-A876-97D0AA7956FF}"/>
              </a:ext>
            </a:extLst>
          </p:cNvPr>
          <p:cNvSpPr>
            <a:spLocks noGrp="1"/>
          </p:cNvSpPr>
          <p:nvPr>
            <p:ph type="sldNum" sz="quarter" idx="12"/>
          </p:nvPr>
        </p:nvSpPr>
        <p:spPr/>
        <p:txBody>
          <a:bodyPr/>
          <a:lstStyle/>
          <a:p>
            <a:fld id="{D57F1E4F-1CFF-5643-939E-02111984F565}" type="slidenum">
              <a:rPr lang="en-US" dirty="0"/>
              <a:t>4</a:t>
            </a:fld>
            <a:endParaRPr lang="de-DE"/>
          </a:p>
        </p:txBody>
      </p:sp>
    </p:spTree>
    <p:extLst>
      <p:ext uri="{BB962C8B-B14F-4D97-AF65-F5344CB8AC3E}">
        <p14:creationId xmlns:p14="http://schemas.microsoft.com/office/powerpoint/2010/main" val="100228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EF24-A450-45BB-9286-53FD878F5C8C}"/>
              </a:ext>
            </a:extLst>
          </p:cNvPr>
          <p:cNvSpPr>
            <a:spLocks noGrp="1"/>
          </p:cNvSpPr>
          <p:nvPr>
            <p:ph type="title"/>
          </p:nvPr>
        </p:nvSpPr>
        <p:spPr/>
        <p:txBody>
          <a:bodyPr/>
          <a:lstStyle/>
          <a:p>
            <a:r>
              <a:rPr lang="en-GB">
                <a:cs typeface="Calibri Light"/>
              </a:rPr>
              <a:t>Dataset</a:t>
            </a:r>
            <a:endParaRPr lang="en-GB"/>
          </a:p>
        </p:txBody>
      </p:sp>
      <p:sp>
        <p:nvSpPr>
          <p:cNvPr id="3" name="Content Placeholder 2">
            <a:extLst>
              <a:ext uri="{FF2B5EF4-FFF2-40B4-BE49-F238E27FC236}">
                <a16:creationId xmlns:a16="http://schemas.microsoft.com/office/drawing/2014/main" id="{AA167D26-4D99-4513-B91A-0BB62F6BF615}"/>
              </a:ext>
            </a:extLst>
          </p:cNvPr>
          <p:cNvSpPr>
            <a:spLocks noGrp="1"/>
          </p:cNvSpPr>
          <p:nvPr>
            <p:ph idx="1"/>
          </p:nvPr>
        </p:nvSpPr>
        <p:spPr/>
        <p:txBody>
          <a:bodyPr vert="horz" lIns="91440" tIns="45720" rIns="91440" bIns="45720" rtlCol="0" anchor="t">
            <a:normAutofit fontScale="85000" lnSpcReduction="20000"/>
          </a:bodyPr>
          <a:lstStyle/>
          <a:p>
            <a:pPr>
              <a:buClr>
                <a:srgbClr val="1E5155">
                  <a:lumMod val="40000"/>
                  <a:lumOff val="60000"/>
                </a:srgbClr>
              </a:buClr>
            </a:pPr>
            <a:r>
              <a:rPr lang="en-GB">
                <a:ea typeface="+mj-lt"/>
                <a:cs typeface="+mj-lt"/>
              </a:rPr>
              <a:t>More than 1700 young children</a:t>
            </a:r>
          </a:p>
          <a:p>
            <a:pPr>
              <a:buClr>
                <a:srgbClr val="8AD0D6"/>
              </a:buClr>
            </a:pPr>
            <a:r>
              <a:rPr lang="en-GB">
                <a:ea typeface="+mj-lt"/>
                <a:cs typeface="+mj-lt"/>
              </a:rPr>
              <a:t>Two different moments (T0 &amp; T1)</a:t>
            </a:r>
          </a:p>
          <a:p>
            <a:pPr marL="0" indent="0">
              <a:buClr>
                <a:srgbClr val="8AD0D6"/>
              </a:buClr>
              <a:buNone/>
            </a:pPr>
            <a:endParaRPr lang="en-GB">
              <a:ea typeface="+mj-lt"/>
              <a:cs typeface="+mj-lt"/>
            </a:endParaRPr>
          </a:p>
          <a:p>
            <a:pPr marL="0" indent="0">
              <a:buNone/>
            </a:pPr>
            <a:endParaRPr lang="en-GB">
              <a:ea typeface="+mj-lt"/>
              <a:cs typeface="+mj-lt"/>
            </a:endParaRPr>
          </a:p>
          <a:p>
            <a:pPr marL="0" indent="0">
              <a:buClr>
                <a:srgbClr val="8AD0D6"/>
              </a:buClr>
              <a:buNone/>
            </a:pPr>
            <a:r>
              <a:rPr lang="en-GB">
                <a:ea typeface="+mj-lt"/>
                <a:cs typeface="+mj-lt"/>
              </a:rPr>
              <a:t>Gathered information on</a:t>
            </a:r>
          </a:p>
          <a:p>
            <a:pPr lvl="1">
              <a:buClr>
                <a:srgbClr val="8AD0D6"/>
              </a:buClr>
            </a:pPr>
            <a:r>
              <a:rPr lang="en-GB" sz="1700">
                <a:ea typeface="+mj-lt"/>
                <a:cs typeface="+mj-lt"/>
              </a:rPr>
              <a:t>Motor competence</a:t>
            </a:r>
            <a:endParaRPr lang="en-GB" sz="1700"/>
          </a:p>
          <a:p>
            <a:pPr lvl="2">
              <a:buClr>
                <a:srgbClr val="8AD0D6"/>
              </a:buClr>
            </a:pPr>
            <a:r>
              <a:rPr lang="en-GB" sz="1500">
                <a:ea typeface="+mj-lt"/>
                <a:cs typeface="+mj-lt"/>
              </a:rPr>
              <a:t>Actual</a:t>
            </a:r>
          </a:p>
          <a:p>
            <a:pPr lvl="2">
              <a:buClr>
                <a:srgbClr val="8AD0D6"/>
              </a:buClr>
            </a:pPr>
            <a:r>
              <a:rPr lang="en-GB" sz="1500">
                <a:ea typeface="+mj-lt"/>
                <a:cs typeface="+mj-lt"/>
              </a:rPr>
              <a:t>Perceived</a:t>
            </a:r>
          </a:p>
          <a:p>
            <a:pPr lvl="1">
              <a:buClr>
                <a:srgbClr val="8AD0D6"/>
              </a:buClr>
            </a:pPr>
            <a:r>
              <a:rPr lang="en-GB" sz="1700">
                <a:ea typeface="+mj-lt"/>
                <a:cs typeface="+mj-lt"/>
              </a:rPr>
              <a:t>Enjoyment</a:t>
            </a:r>
          </a:p>
          <a:p>
            <a:pPr lvl="1">
              <a:buClr>
                <a:srgbClr val="8AD0D6"/>
              </a:buClr>
            </a:pPr>
            <a:r>
              <a:rPr lang="en-GB" sz="1700">
                <a:ea typeface="+mj-lt"/>
                <a:cs typeface="+mj-lt"/>
              </a:rPr>
              <a:t>BMI</a:t>
            </a:r>
          </a:p>
          <a:p>
            <a:pPr lvl="1">
              <a:buClr>
                <a:srgbClr val="8AD0D6"/>
              </a:buClr>
            </a:pPr>
            <a:r>
              <a:rPr lang="en-GB" sz="1700">
                <a:ea typeface="+mj-lt"/>
                <a:cs typeface="+mj-lt"/>
              </a:rPr>
              <a:t>Age</a:t>
            </a:r>
          </a:p>
          <a:p>
            <a:pPr lvl="1">
              <a:buClr>
                <a:srgbClr val="8AD0D6"/>
              </a:buClr>
            </a:pPr>
            <a:r>
              <a:rPr lang="en-GB" sz="1700">
                <a:ea typeface="+mj-lt"/>
                <a:cs typeface="+mj-lt"/>
              </a:rPr>
              <a:t>Gender </a:t>
            </a:r>
          </a:p>
          <a:p>
            <a:pPr lvl="1">
              <a:buClr>
                <a:srgbClr val="8AD0D6"/>
              </a:buClr>
            </a:pPr>
            <a:r>
              <a:rPr lang="en-GB" sz="1700">
                <a:ea typeface="+mj-lt"/>
                <a:cs typeface="+mj-lt"/>
              </a:rPr>
              <a:t>Several factors related to the parenting style</a:t>
            </a:r>
            <a:endParaRPr lang="en-GB" sz="1700"/>
          </a:p>
        </p:txBody>
      </p:sp>
      <p:sp>
        <p:nvSpPr>
          <p:cNvPr id="4" name="TextBox 3">
            <a:extLst>
              <a:ext uri="{FF2B5EF4-FFF2-40B4-BE49-F238E27FC236}">
                <a16:creationId xmlns:a16="http://schemas.microsoft.com/office/drawing/2014/main" id="{D033330E-3042-47E9-9E3A-96EFD9140038}"/>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Foliennummernplatzhalter 6">
            <a:extLst>
              <a:ext uri="{FF2B5EF4-FFF2-40B4-BE49-F238E27FC236}">
                <a16:creationId xmlns:a16="http://schemas.microsoft.com/office/drawing/2014/main" id="{7BC8122C-0C52-48E9-819A-7D101B1BA82A}"/>
              </a:ext>
            </a:extLst>
          </p:cNvPr>
          <p:cNvSpPr>
            <a:spLocks noGrp="1"/>
          </p:cNvSpPr>
          <p:nvPr>
            <p:ph type="sldNum" sz="quarter" idx="12"/>
          </p:nvPr>
        </p:nvSpPr>
        <p:spPr/>
        <p:txBody>
          <a:bodyPr/>
          <a:lstStyle/>
          <a:p>
            <a:fld id="{D57F1E4F-1CFF-5643-939E-02111984F565}" type="slidenum">
              <a:rPr lang="en-US" dirty="0"/>
              <a:t>5</a:t>
            </a:fld>
            <a:endParaRPr lang="de-DE"/>
          </a:p>
        </p:txBody>
      </p:sp>
      <p:pic>
        <p:nvPicPr>
          <p:cNvPr id="6" name="Graphic 7" descr="Database met effen opvulling">
            <a:extLst>
              <a:ext uri="{FF2B5EF4-FFF2-40B4-BE49-F238E27FC236}">
                <a16:creationId xmlns:a16="http://schemas.microsoft.com/office/drawing/2014/main" id="{33AEC5A9-CBEE-47BA-A12C-ABDE1FB254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67189" y="3242081"/>
            <a:ext cx="3008542" cy="3008542"/>
          </a:xfrm>
          <a:prstGeom prst="rect">
            <a:avLst/>
          </a:prstGeom>
        </p:spPr>
      </p:pic>
    </p:spTree>
    <p:extLst>
      <p:ext uri="{BB962C8B-B14F-4D97-AF65-F5344CB8AC3E}">
        <p14:creationId xmlns:p14="http://schemas.microsoft.com/office/powerpoint/2010/main" val="221204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DD15B3-3FB2-4022-A274-698703E11B82}"/>
              </a:ext>
            </a:extLst>
          </p:cNvPr>
          <p:cNvSpPr>
            <a:spLocks noGrp="1"/>
          </p:cNvSpPr>
          <p:nvPr>
            <p:ph type="title"/>
          </p:nvPr>
        </p:nvSpPr>
        <p:spPr/>
        <p:txBody>
          <a:bodyPr/>
          <a:lstStyle/>
          <a:p>
            <a:r>
              <a:rPr lang="en-US">
                <a:cs typeface="Calibri Light"/>
              </a:rPr>
              <a:t>Existing </a:t>
            </a:r>
            <a:r>
              <a:rPr lang="de-DE">
                <a:cs typeface="Calibri Light"/>
              </a:rPr>
              <a:t>Studies &amp; Projects</a:t>
            </a:r>
            <a:endParaRPr lang="de-DE"/>
          </a:p>
        </p:txBody>
      </p:sp>
      <p:sp>
        <p:nvSpPr>
          <p:cNvPr id="3" name="Inhaltsplatzhalter 2">
            <a:extLst>
              <a:ext uri="{FF2B5EF4-FFF2-40B4-BE49-F238E27FC236}">
                <a16:creationId xmlns:a16="http://schemas.microsoft.com/office/drawing/2014/main" id="{70DF980D-7696-4C3F-BFA1-CB352492BC68}"/>
              </a:ext>
            </a:extLst>
          </p:cNvPr>
          <p:cNvSpPr>
            <a:spLocks noGrp="1"/>
          </p:cNvSpPr>
          <p:nvPr>
            <p:ph idx="1"/>
          </p:nvPr>
        </p:nvSpPr>
        <p:spPr/>
        <p:txBody>
          <a:bodyPr vert="horz" lIns="91440" tIns="45720" rIns="91440" bIns="45720" rtlCol="0" anchor="t">
            <a:normAutofit/>
          </a:bodyPr>
          <a:lstStyle/>
          <a:p>
            <a:r>
              <a:rPr lang="en-GB">
                <a:ea typeface="+mj-lt"/>
                <a:cs typeface="+mj-lt"/>
              </a:rPr>
              <a:t>Motoric skills have a big influence in physical fitness</a:t>
            </a:r>
            <a:endParaRPr lang="de-DE"/>
          </a:p>
          <a:p>
            <a:pPr>
              <a:buClr>
                <a:srgbClr val="8AD0D6"/>
              </a:buClr>
            </a:pPr>
            <a:endParaRPr lang="en-GB"/>
          </a:p>
          <a:p>
            <a:pPr>
              <a:buClr>
                <a:srgbClr val="8AD0D6"/>
              </a:buClr>
            </a:pPr>
            <a:r>
              <a:rPr lang="de-DE"/>
              <a:t>Different </a:t>
            </a:r>
            <a:r>
              <a:rPr lang="de-DE" err="1"/>
              <a:t>ways</a:t>
            </a:r>
            <a:r>
              <a:rPr lang="de-DE"/>
              <a:t> </a:t>
            </a:r>
            <a:r>
              <a:rPr lang="de-DE" err="1"/>
              <a:t>to</a:t>
            </a:r>
            <a:r>
              <a:rPr lang="de-DE"/>
              <a:t> </a:t>
            </a:r>
            <a:r>
              <a:rPr lang="de-DE" err="1"/>
              <a:t>measure</a:t>
            </a:r>
            <a:r>
              <a:rPr lang="de-DE"/>
              <a:t> </a:t>
            </a:r>
            <a:r>
              <a:rPr lang="de-DE" err="1"/>
              <a:t>motoric</a:t>
            </a:r>
            <a:r>
              <a:rPr lang="de-DE"/>
              <a:t> </a:t>
            </a:r>
            <a:r>
              <a:rPr lang="de-DE" err="1"/>
              <a:t>skills</a:t>
            </a:r>
            <a:endParaRPr lang="de-DE"/>
          </a:p>
          <a:p>
            <a:pPr lvl="1">
              <a:buClr>
                <a:srgbClr val="8AD0D6"/>
              </a:buClr>
            </a:pPr>
            <a:r>
              <a:rPr lang="en-GB">
                <a:ea typeface="+mj-lt"/>
                <a:cs typeface="+mj-lt"/>
              </a:rPr>
              <a:t>Movements (e.g. Test of Gross Motor Development-2)</a:t>
            </a:r>
            <a:r>
              <a:rPr lang="en-GB" baseline="30000">
                <a:ea typeface="+mj-lt"/>
                <a:cs typeface="+mj-lt"/>
              </a:rPr>
              <a:t>3,6</a:t>
            </a:r>
          </a:p>
          <a:p>
            <a:pPr lvl="1">
              <a:buClr>
                <a:srgbClr val="8AD0D6"/>
              </a:buClr>
            </a:pPr>
            <a:r>
              <a:rPr lang="en-GB"/>
              <a:t>Sensor-augmented toys</a:t>
            </a:r>
            <a:r>
              <a:rPr lang="en-GB" baseline="30000"/>
              <a:t>4</a:t>
            </a:r>
          </a:p>
          <a:p>
            <a:pPr lvl="1">
              <a:buClr>
                <a:srgbClr val="8AD0D6"/>
              </a:buClr>
            </a:pPr>
            <a:r>
              <a:rPr lang="en-GB"/>
              <a:t>Smart play devices</a:t>
            </a:r>
            <a:r>
              <a:rPr lang="en-GB" baseline="30000"/>
              <a:t>5</a:t>
            </a:r>
          </a:p>
          <a:p>
            <a:pPr marL="0" indent="0">
              <a:buClr>
                <a:srgbClr val="8AD0D6"/>
              </a:buClr>
              <a:buNone/>
            </a:pPr>
            <a:endParaRPr lang="en-GB"/>
          </a:p>
          <a:p>
            <a:pPr>
              <a:buClr>
                <a:srgbClr val="1E5155">
                  <a:lumMod val="40000"/>
                  <a:lumOff val="60000"/>
                </a:srgbClr>
              </a:buClr>
            </a:pPr>
            <a:endParaRPr lang="de-DE"/>
          </a:p>
        </p:txBody>
      </p:sp>
      <p:sp>
        <p:nvSpPr>
          <p:cNvPr id="4" name="Foliennummernplatzhalter 3">
            <a:extLst>
              <a:ext uri="{FF2B5EF4-FFF2-40B4-BE49-F238E27FC236}">
                <a16:creationId xmlns:a16="http://schemas.microsoft.com/office/drawing/2014/main" id="{B88954F0-DAAE-4252-982F-DCB9FFF84542}"/>
              </a:ext>
            </a:extLst>
          </p:cNvPr>
          <p:cNvSpPr>
            <a:spLocks noGrp="1"/>
          </p:cNvSpPr>
          <p:nvPr>
            <p:ph type="sldNum" sz="quarter" idx="12"/>
          </p:nvPr>
        </p:nvSpPr>
        <p:spPr/>
        <p:txBody>
          <a:bodyPr/>
          <a:lstStyle/>
          <a:p>
            <a:fld id="{D57F1E4F-1CFF-5643-939E-02111984F565}" type="slidenum">
              <a:rPr lang="en-US" dirty="0"/>
              <a:t>6</a:t>
            </a:fld>
            <a:endParaRPr lang="de-DE"/>
          </a:p>
        </p:txBody>
      </p:sp>
    </p:spTree>
    <p:extLst>
      <p:ext uri="{BB962C8B-B14F-4D97-AF65-F5344CB8AC3E}">
        <p14:creationId xmlns:p14="http://schemas.microsoft.com/office/powerpoint/2010/main" val="243935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EFCAB0-9C92-4DAE-8A10-2C8EE8D65588}"/>
              </a:ext>
            </a:extLst>
          </p:cNvPr>
          <p:cNvSpPr>
            <a:spLocks noGrp="1"/>
          </p:cNvSpPr>
          <p:nvPr>
            <p:ph type="title"/>
          </p:nvPr>
        </p:nvSpPr>
        <p:spPr>
          <a:xfrm>
            <a:off x="648930" y="629266"/>
            <a:ext cx="9252154" cy="1223983"/>
          </a:xfrm>
        </p:spPr>
        <p:txBody>
          <a:bodyPr>
            <a:normAutofit/>
          </a:bodyPr>
          <a:lstStyle/>
          <a:p>
            <a:r>
              <a:rPr lang="de-DE"/>
              <a:t>Outlook</a:t>
            </a:r>
          </a:p>
        </p:txBody>
      </p:sp>
      <p:sp>
        <p:nvSpPr>
          <p:cNvPr id="4" name="Foliennummernplatzhalter 3">
            <a:extLst>
              <a:ext uri="{FF2B5EF4-FFF2-40B4-BE49-F238E27FC236}">
                <a16:creationId xmlns:a16="http://schemas.microsoft.com/office/drawing/2014/main" id="{E4EF15DF-6A52-4E31-8E81-61CEAD8AE0D3}"/>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dirty="0"/>
              <a:pPr>
                <a:spcAft>
                  <a:spcPts val="600"/>
                </a:spcAft>
              </a:pPr>
              <a:t>7</a:t>
            </a:fld>
            <a:endParaRPr lang="de-DE"/>
          </a:p>
        </p:txBody>
      </p:sp>
      <p:sp>
        <p:nvSpPr>
          <p:cNvPr id="3" name="Inhaltsplatzhalter 2">
            <a:extLst>
              <a:ext uri="{FF2B5EF4-FFF2-40B4-BE49-F238E27FC236}">
                <a16:creationId xmlns:a16="http://schemas.microsoft.com/office/drawing/2014/main" id="{9C721138-B781-444A-A9D5-EFAE056A96E3}"/>
              </a:ext>
            </a:extLst>
          </p:cNvPr>
          <p:cNvSpPr>
            <a:spLocks noGrp="1"/>
          </p:cNvSpPr>
          <p:nvPr>
            <p:ph idx="1"/>
          </p:nvPr>
        </p:nvSpPr>
        <p:spPr>
          <a:xfrm>
            <a:off x="1103311" y="2052214"/>
            <a:ext cx="4338409" cy="4196185"/>
          </a:xfrm>
        </p:spPr>
        <p:txBody>
          <a:bodyPr vert="horz" lIns="91440" tIns="45720" rIns="91440" bIns="45720" rtlCol="0">
            <a:normAutofit/>
          </a:bodyPr>
          <a:lstStyle/>
          <a:p>
            <a:r>
              <a:rPr lang="de-DE"/>
              <a:t>Meeting </a:t>
            </a:r>
            <a:r>
              <a:rPr lang="de-DE" err="1"/>
              <a:t>with</a:t>
            </a:r>
            <a:r>
              <a:rPr lang="de-DE"/>
              <a:t> </a:t>
            </a:r>
            <a:r>
              <a:rPr lang="de-DE" err="1"/>
              <a:t>the</a:t>
            </a:r>
            <a:r>
              <a:rPr lang="de-DE"/>
              <a:t> </a:t>
            </a:r>
            <a:r>
              <a:rPr lang="de-DE" err="1"/>
              <a:t>project</a:t>
            </a:r>
            <a:r>
              <a:rPr lang="de-DE"/>
              <a:t> </a:t>
            </a:r>
            <a:r>
              <a:rPr lang="de-DE" err="1"/>
              <a:t>owner</a:t>
            </a:r>
            <a:endParaRPr lang="de-DE"/>
          </a:p>
          <a:p>
            <a:pPr marL="0" indent="0">
              <a:buClr>
                <a:srgbClr val="8AD0D6"/>
              </a:buClr>
              <a:buNone/>
            </a:pPr>
            <a:endParaRPr lang="de-DE"/>
          </a:p>
          <a:p>
            <a:pPr>
              <a:buClr>
                <a:srgbClr val="8AD0D6"/>
              </a:buClr>
            </a:pPr>
            <a:r>
              <a:rPr lang="de-DE"/>
              <a:t>Next </a:t>
            </a:r>
            <a:r>
              <a:rPr lang="de-DE" err="1"/>
              <a:t>steps</a:t>
            </a:r>
          </a:p>
        </p:txBody>
      </p:sp>
      <p:sp>
        <p:nvSpPr>
          <p:cNvPr id="5" name="TextBox 4">
            <a:extLst>
              <a:ext uri="{FF2B5EF4-FFF2-40B4-BE49-F238E27FC236}">
                <a16:creationId xmlns:a16="http://schemas.microsoft.com/office/drawing/2014/main" id="{3E59E081-FF12-483C-9E25-A3B90A4A81C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10" name="Grafik 10">
            <a:extLst>
              <a:ext uri="{FF2B5EF4-FFF2-40B4-BE49-F238E27FC236}">
                <a16:creationId xmlns:a16="http://schemas.microsoft.com/office/drawing/2014/main" id="{3AE2A531-91C5-4179-930C-3F1E595F60EC}"/>
              </a:ext>
            </a:extLst>
          </p:cNvPr>
          <p:cNvPicPr>
            <a:picLocks noChangeAspect="1"/>
          </p:cNvPicPr>
          <p:nvPr/>
        </p:nvPicPr>
        <p:blipFill>
          <a:blip r:embed="rId4"/>
          <a:stretch>
            <a:fillRect/>
          </a:stretch>
        </p:blipFill>
        <p:spPr>
          <a:xfrm>
            <a:off x="8534400" y="4372542"/>
            <a:ext cx="1873739" cy="1444225"/>
          </a:xfrm>
          <a:prstGeom prst="rect">
            <a:avLst/>
          </a:prstGeom>
        </p:spPr>
      </p:pic>
    </p:spTree>
    <p:extLst>
      <p:ext uri="{BB962C8B-B14F-4D97-AF65-F5344CB8AC3E}">
        <p14:creationId xmlns:p14="http://schemas.microsoft.com/office/powerpoint/2010/main" val="290431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9" name="Picture 3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D546107-23D1-45F9-8B12-E6CC08E86D02}"/>
              </a:ext>
            </a:extLst>
          </p:cNvPr>
          <p:cNvSpPr>
            <a:spLocks noGrp="1"/>
          </p:cNvSpPr>
          <p:nvPr>
            <p:ph type="title"/>
          </p:nvPr>
        </p:nvSpPr>
        <p:spPr>
          <a:xfrm>
            <a:off x="7979066" y="2153194"/>
            <a:ext cx="3293093" cy="1324793"/>
          </a:xfrm>
        </p:spPr>
        <p:txBody>
          <a:bodyPr vert="horz" lIns="91440" tIns="45720" rIns="91440" bIns="45720" rtlCol="0" anchor="b">
            <a:normAutofit fontScale="90000"/>
          </a:bodyPr>
          <a:lstStyle/>
          <a:p>
            <a:r>
              <a:rPr lang="en-US" sz="4800">
                <a:ea typeface="+mj-lt"/>
                <a:cs typeface="+mj-lt"/>
              </a:rPr>
              <a:t>Questions? </a:t>
            </a:r>
            <a:endParaRPr lang="en-US"/>
          </a:p>
        </p:txBody>
      </p:sp>
      <p:sp>
        <p:nvSpPr>
          <p:cNvPr id="3" name="Inhaltsplatzhalter 2">
            <a:extLst>
              <a:ext uri="{FF2B5EF4-FFF2-40B4-BE49-F238E27FC236}">
                <a16:creationId xmlns:a16="http://schemas.microsoft.com/office/drawing/2014/main" id="{CA9C9835-9D88-4CBA-BEE2-B692D1E37598}"/>
              </a:ext>
            </a:extLst>
          </p:cNvPr>
          <p:cNvSpPr>
            <a:spLocks noGrp="1"/>
          </p:cNvSpPr>
          <p:nvPr>
            <p:ph type="body" idx="1"/>
          </p:nvPr>
        </p:nvSpPr>
        <p:spPr>
          <a:xfrm>
            <a:off x="7973137" y="4588329"/>
            <a:ext cx="3821534" cy="1621508"/>
          </a:xfrm>
        </p:spPr>
        <p:txBody>
          <a:bodyPr vert="horz" lIns="91440" tIns="45720" rIns="91440" bIns="45720" rtlCol="0" anchor="t">
            <a:normAutofit/>
          </a:bodyPr>
          <a:lstStyle/>
          <a:p>
            <a:r>
              <a:rPr lang="en-US" sz="1800">
                <a:solidFill>
                  <a:srgbClr val="EBEBEB"/>
                </a:solidFill>
                <a:ea typeface="+mj-lt"/>
                <a:cs typeface="+mj-lt"/>
              </a:rPr>
              <a:t>Thank you for your attention :) </a:t>
            </a:r>
            <a:endParaRPr lang="en-US"/>
          </a:p>
        </p:txBody>
      </p:sp>
      <p:sp>
        <p:nvSpPr>
          <p:cNvPr id="46"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7" name="Picture 28" descr="A picture containing shape&#10;&#10;Description automatically generated">
            <a:extLst>
              <a:ext uri="{FF2B5EF4-FFF2-40B4-BE49-F238E27FC236}">
                <a16:creationId xmlns:a16="http://schemas.microsoft.com/office/drawing/2014/main" id="{B71FEF99-AE8B-44D3-B62E-B99EA77A4E86}"/>
              </a:ext>
            </a:extLst>
          </p:cNvPr>
          <p:cNvPicPr>
            <a:picLocks noChangeAspect="1"/>
          </p:cNvPicPr>
          <p:nvPr/>
        </p:nvPicPr>
        <p:blipFill rotWithShape="1">
          <a:blip r:embed="rId7"/>
          <a:srcRect l="11526" r="13228"/>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48" name="Rectangle 47">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AC59FA6-C658-4186-B49B-3F95F2977346}"/>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1">
            <a:extLst>
              <a:ext uri="{FF2B5EF4-FFF2-40B4-BE49-F238E27FC236}">
                <a16:creationId xmlns:a16="http://schemas.microsoft.com/office/drawing/2014/main" id="{3F1181BC-FF6B-4B7D-AA38-6E3455B339A2}"/>
              </a:ext>
            </a:extLst>
          </p:cNvPr>
          <p:cNvSpPr txBox="1"/>
          <p:nvPr/>
        </p:nvSpPr>
        <p:spPr>
          <a:xfrm>
            <a:off x="5010150" y="348615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a:p>
        </p:txBody>
      </p:sp>
      <p:sp>
        <p:nvSpPr>
          <p:cNvPr id="9" name="TextBox 1">
            <a:extLst>
              <a:ext uri="{FF2B5EF4-FFF2-40B4-BE49-F238E27FC236}">
                <a16:creationId xmlns:a16="http://schemas.microsoft.com/office/drawing/2014/main" id="{3F1181BC-FF6B-4B7D-AA38-6E3455B339A2}"/>
              </a:ext>
            </a:extLst>
          </p:cNvPr>
          <p:cNvSpPr txBox="1"/>
          <p:nvPr/>
        </p:nvSpPr>
        <p:spPr>
          <a:xfrm>
            <a:off x="6241596" y="1636939"/>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a:p>
        </p:txBody>
      </p:sp>
      <p:sp>
        <p:nvSpPr>
          <p:cNvPr id="25" name="TextBox 24">
            <a:extLst>
              <a:ext uri="{FF2B5EF4-FFF2-40B4-BE49-F238E27FC236}">
                <a16:creationId xmlns:a16="http://schemas.microsoft.com/office/drawing/2014/main" id="{EC8ED9D7-9139-468F-BFB5-0409EA38D947}"/>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7" name="Foliennummernplatzhalter 36">
            <a:extLst>
              <a:ext uri="{FF2B5EF4-FFF2-40B4-BE49-F238E27FC236}">
                <a16:creationId xmlns:a16="http://schemas.microsoft.com/office/drawing/2014/main" id="{596B69EA-B186-454D-AD5C-2E1D99484E92}"/>
              </a:ext>
            </a:extLst>
          </p:cNvPr>
          <p:cNvSpPr>
            <a:spLocks noGrp="1"/>
          </p:cNvSpPr>
          <p:nvPr>
            <p:ph type="sldNum" sz="quarter" idx="12"/>
          </p:nvPr>
        </p:nvSpPr>
        <p:spPr/>
        <p:txBody>
          <a:bodyPr/>
          <a:lstStyle/>
          <a:p>
            <a:fld id="{D57F1E4F-1CFF-5643-939E-02111984F565}" type="slidenum">
              <a:rPr lang="en-US" dirty="0"/>
              <a:t>8</a:t>
            </a:fld>
            <a:endParaRPr lang="de-DE"/>
          </a:p>
        </p:txBody>
      </p:sp>
    </p:spTree>
    <p:extLst>
      <p:ext uri="{BB962C8B-B14F-4D97-AF65-F5344CB8AC3E}">
        <p14:creationId xmlns:p14="http://schemas.microsoft.com/office/powerpoint/2010/main" val="396375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38D4E6-BE84-40BA-BA53-735A3615E463}"/>
              </a:ext>
            </a:extLst>
          </p:cNvPr>
          <p:cNvSpPr>
            <a:spLocks noGrp="1"/>
          </p:cNvSpPr>
          <p:nvPr>
            <p:ph type="title"/>
          </p:nvPr>
        </p:nvSpPr>
        <p:spPr/>
        <p:txBody>
          <a:bodyPr/>
          <a:lstStyle/>
          <a:p>
            <a:r>
              <a:rPr lang="de-DE"/>
              <a:t>References</a:t>
            </a:r>
          </a:p>
        </p:txBody>
      </p:sp>
      <p:sp>
        <p:nvSpPr>
          <p:cNvPr id="3" name="Textplatzhalter 2">
            <a:extLst>
              <a:ext uri="{FF2B5EF4-FFF2-40B4-BE49-F238E27FC236}">
                <a16:creationId xmlns:a16="http://schemas.microsoft.com/office/drawing/2014/main" id="{D21499D2-6169-4F26-84A9-DEDB223C31A2}"/>
              </a:ext>
            </a:extLst>
          </p:cNvPr>
          <p:cNvSpPr>
            <a:spLocks noGrp="1"/>
          </p:cNvSpPr>
          <p:nvPr>
            <p:ph idx="1"/>
          </p:nvPr>
        </p:nvSpPr>
        <p:spPr/>
        <p:txBody>
          <a:bodyPr vert="horz" lIns="91440" tIns="45720" rIns="91440" bIns="45720" rtlCol="0" anchor="t">
            <a:noAutofit/>
          </a:bodyPr>
          <a:lstStyle/>
          <a:p>
            <a:r>
              <a:rPr lang="de-DE" sz="1400" baseline="30000"/>
              <a:t>1</a:t>
            </a:r>
            <a:r>
              <a:rPr lang="de-DE" sz="1400">
                <a:ea typeface="+mj-lt"/>
                <a:cs typeface="+mj-lt"/>
              </a:rPr>
              <a:t>https://blackboard.hhs.nl/</a:t>
            </a:r>
            <a:r>
              <a:rPr lang="de-DE" sz="1400" err="1">
                <a:ea typeface="+mj-lt"/>
                <a:cs typeface="+mj-lt"/>
              </a:rPr>
              <a:t>webapps</a:t>
            </a:r>
            <a:r>
              <a:rPr lang="de-DE" sz="1400">
                <a:ea typeface="+mj-lt"/>
                <a:cs typeface="+mj-lt"/>
              </a:rPr>
              <a:t>/</a:t>
            </a:r>
            <a:r>
              <a:rPr lang="de-DE" sz="1400" err="1">
                <a:ea typeface="+mj-lt"/>
                <a:cs typeface="+mj-lt"/>
              </a:rPr>
              <a:t>blackboard</a:t>
            </a:r>
            <a:r>
              <a:rPr lang="de-DE" sz="1400">
                <a:ea typeface="+mj-lt"/>
                <a:cs typeface="+mj-lt"/>
              </a:rPr>
              <a:t>/</a:t>
            </a:r>
            <a:r>
              <a:rPr lang="de-DE" sz="1400" err="1">
                <a:ea typeface="+mj-lt"/>
                <a:cs typeface="+mj-lt"/>
              </a:rPr>
              <a:t>content</a:t>
            </a:r>
            <a:r>
              <a:rPr lang="de-DE" sz="1400">
                <a:ea typeface="+mj-lt"/>
                <a:cs typeface="+mj-lt"/>
              </a:rPr>
              <a:t>/</a:t>
            </a:r>
            <a:r>
              <a:rPr lang="de-DE" sz="1400" err="1">
                <a:ea typeface="+mj-lt"/>
                <a:cs typeface="+mj-lt"/>
              </a:rPr>
              <a:t>listContent.jsp?course_id</a:t>
            </a:r>
            <a:r>
              <a:rPr lang="de-DE" sz="1400">
                <a:ea typeface="+mj-lt"/>
                <a:cs typeface="+mj-lt"/>
              </a:rPr>
              <a:t>=_90364_1&amp;content_id=_3428220_1&amp;mode=</a:t>
            </a:r>
            <a:r>
              <a:rPr lang="de-DE" sz="1400" err="1">
                <a:ea typeface="+mj-lt"/>
                <a:cs typeface="+mj-lt"/>
              </a:rPr>
              <a:t>reset</a:t>
            </a:r>
            <a:endParaRPr lang="de-DE" sz="1400">
              <a:ea typeface="+mj-lt"/>
              <a:cs typeface="+mj-lt"/>
            </a:endParaRPr>
          </a:p>
          <a:p>
            <a:pPr marL="0" indent="0">
              <a:spcBef>
                <a:spcPts val="0"/>
              </a:spcBef>
              <a:buClr>
                <a:srgbClr val="8AD0D6"/>
              </a:buClr>
              <a:buNone/>
            </a:pPr>
            <a:endParaRPr lang="de-DE" sz="1400">
              <a:ea typeface="+mj-lt"/>
              <a:cs typeface="+mj-lt"/>
            </a:endParaRPr>
          </a:p>
          <a:p>
            <a:pPr>
              <a:buClr>
                <a:srgbClr val="8AD0D6"/>
              </a:buClr>
            </a:pPr>
            <a:r>
              <a:rPr lang="de-DE" sz="1400" baseline="30000">
                <a:ea typeface="+mj-lt"/>
                <a:cs typeface="+mj-lt"/>
              </a:rPr>
              <a:t>2</a:t>
            </a:r>
            <a:r>
              <a:rPr lang="de-DE" sz="1400">
                <a:ea typeface="+mj-lt"/>
                <a:cs typeface="+mj-lt"/>
              </a:rPr>
              <a:t>https://www.dehaagsehogeschool.nl/docs/default-source/documenten-onderzoek/lectoraten/gezonde-leefstijl-in-een-stimulerende-omgeving/motoriek_peiling_2019.pdf</a:t>
            </a:r>
          </a:p>
          <a:p>
            <a:pPr>
              <a:spcBef>
                <a:spcPts val="0"/>
              </a:spcBef>
              <a:buClr>
                <a:srgbClr val="8AD0D6"/>
              </a:buClr>
            </a:pPr>
            <a:endParaRPr lang="de-DE" sz="1400">
              <a:ea typeface="+mj-lt"/>
              <a:cs typeface="+mj-lt"/>
            </a:endParaRPr>
          </a:p>
          <a:p>
            <a:pPr>
              <a:buClr>
                <a:srgbClr val="8AD0D6"/>
              </a:buClr>
            </a:pPr>
            <a:r>
              <a:rPr lang="de-DE" sz="1400" baseline="30000">
                <a:ea typeface="+mj-lt"/>
                <a:cs typeface="+mj-lt"/>
              </a:rPr>
              <a:t>3</a:t>
            </a:r>
            <a:r>
              <a:rPr lang="de-DE" sz="1400">
                <a:ea typeface="+mj-lt"/>
                <a:cs typeface="+mj-lt"/>
              </a:rPr>
              <a:t>https://www.researchgate.net/publication/283530031_Test_of_gross_motor_development-2</a:t>
            </a:r>
          </a:p>
          <a:p>
            <a:pPr>
              <a:spcBef>
                <a:spcPts val="0"/>
              </a:spcBef>
              <a:buClr>
                <a:srgbClr val="8AD0D6"/>
              </a:buClr>
            </a:pPr>
            <a:endParaRPr lang="de-DE" sz="1400">
              <a:ea typeface="+mj-lt"/>
              <a:cs typeface="+mj-lt"/>
            </a:endParaRPr>
          </a:p>
          <a:p>
            <a:pPr>
              <a:buClr>
                <a:srgbClr val="8AD0D6"/>
              </a:buClr>
            </a:pPr>
            <a:r>
              <a:rPr lang="de-DE" sz="1400" baseline="30000">
                <a:ea typeface="+mj-lt"/>
                <a:cs typeface="+mj-lt"/>
              </a:rPr>
              <a:t>4</a:t>
            </a:r>
            <a:r>
              <a:rPr lang="de-DE" sz="1400">
                <a:ea typeface="+mj-lt"/>
                <a:cs typeface="+mj-lt"/>
              </a:rPr>
              <a:t>https://www.jmir.org/2021/4/e24237</a:t>
            </a:r>
          </a:p>
          <a:p>
            <a:pPr>
              <a:spcBef>
                <a:spcPts val="0"/>
              </a:spcBef>
              <a:buClr>
                <a:srgbClr val="8AD0D6"/>
              </a:buClr>
            </a:pPr>
            <a:endParaRPr lang="de-DE" sz="1400">
              <a:ea typeface="+mj-lt"/>
              <a:cs typeface="+mj-lt"/>
            </a:endParaRPr>
          </a:p>
          <a:p>
            <a:pPr>
              <a:buClr>
                <a:srgbClr val="8AD0D6"/>
              </a:buClr>
            </a:pPr>
            <a:r>
              <a:rPr lang="de-DE" sz="1400" baseline="30000">
                <a:ea typeface="+mj-lt"/>
                <a:cs typeface="+mj-lt"/>
              </a:rPr>
              <a:t>5</a:t>
            </a:r>
            <a:r>
              <a:rPr lang="de-DE" sz="1400">
                <a:ea typeface="+mj-lt"/>
                <a:cs typeface="+mj-lt"/>
              </a:rPr>
              <a:t>https://digitallifecentre.nl/</a:t>
            </a:r>
            <a:r>
              <a:rPr lang="de-DE" sz="1400" err="1">
                <a:ea typeface="+mj-lt"/>
                <a:cs typeface="+mj-lt"/>
              </a:rPr>
              <a:t>redactie</a:t>
            </a:r>
            <a:r>
              <a:rPr lang="de-DE" sz="1400">
                <a:ea typeface="+mj-lt"/>
                <a:cs typeface="+mj-lt"/>
              </a:rPr>
              <a:t>/</a:t>
            </a:r>
            <a:r>
              <a:rPr lang="de-DE" sz="1400" err="1">
                <a:ea typeface="+mj-lt"/>
                <a:cs typeface="+mj-lt"/>
              </a:rPr>
              <a:t>resources</a:t>
            </a:r>
            <a:r>
              <a:rPr lang="de-DE" sz="1400">
                <a:ea typeface="+mj-lt"/>
                <a:cs typeface="+mj-lt"/>
              </a:rPr>
              <a:t>/finalpaperfinal.pdf</a:t>
            </a:r>
          </a:p>
          <a:p>
            <a:pPr>
              <a:spcBef>
                <a:spcPts val="0"/>
              </a:spcBef>
              <a:buClr>
                <a:srgbClr val="8AD0D6"/>
              </a:buClr>
            </a:pPr>
            <a:endParaRPr lang="de-DE" sz="1400">
              <a:ea typeface="+mj-lt"/>
              <a:cs typeface="+mj-lt"/>
            </a:endParaRPr>
          </a:p>
          <a:p>
            <a:pPr>
              <a:buClr>
                <a:srgbClr val="8AD0D6"/>
              </a:buClr>
            </a:pPr>
            <a:r>
              <a:rPr lang="de-DE" sz="1400" baseline="30000">
                <a:ea typeface="+mj-lt"/>
                <a:cs typeface="+mj-lt"/>
              </a:rPr>
              <a:t>6</a:t>
            </a:r>
            <a:r>
              <a:rPr lang="de-DE" sz="1400">
                <a:ea typeface="+mj-lt"/>
                <a:cs typeface="+mj-lt"/>
              </a:rPr>
              <a:t>https://journals.sagepub.com/</a:t>
            </a:r>
            <a:r>
              <a:rPr lang="de-DE" sz="1400" err="1">
                <a:ea typeface="+mj-lt"/>
                <a:cs typeface="+mj-lt"/>
              </a:rPr>
              <a:t>doi</a:t>
            </a:r>
            <a:r>
              <a:rPr lang="de-DE" sz="1400">
                <a:ea typeface="+mj-lt"/>
                <a:cs typeface="+mj-lt"/>
              </a:rPr>
              <a:t>/</a:t>
            </a:r>
            <a:r>
              <a:rPr lang="de-DE" sz="1400" err="1">
                <a:ea typeface="+mj-lt"/>
                <a:cs typeface="+mj-lt"/>
              </a:rPr>
              <a:t>pdf</a:t>
            </a:r>
            <a:r>
              <a:rPr lang="de-DE" sz="1400">
                <a:ea typeface="+mj-lt"/>
                <a:cs typeface="+mj-lt"/>
              </a:rPr>
              <a:t>/10.1177/0031512517752833</a:t>
            </a:r>
          </a:p>
        </p:txBody>
      </p:sp>
      <p:sp>
        <p:nvSpPr>
          <p:cNvPr id="4" name="Foliennummernplatzhalter 3">
            <a:extLst>
              <a:ext uri="{FF2B5EF4-FFF2-40B4-BE49-F238E27FC236}">
                <a16:creationId xmlns:a16="http://schemas.microsoft.com/office/drawing/2014/main" id="{5406941E-6E0A-4CAA-AFB5-7BB8D9914F6D}"/>
              </a:ext>
            </a:extLst>
          </p:cNvPr>
          <p:cNvSpPr>
            <a:spLocks noGrp="1"/>
          </p:cNvSpPr>
          <p:nvPr>
            <p:ph type="sldNum" sz="quarter" idx="12"/>
          </p:nvPr>
        </p:nvSpPr>
        <p:spPr/>
        <p:txBody>
          <a:bodyPr/>
          <a:lstStyle/>
          <a:p>
            <a:fld id="{D57F1E4F-1CFF-5643-939E-02111984F565}" type="slidenum">
              <a:rPr lang="en-US" dirty="0"/>
              <a:t>9</a:t>
            </a:fld>
            <a:endParaRPr lang="de-DE"/>
          </a:p>
        </p:txBody>
      </p:sp>
    </p:spTree>
    <p:extLst>
      <p:ext uri="{BB962C8B-B14F-4D97-AF65-F5344CB8AC3E}">
        <p14:creationId xmlns:p14="http://schemas.microsoft.com/office/powerpoint/2010/main" val="1506191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F5EF111423E140ABE55864878BC306" ma:contentTypeVersion="2" ma:contentTypeDescription="Create a new document." ma:contentTypeScope="" ma:versionID="9521d1169f117ce420499ac1b053355b">
  <xsd:schema xmlns:xsd="http://www.w3.org/2001/XMLSchema" xmlns:xs="http://www.w3.org/2001/XMLSchema" xmlns:p="http://schemas.microsoft.com/office/2006/metadata/properties" xmlns:ns2="b58b1c9c-36f2-4954-935c-bb51e87f1a04" targetNamespace="http://schemas.microsoft.com/office/2006/metadata/properties" ma:root="true" ma:fieldsID="51d345b5c14e3b5b41504a218408e19c" ns2:_="">
    <xsd:import namespace="b58b1c9c-36f2-4954-935c-bb51e87f1a0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b1c9c-36f2-4954-935c-bb51e87f1a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ECECDB-1C9F-4F72-90C3-B5ABC5399854}">
  <ds:schemaRefs>
    <ds:schemaRef ds:uri="http://schemas.microsoft.com/sharepoint/v3/contenttype/forms"/>
  </ds:schemaRefs>
</ds:datastoreItem>
</file>

<file path=customXml/itemProps2.xml><?xml version="1.0" encoding="utf-8"?>
<ds:datastoreItem xmlns:ds="http://schemas.openxmlformats.org/officeDocument/2006/customXml" ds:itemID="{45A7E6E5-9661-4AB9-99E1-3C2554AA96A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A184B85-31B0-4529-B9F2-D5C95108C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8b1c9c-36f2-4954-935c-bb51e87f1a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Breitbild</PresentationFormat>
  <Paragraphs>90</Paragraphs>
  <Slides>9</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Century Gothic</vt:lpstr>
      <vt:lpstr>Wingdings 3</vt:lpstr>
      <vt:lpstr>Ion</vt:lpstr>
      <vt:lpstr>Motoric</vt:lpstr>
      <vt:lpstr>Content </vt:lpstr>
      <vt:lpstr>Goal</vt:lpstr>
      <vt:lpstr>Background</vt:lpstr>
      <vt:lpstr>Dataset</vt:lpstr>
      <vt:lpstr>Existing Studies &amp; Projects</vt:lpstr>
      <vt:lpstr>Outlook</vt:lpstr>
      <vt:lpstr>Questions?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Mousa (18068987)</dc:creator>
  <cp:lastModifiedBy>Yuliya Litvin</cp:lastModifiedBy>
  <cp:revision>2</cp:revision>
  <dcterms:created xsi:type="dcterms:W3CDTF">2021-09-03T08:57:36Z</dcterms:created>
  <dcterms:modified xsi:type="dcterms:W3CDTF">2021-09-06T07:33:53Z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0x01010032F5EF111423E140ABE55864878BC306</vt:lpwstr>
  </property>
</Properties>
</file>