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12" r:id="rId3"/>
    <p:sldId id="315" r:id="rId4"/>
    <p:sldId id="289" r:id="rId5"/>
    <p:sldId id="313" r:id="rId6"/>
    <p:sldId id="316" r:id="rId7"/>
    <p:sldId id="319" r:id="rId8"/>
    <p:sldId id="317" r:id="rId9"/>
    <p:sldId id="318" r:id="rId10"/>
    <p:sldId id="311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07" autoAdjust="0"/>
  </p:normalViewPr>
  <p:slideViewPr>
    <p:cSldViewPr snapToGrid="0">
      <p:cViewPr varScale="1">
        <p:scale>
          <a:sx n="69" d="100"/>
          <a:sy n="69" d="100"/>
        </p:scale>
        <p:origin x="18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E7626-5E58-4934-BBF7-36400DC1D8B5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87B9-ECFC-4A00-AE68-DEAF99B2DC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5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804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Благодарю за внимание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0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79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46B0-2CE4-A680-D0A9-8208DE26E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C94D584-B6AF-9C3C-3D10-2FFC325EE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E064DA2-B952-6095-1A27-20EE2033E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0BF3B3-D3E2-77C9-E0E6-FEDEB98C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143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45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91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858D0-21AC-293C-C81A-A06CA997E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8685BE9-EEF3-F3E8-D931-3B5BFABE0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D6FD79C-8E76-AC41-6605-6BB6324C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48B913-AF4E-3F0E-96FD-BA794CD5E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085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0BD9B-9D9B-B2BC-08E2-9128CC10A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0271388-A53E-3363-B42F-6C748804C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737D0B3-5AF2-6863-8BE2-8918AA796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79B6B8-306E-1F50-BA0E-CC8BDDF3B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17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2C11D-DD54-B52D-B013-7D4F6E29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DA89B5A-C80E-AB10-9A2C-5726F2A61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BCCD3EF-AEB2-8221-2AD1-42A807145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999C76-7969-E2A0-0E1C-161EB0094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7856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AA2A1-2B42-67C3-4861-676E7B6A8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6B625FC-982D-B2DB-C308-7B54F55B1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FDCDA67-14E2-B7CF-3F61-C27D4CC7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B00B89-158B-A9C3-C00A-1834D3EE0D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87B9-ECFC-4A00-AE68-DEAF99B2DC0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55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8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7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1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3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39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7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72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7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9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27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6121-A089-4423-A3B0-9744FF373A43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1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9567" y="2601459"/>
            <a:ext cx="5751268" cy="53828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20000"/>
              </a:lnSpc>
              <a:spcBef>
                <a:spcPts val="200"/>
              </a:spcBef>
            </a:pPr>
            <a:r>
              <a:rPr lang="ru-RU" sz="26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         «</a:t>
            </a:r>
            <a:r>
              <a:rPr lang="en-US" sz="2600" b="1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BusinessPlanner</a:t>
            </a:r>
            <a:r>
              <a:rPr lang="ru-RU" sz="26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»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7755" y="4460265"/>
            <a:ext cx="4783080" cy="107721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spcBef>
                <a:spcPts val="600"/>
              </a:spcBef>
            </a:pP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Разработчики:</a:t>
            </a:r>
          </a:p>
          <a:p>
            <a:pPr algn="ctr">
              <a:spcBef>
                <a:spcPts val="600"/>
              </a:spcBef>
            </a:pP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Логанова Ю.В.</a:t>
            </a:r>
          </a:p>
          <a:p>
            <a:pPr algn="ctr">
              <a:spcBef>
                <a:spcPts val="600"/>
              </a:spcBef>
            </a:pPr>
            <a:r>
              <a:rPr lang="ru-RU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Поликарпова А.М.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Самара, 202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5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"/>
    </mc:Choice>
    <mc:Fallback xmlns="">
      <p:transition spd="slow" advTm="19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Medium Pro" panose="02000803000000020004" pitchFamily="50" charset="-52"/>
              </a:rPr>
              <a:t>10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747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31"/>
    </mc:Choice>
    <mc:Fallback xmlns="">
      <p:transition spd="slow" advTm="74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концепция</a:t>
            </a:r>
            <a:endParaRPr lang="ru-RU" dirty="0">
              <a:solidFill>
                <a:srgbClr val="FF0000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606287" y="2459504"/>
            <a:ext cx="81197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000" dirty="0" err="1"/>
              <a:t>BusinessPlanner</a:t>
            </a:r>
            <a:r>
              <a:rPr lang="ru-RU" sz="2000" dirty="0"/>
              <a:t> — это веб-приложение, которое позволяет пользователям создавать, редактировать и отслеживать выполнение задач, добавлять теги. Приложение предоставляет удобный интерфейс для управления задачами. </a:t>
            </a:r>
            <a:endParaRPr lang="ru-RU" sz="2000" b="1" dirty="0">
              <a:solidFill>
                <a:srgbClr val="32323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12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"/>
    </mc:Choice>
    <mc:Fallback xmlns="">
      <p:transition spd="slow" advTm="22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1280-8D30-0D68-3C3B-6D57592EC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3B2F1-8877-92BB-B7E8-33614C8F58EF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Основные задачи</a:t>
            </a:r>
            <a:endParaRPr lang="ru-RU" dirty="0">
              <a:solidFill>
                <a:srgbClr val="FF0000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31F62-0589-047D-1787-7AE0A1C1A476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018106AF-7AEF-3F0B-D8D3-310ADA2CF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56" y="2901648"/>
            <a:ext cx="8119702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rgbClr val="000000"/>
                </a:solidFill>
                <a:effectLst/>
                <a:ea typeface="Arial Unicode MS"/>
                <a:cs typeface="Times New Roman" panose="02020603050405020304" pitchFamily="18" charset="0"/>
              </a:rPr>
              <a:t>Регистрация пользователя и вход в систему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ru-RU" sz="2000" dirty="0"/>
              <a:t>Создание, редактирование, удаление и просмотр задач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rgbClr val="000000"/>
                </a:solidFill>
                <a:ea typeface="Arial Unicode MS"/>
                <a:cs typeface="Times New Roman" panose="02020603050405020304" pitchFamily="18" charset="0"/>
              </a:rPr>
              <a:t>Добавление тегов</a:t>
            </a:r>
            <a:endParaRPr lang="ru-RU" sz="2000" dirty="0">
              <a:solidFill>
                <a:srgbClr val="000000"/>
              </a:solidFill>
              <a:effectLst/>
              <a:ea typeface="Arial Unicode MS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endParaRPr lang="ru-RU" sz="2000" dirty="0">
              <a:solidFill>
                <a:srgbClr val="32323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7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"/>
    </mc:Choice>
    <mc:Fallback xmlns="">
      <p:transition spd="slow" advTm="22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</a:t>
            </a:r>
            <a:r>
              <a:rPr lang="ru-RU" b="1" cap="all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бд</a:t>
            </a:r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 (</a:t>
            </a:r>
            <a:r>
              <a:rPr lang="en-US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Users</a:t>
            </a:r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)</a:t>
            </a:r>
            <a:endParaRPr lang="ru-RU" dirty="0">
              <a:solidFill>
                <a:srgbClr val="FF0000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47582C-68C7-B524-7729-305F709E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56" y="1736333"/>
            <a:ext cx="7809087" cy="323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2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"/>
    </mc:Choice>
    <mc:Fallback xmlns="">
      <p:transition spd="slow" advTm="22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</a:t>
            </a:r>
            <a:r>
              <a:rPr lang="ru-RU" b="1" cap="all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бд</a:t>
            </a:r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 (</a:t>
            </a:r>
            <a:r>
              <a:rPr lang="en-US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tasks</a:t>
            </a:r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)</a:t>
            </a:r>
            <a:endParaRPr lang="ru-RU" dirty="0">
              <a:solidFill>
                <a:srgbClr val="FF0000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B81DDC-1EDE-BCA7-6D10-C9AD7DA48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11" y="1347497"/>
            <a:ext cx="6468378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1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"/>
    </mc:Choice>
    <mc:Fallback xmlns="">
      <p:transition spd="slow" advTm="22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6B6BB-28EE-F8CC-E675-C310DDE9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1577AE-AF26-9745-5F32-3DE1835A69E5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</a:t>
            </a:r>
            <a:r>
              <a:rPr lang="ru-RU" b="1" cap="all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бд</a:t>
            </a:r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 (</a:t>
            </a:r>
            <a:r>
              <a:rPr lang="en-US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tags</a:t>
            </a:r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)</a:t>
            </a:r>
            <a:endParaRPr lang="ru-RU" dirty="0">
              <a:solidFill>
                <a:srgbClr val="FF0000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C4377-7A54-EAF5-74EA-AF457D13EBD4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6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42FA69-2691-F544-97DF-20EE3915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73" y="2691994"/>
            <a:ext cx="7698873" cy="147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"/>
    </mc:Choice>
    <mc:Fallback xmlns="">
      <p:transition spd="slow" advTm="229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052F0-002F-2BA0-E592-6159868EF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BD2F7-75B5-2D3F-BC1C-0E98E8595F2F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</a:t>
            </a:r>
            <a:r>
              <a:rPr lang="ru-RU" b="1" cap="all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бд</a:t>
            </a:r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 (</a:t>
            </a:r>
            <a:r>
              <a:rPr lang="en-US" b="1" cap="all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tasktags</a:t>
            </a:r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)</a:t>
            </a:r>
            <a:endParaRPr lang="ru-RU" dirty="0">
              <a:solidFill>
                <a:srgbClr val="FF0000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7F33F-2E9F-683A-0F43-80E9B885E7A4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7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5F8A4C-B1AF-22B1-F5B6-2416DE6EB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2" y="2675362"/>
            <a:ext cx="7999235" cy="150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4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"/>
    </mc:Choice>
    <mc:Fallback xmlns="">
      <p:transition spd="slow" advTm="229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B740A-FA78-8EFC-D9D6-1C290471A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4696A-C954-DF16-A58F-447C804B1514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Схема </a:t>
            </a:r>
            <a:r>
              <a:rPr lang="ru-RU" b="1" cap="all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бд</a:t>
            </a:r>
            <a:endParaRPr lang="ru-RU" dirty="0">
              <a:solidFill>
                <a:srgbClr val="FF0000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A71A6-E9F8-C98E-2A49-61DF0E110FBD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8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C6769D-F62B-6808-4917-3A35232C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20" y="861654"/>
            <a:ext cx="8125959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"/>
    </mc:Choice>
    <mc:Fallback xmlns="">
      <p:transition spd="slow" advTm="229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402B8-2DB6-D505-0768-80BC0F022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AFB196-4FEB-C5A5-3FE0-0D01AAD4AE5B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b="1" cap="all" dirty="0">
                <a:solidFill>
                  <a:schemeClr val="bg1"/>
                </a:solidFill>
                <a:latin typeface="Elektra Text Pro" panose="02000503030000020004" pitchFamily="50" charset="-52"/>
              </a:rPr>
              <a:t>Список используемых технологий</a:t>
            </a:r>
            <a:endParaRPr lang="ru-RU" dirty="0">
              <a:solidFill>
                <a:srgbClr val="FF0000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48B58-4EC2-4723-45B9-F061DEF200AA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9156311-AE7B-4094-9C24-FFA6C7C93F83}" type="slidenum">
              <a:rPr lang="ru-RU" smtClean="0">
                <a:solidFill>
                  <a:schemeClr val="bg1"/>
                </a:solidFill>
                <a:latin typeface="Elektra Medium Pro" panose="02000803000000020004" pitchFamily="50" charset="-52"/>
              </a:rPr>
              <a:t>9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15794-44D1-9CDA-CAB9-8A03BA55A5D9}"/>
              </a:ext>
            </a:extLst>
          </p:cNvPr>
          <p:cNvSpPr txBox="1"/>
          <p:nvPr/>
        </p:nvSpPr>
        <p:spPr>
          <a:xfrm>
            <a:off x="565079" y="1910994"/>
            <a:ext cx="7971567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sz="2000" dirty="0" err="1"/>
              <a:t>Backend</a:t>
            </a:r>
            <a:r>
              <a:rPr lang="ru-RU" sz="2000" dirty="0"/>
              <a:t>: </a:t>
            </a:r>
          </a:p>
          <a:p>
            <a:pPr algn="just">
              <a:spcBef>
                <a:spcPts val="600"/>
              </a:spcBef>
            </a:pPr>
            <a:r>
              <a:rPr lang="ru-RU" sz="2000" dirty="0"/>
              <a:t>•Язык программирования: </a:t>
            </a:r>
            <a:r>
              <a:rPr lang="en-US" sz="2000" dirty="0"/>
              <a:t>Java</a:t>
            </a:r>
          </a:p>
          <a:p>
            <a:pPr algn="just">
              <a:spcBef>
                <a:spcPts val="600"/>
              </a:spcBef>
            </a:pPr>
            <a:r>
              <a:rPr lang="ru-RU" sz="2000" dirty="0"/>
              <a:t>•Фреймворк: </a:t>
            </a:r>
            <a:r>
              <a:rPr lang="en-US" sz="2000" dirty="0">
                <a:solidFill>
                  <a:srgbClr val="000000"/>
                </a:solidFill>
                <a:effectLst/>
                <a:ea typeface="Arial Unicode MS"/>
                <a:cs typeface="Times New Roman" panose="02020603050405020304" pitchFamily="18" charset="0"/>
              </a:rPr>
              <a:t>Spring Boot (</a:t>
            </a:r>
            <a:r>
              <a:rPr lang="ru-RU" sz="2000" dirty="0">
                <a:solidFill>
                  <a:srgbClr val="000000"/>
                </a:solidFill>
                <a:effectLst/>
                <a:ea typeface="Arial Unicode MS"/>
                <a:cs typeface="Times New Roman" panose="02020603050405020304" pitchFamily="18" charset="0"/>
              </a:rPr>
              <a:t>для создания </a:t>
            </a:r>
            <a:r>
              <a:rPr lang="de-DE" sz="2000" dirty="0">
                <a:solidFill>
                  <a:srgbClr val="000000"/>
                </a:solidFill>
                <a:effectLst/>
                <a:ea typeface="Arial Unicode MS"/>
                <a:cs typeface="Times New Roman" panose="02020603050405020304" pitchFamily="18" charset="0"/>
              </a:rPr>
              <a:t>REST API)</a:t>
            </a:r>
            <a:endParaRPr lang="en-US" sz="2000" dirty="0"/>
          </a:p>
          <a:p>
            <a:pPr algn="just">
              <a:spcBef>
                <a:spcPts val="600"/>
              </a:spcBef>
            </a:pPr>
            <a:r>
              <a:rPr lang="ru-RU" sz="2000" dirty="0"/>
              <a:t>•База данных: </a:t>
            </a:r>
            <a:r>
              <a:rPr lang="ru-RU" sz="2000" dirty="0" err="1"/>
              <a:t>PostgreSQL</a:t>
            </a:r>
            <a:r>
              <a:rPr lang="ru-RU" sz="2000" dirty="0"/>
              <a:t> </a:t>
            </a:r>
            <a:endParaRPr lang="en-US" sz="2000" dirty="0"/>
          </a:p>
          <a:p>
            <a:pPr algn="just">
              <a:spcBef>
                <a:spcPts val="600"/>
              </a:spcBef>
            </a:pPr>
            <a:r>
              <a:rPr lang="ru-RU" sz="2000" dirty="0" err="1"/>
              <a:t>Frontend</a:t>
            </a:r>
            <a:r>
              <a:rPr lang="ru-RU" sz="2000" dirty="0"/>
              <a:t>: </a:t>
            </a:r>
            <a:endParaRPr lang="en-US" sz="2000" dirty="0"/>
          </a:p>
          <a:p>
            <a:pPr algn="just">
              <a:spcBef>
                <a:spcPts val="600"/>
              </a:spcBef>
            </a:pPr>
            <a:r>
              <a:rPr lang="ru-RU" sz="2000" dirty="0"/>
              <a:t>•HTML/CSS: для разметки и стилей </a:t>
            </a:r>
            <a:endParaRPr lang="en-US" sz="2000" dirty="0"/>
          </a:p>
          <a:p>
            <a:pPr algn="just">
              <a:spcBef>
                <a:spcPts val="600"/>
              </a:spcBef>
            </a:pPr>
            <a:r>
              <a:rPr lang="ru-RU" sz="2000" dirty="0"/>
              <a:t>•JavaScript: для динамического взаимодействия с пользователем </a:t>
            </a:r>
            <a:endParaRPr lang="en-US" sz="2000" dirty="0"/>
          </a:p>
          <a:p>
            <a:pPr algn="just">
              <a:spcBef>
                <a:spcPts val="600"/>
              </a:spcBef>
            </a:pPr>
            <a:r>
              <a:rPr lang="ru-RU" sz="2000" dirty="0"/>
              <a:t>•Фреймворк: React.js (для создания </a:t>
            </a:r>
            <a:r>
              <a:rPr lang="en-US" sz="2000" dirty="0">
                <a:solidFill>
                  <a:srgbClr val="000000"/>
                </a:solidFill>
                <a:effectLst/>
                <a:ea typeface="Arial Unicode MS"/>
                <a:cs typeface="Times New Roman" panose="02020603050405020304" pitchFamily="18" charset="0"/>
              </a:rPr>
              <a:t>SPA</a:t>
            </a:r>
            <a:r>
              <a:rPr lang="ru-RU" sz="2000" dirty="0"/>
              <a:t>)</a:t>
            </a:r>
            <a:endParaRPr lang="ru-RU" sz="2000" b="1" dirty="0">
              <a:solidFill>
                <a:srgbClr val="32323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0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"/>
    </mc:Choice>
    <mc:Fallback xmlns="">
      <p:transition spd="slow" advTm="2291"/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3552</TotalTime>
  <Words>169</Words>
  <Application>Microsoft Office PowerPoint</Application>
  <PresentationFormat>Экран (4:3)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Elektra Medium Pro</vt:lpstr>
      <vt:lpstr>Elektra Text Pro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Арина Поликарпова</cp:lastModifiedBy>
  <cp:revision>171</cp:revision>
  <dcterms:created xsi:type="dcterms:W3CDTF">2016-03-09T10:31:39Z</dcterms:created>
  <dcterms:modified xsi:type="dcterms:W3CDTF">2025-02-15T11:45:16Z</dcterms:modified>
</cp:coreProperties>
</file>