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F823-6A54-431D-9379-D7CB7D39EE6E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2D15-7C9B-456E-8BD1-0D61DDCB8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2D15-7C9B-456E-8BD1-0D61DDCB83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31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сетка</a:t>
            </a:r>
          </a:p>
        </p:txBody>
      </p:sp>
      <p:pic>
        <p:nvPicPr>
          <p:cNvPr id="4098" name="Picture 2" descr="Верстаем с помощью модульной сетки 960gs – Zenco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24" y="1600200"/>
            <a:ext cx="719735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стилей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.col-xs-1  { width: 8.33333333%;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col-xs-2  { width: 16.66666667%;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col-xs-3  { width: 25%;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col-xs-4  { width: 33.33333333%;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col-xs-5  { width: 41.66666667%;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col-xs-6  { width: 50%;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col-xs-7  { width: 58.33333333%;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col-xs-8  { width: 66.66666667%;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col-xs-9  { width: 75%;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col-xs-10 { width: 83.33333333%;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col-xs-11 { width: 91.66666667%;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col-xs-12 { width: 100%;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1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Выравнивание колонок через</a:t>
            </a:r>
            <a:r>
              <a:rPr lang="en-US" dirty="0" smtClean="0"/>
              <a:t> 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.col-xs-1, .col-xs-2</a:t>
            </a:r>
            <a:r>
              <a:rPr lang="en-US" dirty="0" smtClean="0"/>
              <a:t>, …, .</a:t>
            </a:r>
            <a:r>
              <a:rPr lang="en-US" dirty="0"/>
              <a:t>col-lg-11, .col-lg-12 { </a:t>
            </a:r>
            <a:r>
              <a:rPr lang="en-US" dirty="0" smtClean="0"/>
              <a:t>	position</a:t>
            </a:r>
            <a:r>
              <a:rPr lang="en-US" dirty="0"/>
              <a:t>: relative;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</a:t>
            </a:r>
            <a:r>
              <a:rPr lang="en-US" dirty="0"/>
              <a:t>: left;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9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9525" t="23400" r="35826" b="47200"/>
          <a:stretch/>
        </p:blipFill>
        <p:spPr>
          <a:xfrm>
            <a:off x="150630" y="1752982"/>
            <a:ext cx="8842739" cy="42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Модульная сетка, представляет собой разметку единой схемы, расположения всех элементов и блоков на странице. То есть, она накладывается на каркас веб-страницы, тем самым помогает создать визуальной порядок всех ее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143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разрешения экрана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1920x1080</a:t>
            </a:r>
          </a:p>
          <a:p>
            <a:r>
              <a:rPr lang="en-US" dirty="0"/>
              <a:t>1366x768</a:t>
            </a:r>
          </a:p>
          <a:p>
            <a:r>
              <a:rPr lang="en-US" dirty="0"/>
              <a:t>1024x768</a:t>
            </a:r>
          </a:p>
          <a:p>
            <a:r>
              <a:rPr lang="en-US" dirty="0"/>
              <a:t>768x1024</a:t>
            </a:r>
          </a:p>
          <a:p>
            <a:r>
              <a:rPr lang="en-US" dirty="0" smtClean="0"/>
              <a:t>540x960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Составные части модульной сетки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</a:t>
            </a:r>
          </a:p>
          <a:p>
            <a:r>
              <a:rPr lang="ru-RU" dirty="0" smtClean="0"/>
              <a:t>Строка</a:t>
            </a:r>
          </a:p>
          <a:p>
            <a:r>
              <a:rPr lang="ru-RU" dirty="0" smtClean="0"/>
              <a:t>Столбцы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2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.container </a:t>
            </a: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margin-left</a:t>
            </a:r>
            <a:r>
              <a:rPr lang="en-US" dirty="0"/>
              <a:t>: auto;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margin-right</a:t>
            </a:r>
            <a:r>
              <a:rPr lang="en-US" dirty="0"/>
              <a:t>: auto;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</a:t>
            </a:r>
            <a:r>
              <a:rPr lang="en-US" dirty="0" smtClean="0"/>
              <a:t> - @media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@media (min-width: 768px)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.container </a:t>
            </a:r>
            <a:r>
              <a:rPr lang="en-US" dirty="0"/>
              <a:t>{ width: 750px; 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(min-width: 992px)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.container </a:t>
            </a:r>
            <a:r>
              <a:rPr lang="en-US" dirty="0"/>
              <a:t>{ width: 970px;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(min-width: 1200px)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.container </a:t>
            </a:r>
            <a:r>
              <a:rPr lang="en-US" dirty="0"/>
              <a:t>{ width: 1170px;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4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row:</a:t>
            </a:r>
            <a:r>
              <a:rPr lang="en-US" dirty="0"/>
              <a:t>:</a:t>
            </a:r>
            <a:r>
              <a:rPr lang="en-US" dirty="0" smtClean="0"/>
              <a:t>before</a:t>
            </a:r>
            <a:r>
              <a:rPr lang="en-US" dirty="0"/>
              <a:t>, .</a:t>
            </a:r>
            <a:r>
              <a:rPr lang="en-US" dirty="0" smtClean="0"/>
              <a:t>row::</a:t>
            </a:r>
            <a:r>
              <a:rPr lang="en-US" dirty="0"/>
              <a:t>after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content</a:t>
            </a:r>
            <a:r>
              <a:rPr lang="en-US" dirty="0"/>
              <a:t>: " ";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display</a:t>
            </a:r>
            <a:r>
              <a:rPr lang="en-US" dirty="0"/>
              <a:t>: table;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row</a:t>
            </a:r>
            <a:r>
              <a:rPr lang="en-US" dirty="0" smtClean="0"/>
              <a:t>::after </a:t>
            </a: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clear</a:t>
            </a:r>
            <a:r>
              <a:rPr lang="en-US" dirty="0"/>
              <a:t>: both;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Столбцы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Ширина столбцов будет рассчитываться по следующей формуле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100</a:t>
            </a:r>
            <a:r>
              <a:rPr lang="ru-RU" dirty="0"/>
              <a:t>% / количество столбцов * номер столбца</a:t>
            </a:r>
          </a:p>
        </p:txBody>
      </p:sp>
    </p:spTree>
    <p:extLst>
      <p:ext uri="{BB962C8B-B14F-4D97-AF65-F5344CB8AC3E}">
        <p14:creationId xmlns:p14="http://schemas.microsoft.com/office/powerpoint/2010/main" val="15281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ru-RU" dirty="0"/>
              <a:t>пространства имён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col </a:t>
            </a:r>
            <a:r>
              <a:rPr lang="en-US" dirty="0"/>
              <a:t>- </a:t>
            </a:r>
            <a:r>
              <a:rPr lang="en-US" i="1" dirty="0"/>
              <a:t>Column</a:t>
            </a:r>
            <a:r>
              <a:rPr lang="en-US" dirty="0"/>
              <a:t> - </a:t>
            </a:r>
            <a:r>
              <a:rPr lang="ru-RU" dirty="0"/>
              <a:t>Общее пространство имён столбцов.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xs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i="1" dirty="0" err="1"/>
              <a:t>ExtraSmall</a:t>
            </a:r>
            <a:r>
              <a:rPr lang="en-US" dirty="0"/>
              <a:t> - </a:t>
            </a:r>
            <a:r>
              <a:rPr lang="ru-RU" dirty="0"/>
              <a:t>Сетка при ширине окна браузера меньше 768</a:t>
            </a:r>
            <a:r>
              <a:rPr lang="en-US" dirty="0" err="1"/>
              <a:t>px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sm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i="1" dirty="0"/>
              <a:t>Small</a:t>
            </a:r>
            <a:r>
              <a:rPr lang="en-US" dirty="0"/>
              <a:t> - </a:t>
            </a:r>
            <a:r>
              <a:rPr lang="ru-RU" dirty="0"/>
              <a:t>Сетка при ширине окна браузера больше 768</a:t>
            </a:r>
            <a:r>
              <a:rPr lang="en-US" dirty="0" err="1"/>
              <a:t>px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md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i="1" dirty="0"/>
              <a:t>Medium</a:t>
            </a:r>
            <a:r>
              <a:rPr lang="en-US" dirty="0"/>
              <a:t> - </a:t>
            </a:r>
            <a:r>
              <a:rPr lang="ru-RU" dirty="0"/>
              <a:t>Сетка при ширине окна браузера больше 992</a:t>
            </a:r>
            <a:r>
              <a:rPr lang="en-US" dirty="0" err="1"/>
              <a:t>px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lg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i="1" dirty="0" err="1"/>
              <a:t>LargeSmall</a:t>
            </a:r>
            <a:r>
              <a:rPr lang="en-US" dirty="0"/>
              <a:t> - </a:t>
            </a:r>
            <a:r>
              <a:rPr lang="ru-RU" dirty="0"/>
              <a:t>Сетка при ширине окна браузера больше 1200</a:t>
            </a:r>
            <a:r>
              <a:rPr lang="en-US" dirty="0" err="1"/>
              <a:t>px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xl </a:t>
            </a:r>
            <a:r>
              <a:rPr lang="en-US" dirty="0"/>
              <a:t>- </a:t>
            </a:r>
            <a:r>
              <a:rPr lang="en-US" i="1" dirty="0" err="1" smtClean="0"/>
              <a:t>ExtraLarge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Сетка при ширине окна браузера больше </a:t>
            </a:r>
            <a:r>
              <a:rPr lang="ru-RU" dirty="0" smtClean="0"/>
              <a:t>1</a:t>
            </a:r>
            <a:r>
              <a:rPr lang="en-US" dirty="0" smtClean="0"/>
              <a:t>6</a:t>
            </a:r>
            <a:r>
              <a:rPr lang="ru-RU" dirty="0" smtClean="0"/>
              <a:t>00</a:t>
            </a:r>
            <a:r>
              <a:rPr lang="en-US" dirty="0" err="1"/>
              <a:t>px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b="1" dirty="0" err="1" smtClean="0"/>
              <a:t>hd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i="1" dirty="0" err="1" smtClean="0"/>
              <a:t>FullScreen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Сетка при ширине окна браузера </a:t>
            </a:r>
            <a:r>
              <a:rPr lang="ru-RU" dirty="0" smtClean="0"/>
              <a:t>в 100%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6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309</Words>
  <Application>Microsoft Office PowerPoint</Application>
  <PresentationFormat>Экран 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Модульная сетка</vt:lpstr>
      <vt:lpstr>Модульная сетка</vt:lpstr>
      <vt:lpstr>Стандартные разрешения экрана</vt:lpstr>
      <vt:lpstr>Составные части модульной сетки</vt:lpstr>
      <vt:lpstr>Контейнер</vt:lpstr>
      <vt:lpstr>Контейнер - @media</vt:lpstr>
      <vt:lpstr>Строка</vt:lpstr>
      <vt:lpstr>Столбцы</vt:lpstr>
      <vt:lpstr>Модель пространства имён</vt:lpstr>
      <vt:lpstr>Пример стилей</vt:lpstr>
      <vt:lpstr>Выравнивание колонок через float</vt:lpstr>
      <vt:lpstr>Пример использования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96</cp:revision>
  <dcterms:modified xsi:type="dcterms:W3CDTF">2022-07-26T14:47:12Z</dcterms:modified>
</cp:coreProperties>
</file>