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Массивы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Массив</a:t>
            </a:r>
            <a:r>
              <a:rPr lang="ru-RU" dirty="0"/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0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[]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fruits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Яблоко"</a:t>
            </a:r>
            <a:r>
              <a:rPr lang="ru-RU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"Апельсин"</a:t>
            </a:r>
            <a:r>
              <a:rPr lang="ru-RU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"Слива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ru-RU" dirty="0" smtClean="0">
                <a:solidFill>
                  <a:srgbClr val="0070C0"/>
                </a:solidFill>
              </a:rPr>
              <a:t>]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4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fruits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Яблоко"</a:t>
            </a:r>
            <a:r>
              <a:rPr lang="ru-RU" dirty="0"/>
              <a:t>, </a:t>
            </a:r>
            <a:r>
              <a:rPr lang="ru-RU" dirty="0">
                <a:solidFill>
                  <a:srgbClr val="7030A0"/>
                </a:solidFill>
              </a:rPr>
              <a:t>"Апельсин"</a:t>
            </a:r>
            <a:r>
              <a:rPr lang="ru-RU" dirty="0"/>
              <a:t>, </a:t>
            </a:r>
            <a:r>
              <a:rPr lang="ru-RU" dirty="0">
                <a:solidFill>
                  <a:srgbClr val="7030A0"/>
                </a:solidFill>
              </a:rPr>
              <a:t>"Слива"</a:t>
            </a:r>
            <a:r>
              <a:rPr lang="ru-RU" dirty="0">
                <a:solidFill>
                  <a:srgbClr val="0070C0"/>
                </a:solidFill>
              </a:rPr>
              <a:t>]</a:t>
            </a:r>
            <a:r>
              <a:rPr lang="ru-RU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fruits[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ru-RU" dirty="0" smtClean="0">
                <a:solidFill>
                  <a:srgbClr val="00B050"/>
                </a:solidFill>
              </a:rPr>
              <a:t>// Апельсин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fruits[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en-US" dirty="0"/>
              <a:t>] = </a:t>
            </a:r>
            <a:r>
              <a:rPr lang="en-US" dirty="0" smtClean="0">
                <a:solidFill>
                  <a:srgbClr val="7030A0"/>
                </a:solidFill>
              </a:rPr>
              <a:t>‘</a:t>
            </a:r>
            <a:r>
              <a:rPr lang="ru-RU" dirty="0" smtClean="0">
                <a:solidFill>
                  <a:srgbClr val="7030A0"/>
                </a:solidFill>
              </a:rPr>
              <a:t>Груша'</a:t>
            </a:r>
            <a:r>
              <a:rPr lang="ru-RU" dirty="0" smtClean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fruits[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Лимон'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["</a:t>
            </a:r>
            <a:r>
              <a:rPr lang="ru-RU" dirty="0">
                <a:solidFill>
                  <a:srgbClr val="00B050"/>
                </a:solidFill>
              </a:rPr>
              <a:t>Яблоко", "Апельсин", </a:t>
            </a:r>
            <a:r>
              <a:rPr lang="ru-RU" dirty="0" smtClean="0">
                <a:solidFill>
                  <a:srgbClr val="00B050"/>
                </a:solidFill>
              </a:rPr>
              <a:t>"Груша", "</a:t>
            </a:r>
            <a:r>
              <a:rPr lang="ru-RU" dirty="0">
                <a:solidFill>
                  <a:srgbClr val="00B050"/>
                </a:solidFill>
              </a:rPr>
              <a:t> Лимон </a:t>
            </a:r>
            <a:r>
              <a:rPr lang="ru-RU" dirty="0" smtClean="0">
                <a:solidFill>
                  <a:srgbClr val="00B050"/>
                </a:solidFill>
              </a:rPr>
              <a:t>"]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fruits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Яблоко"</a:t>
            </a:r>
            <a:r>
              <a:rPr lang="ru-RU" dirty="0"/>
              <a:t>, </a:t>
            </a:r>
            <a:r>
              <a:rPr lang="ru-RU" dirty="0">
                <a:solidFill>
                  <a:srgbClr val="7030A0"/>
                </a:solidFill>
              </a:rPr>
              <a:t>"Апельсин"</a:t>
            </a:r>
            <a:r>
              <a:rPr lang="ru-RU" dirty="0"/>
              <a:t>, </a:t>
            </a:r>
            <a:r>
              <a:rPr lang="ru-RU" dirty="0">
                <a:solidFill>
                  <a:srgbClr val="7030A0"/>
                </a:solidFill>
              </a:rPr>
              <a:t>"Слива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r>
              <a:rPr lang="ru-RU" dirty="0" smtClean="0">
                <a:solidFill>
                  <a:srgbClr val="0070C0"/>
                </a:solidFill>
              </a:rPr>
              <a:t>]</a:t>
            </a:r>
            <a:r>
              <a:rPr lang="ru-RU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/>
              <a:t>fruits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length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C000"/>
                </a:solidFill>
              </a:rPr>
              <a:t>1000</a:t>
            </a:r>
            <a:r>
              <a:rPr lang="en-US" dirty="0"/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 smtClean="0"/>
              <a:t>arr.</a:t>
            </a:r>
            <a:r>
              <a:rPr lang="en-US" dirty="0" err="1" smtClean="0">
                <a:solidFill>
                  <a:srgbClr val="00B0F0"/>
                </a:solidFill>
              </a:rPr>
              <a:t>length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1001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Многомерный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matrix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],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[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/>
              <a:t>],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[</a:t>
            </a:r>
            <a:r>
              <a:rPr lang="en-US" dirty="0">
                <a:solidFill>
                  <a:srgbClr val="FFC000"/>
                </a:solidFill>
              </a:rPr>
              <a:t>7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8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9</a:t>
            </a:r>
            <a:r>
              <a:rPr lang="en-US" dirty="0"/>
              <a:t>]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];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matrix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центральный </a:t>
            </a:r>
            <a:r>
              <a:rPr lang="ru-RU" dirty="0" smtClean="0">
                <a:solidFill>
                  <a:srgbClr val="00B050"/>
                </a:solidFill>
              </a:rPr>
              <a:t>элемент - 5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/>
              <a:t>;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for(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  <a:r>
              <a:rPr lang="en-US" dirty="0"/>
              <a:t>i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[i] = i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/>
              <a:t>;</a:t>
            </a:r>
            <a:r>
              <a:rPr lang="en-US" dirty="0"/>
              <a:t>	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 smtClean="0"/>
              <a:t>arr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r>
              <a:rPr lang="en-US" dirty="0">
                <a:solidFill>
                  <a:srgbClr val="00B050"/>
                </a:solidFill>
              </a:rPr>
              <a:t> //[1,2,3,4,5,6,7,8,10]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sum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for(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/>
              <a:t>i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10</a:t>
            </a:r>
            <a:r>
              <a:rPr lang="en-US" dirty="0"/>
              <a:t>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sum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[i];</a:t>
            </a:r>
            <a:r>
              <a:rPr lang="en-US" dirty="0"/>
              <a:t>		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массивом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/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  <a:r>
              <a:rPr lang="en-US" dirty="0"/>
              <a:t>i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/>
              <a:t>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/>
              <a:t>j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/>
              <a:t>;j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sum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[i][j];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405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148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JavaScript Массивы </vt:lpstr>
      <vt:lpstr>Понятие</vt:lpstr>
      <vt:lpstr>Инициализация</vt:lpstr>
      <vt:lpstr>Презентация PowerPoint</vt:lpstr>
      <vt:lpstr>Длина массива</vt:lpstr>
      <vt:lpstr>Многомерный массив</vt:lpstr>
      <vt:lpstr>Заполнение массива</vt:lpstr>
      <vt:lpstr>Работа с массивом</vt:lpstr>
      <vt:lpstr>Работа с массивом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33</cp:revision>
  <dcterms:modified xsi:type="dcterms:W3CDTF">2017-10-28T07:54:59Z</dcterms:modified>
</cp:coreProperties>
</file>