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294" r:id="rId5"/>
    <p:sldId id="307" r:id="rId6"/>
    <p:sldId id="308" r:id="rId7"/>
    <p:sldId id="295" r:id="rId8"/>
    <p:sldId id="30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100" d="100"/>
          <a:sy n="100" d="100"/>
        </p:scale>
        <p:origin x="-1908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Объект - </a:t>
            </a:r>
            <a:r>
              <a:rPr lang="ru-RU" dirty="0"/>
              <a:t>структура данных, в которой можно хранить любые данные в формате ключ-значение.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dirty="0" err="1" smtClean="0">
                <a:solidFill>
                  <a:srgbClr val="0070C0"/>
                </a:solidFill>
              </a:rPr>
              <a:t>ar</a:t>
            </a:r>
            <a:r>
              <a:rPr lang="en-US" dirty="0" smtClean="0"/>
              <a:t> o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new Object</a:t>
            </a:r>
            <a:r>
              <a:rPr lang="en-US" dirty="0" smtClean="0">
                <a:solidFill>
                  <a:srgbClr val="0070C0"/>
                </a:solidFill>
              </a:rPr>
              <a:t>();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или</a:t>
            </a:r>
            <a:endParaRPr lang="en-US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</a:t>
            </a:r>
            <a:r>
              <a:rPr lang="en-US" dirty="0" err="1" smtClean="0">
                <a:solidFill>
                  <a:srgbClr val="0070C0"/>
                </a:solidFill>
              </a:rPr>
              <a:t>ar</a:t>
            </a:r>
            <a:r>
              <a:rPr lang="en-US" dirty="0" smtClean="0"/>
              <a:t> o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{}</a:t>
            </a:r>
            <a:r>
              <a:rPr lang="en-US" dirty="0"/>
              <a:t>;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07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свойств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67344"/>
              </p:ext>
            </p:extLst>
          </p:nvPr>
        </p:nvGraphicFramePr>
        <p:xfrm>
          <a:off x="323528" y="2276872"/>
          <a:ext cx="8568951" cy="187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6317"/>
                <a:gridCol w="2856317"/>
                <a:gridCol w="2856317"/>
              </a:tblGrid>
              <a:tr h="18722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 </a:t>
                      </a:r>
                      <a:endParaRPr lang="ru-RU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width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80</a:t>
                      </a:r>
                      <a:r>
                        <a:rPr lang="en-US" dirty="0" smtClean="0"/>
                        <a:t>,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height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200</a:t>
                      </a:r>
                      <a:r>
                        <a:rPr lang="en-US" dirty="0" smtClean="0"/>
                        <a:t>,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ru-RU" dirty="0" smtClean="0"/>
                        <a:t>	</a:t>
                      </a:r>
                      <a:r>
                        <a:rPr lang="en-US" dirty="0" smtClean="0"/>
                        <a:t>name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</a:t>
                      </a:r>
                      <a:r>
                        <a:rPr lang="ru-RU" dirty="0" smtClean="0">
                          <a:solidFill>
                            <a:srgbClr val="7030A0"/>
                          </a:solidFill>
                        </a:rPr>
                        <a:t>Вася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” </a:t>
                      </a:r>
                      <a:endParaRPr lang="ru-RU" dirty="0" smtClean="0">
                        <a:solidFill>
                          <a:srgbClr val="7030A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};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/>
                        <a:t>User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 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{};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err="1" smtClean="0"/>
                        <a:t>User.width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80</a:t>
                      </a:r>
                      <a:r>
                        <a:rPr lang="en-US" dirty="0" smtClean="0"/>
                        <a:t>;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err="1" smtClean="0"/>
                        <a:t>User.height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200</a:t>
                      </a:r>
                      <a:r>
                        <a:rPr lang="en-US" dirty="0" smtClean="0"/>
                        <a:t>;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err="1" smtClean="0"/>
                        <a:t>User.title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</a:t>
                      </a:r>
                      <a:r>
                        <a:rPr lang="ru-RU" dirty="0" smtClean="0">
                          <a:solidFill>
                            <a:srgbClr val="7030A0"/>
                          </a:solidFill>
                        </a:rPr>
                        <a:t>Вася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”</a:t>
                      </a:r>
                      <a:r>
                        <a:rPr lang="en-US" dirty="0" smtClean="0"/>
                        <a:t>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var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{};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User[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“width”</a:t>
                      </a:r>
                      <a:r>
                        <a:rPr lang="en-US" dirty="0" smtClean="0"/>
                        <a:t>]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80</a:t>
                      </a:r>
                      <a:r>
                        <a:rPr lang="en-US" dirty="0" smtClean="0"/>
                        <a:t>;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User[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“height”</a:t>
                      </a:r>
                      <a:r>
                        <a:rPr lang="en-US" dirty="0" smtClean="0"/>
                        <a:t>]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200</a:t>
                      </a:r>
                      <a:r>
                        <a:rPr lang="en-US" dirty="0" smtClean="0"/>
                        <a:t>; </a:t>
                      </a:r>
                      <a:endParaRPr lang="ru-RU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User[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“title”</a:t>
                      </a:r>
                      <a:r>
                        <a:rPr lang="en-US" dirty="0" smtClean="0"/>
                        <a:t>]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“</a:t>
                      </a:r>
                      <a:r>
                        <a:rPr lang="ru-RU" dirty="0" smtClean="0">
                          <a:solidFill>
                            <a:srgbClr val="7030A0"/>
                          </a:solidFill>
                        </a:rPr>
                        <a:t>Вася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”</a:t>
                      </a:r>
                      <a:r>
                        <a:rPr lang="en-US" dirty="0" smtClean="0"/>
                        <a:t>;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полям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w 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err="1" smtClean="0"/>
              <a:t>User.width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или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/>
              <a:t> w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smtClean="0"/>
              <a:t>User[</a:t>
            </a:r>
            <a:r>
              <a:rPr lang="en-US" dirty="0" smtClean="0">
                <a:solidFill>
                  <a:srgbClr val="7030A0"/>
                </a:solidFill>
              </a:rPr>
              <a:t>“width”</a:t>
            </a:r>
            <a:r>
              <a:rPr lang="en-US" dirty="0" smtClean="0"/>
              <a:t>];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7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User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width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80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height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name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ru-RU" dirty="0">
                <a:solidFill>
                  <a:srgbClr val="7030A0"/>
                </a:solidFill>
              </a:rPr>
              <a:t>Вася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 smtClean="0"/>
              <a:t>printHeight</a:t>
            </a:r>
            <a:r>
              <a:rPr lang="en-US" dirty="0" smtClean="0"/>
              <a:t>: </a:t>
            </a:r>
            <a:r>
              <a:rPr lang="en-US" dirty="0">
                <a:solidFill>
                  <a:srgbClr val="0070C0"/>
                </a:solidFill>
              </a:rPr>
              <a:t>function(){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smtClean="0">
                <a:solidFill>
                  <a:srgbClr val="7030A0"/>
                </a:solidFill>
              </a:rPr>
              <a:t>“</a:t>
            </a:r>
            <a:r>
              <a:rPr lang="ru-RU" dirty="0" smtClean="0">
                <a:solidFill>
                  <a:srgbClr val="7030A0"/>
                </a:solidFill>
              </a:rPr>
              <a:t>Рост =</a:t>
            </a:r>
            <a:r>
              <a:rPr lang="en-US" dirty="0" smtClean="0">
                <a:solidFill>
                  <a:srgbClr val="7030A0"/>
                </a:solidFill>
              </a:rPr>
              <a:t> ” </a:t>
            </a:r>
            <a:r>
              <a:rPr lang="ru-RU" dirty="0" smtClean="0">
                <a:solidFill>
                  <a:srgbClr val="00B0F0"/>
                </a:solidFill>
              </a:rPr>
              <a:t>+ </a:t>
            </a:r>
            <a:r>
              <a:rPr lang="en-US" dirty="0" err="1" smtClean="0">
                <a:solidFill>
                  <a:srgbClr val="0070C0"/>
                </a:solidFill>
              </a:rPr>
              <a:t>this.</a:t>
            </a:r>
            <a:r>
              <a:rPr lang="en-US" dirty="0" err="1" smtClean="0"/>
              <a:t>height</a:t>
            </a:r>
            <a:r>
              <a:rPr lang="en-US" dirty="0" smtClean="0"/>
              <a:t>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ru-RU" dirty="0" smtClean="0">
                <a:solidFill>
                  <a:srgbClr val="7030A0"/>
                </a:solidFill>
              </a:rPr>
              <a:t>см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smtClean="0"/>
              <a:t>User.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printHeight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Рост = 200см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71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и 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User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width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80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height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name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ru-RU" dirty="0">
                <a:solidFill>
                  <a:srgbClr val="7030A0"/>
                </a:solidFill>
              </a:rPr>
              <a:t>Вася</a:t>
            </a:r>
            <a:r>
              <a:rPr lang="en-US" dirty="0" smtClean="0">
                <a:solidFill>
                  <a:srgbClr val="7030A0"/>
                </a:solidFill>
              </a:rPr>
              <a:t>”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/>
              <a:t>hello: </a:t>
            </a:r>
            <a:r>
              <a:rPr lang="en-US" dirty="0" smtClean="0">
                <a:solidFill>
                  <a:srgbClr val="0070C0"/>
                </a:solidFill>
              </a:rPr>
              <a:t>function(){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smtClean="0">
                <a:solidFill>
                  <a:srgbClr val="0070C0"/>
                </a:solidFill>
              </a:rPr>
              <a:t>this.</a:t>
            </a:r>
            <a:r>
              <a:rPr lang="en-US" dirty="0" smtClean="0">
                <a:solidFill>
                  <a:srgbClr val="00B0F0"/>
                </a:solidFill>
              </a:rPr>
              <a:t>name)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err="1" smtClean="0"/>
              <a:t>User.</a:t>
            </a:r>
            <a:r>
              <a:rPr lang="en-US" dirty="0" err="1" smtClean="0">
                <a:solidFill>
                  <a:srgbClr val="00B0F0"/>
                </a:solidFill>
              </a:rPr>
              <a:t>hello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Вася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3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 параметрами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User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width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80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height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200</a:t>
            </a:r>
            <a:r>
              <a:rPr lang="en-US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name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“</a:t>
            </a:r>
            <a:r>
              <a:rPr lang="ru-RU" dirty="0">
                <a:solidFill>
                  <a:srgbClr val="7030A0"/>
                </a:solidFill>
              </a:rPr>
              <a:t>Вася</a:t>
            </a:r>
            <a:r>
              <a:rPr lang="en-US" dirty="0">
                <a:solidFill>
                  <a:srgbClr val="7030A0"/>
                </a:solidFill>
              </a:rPr>
              <a:t>”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/>
              <a:t>eat: </a:t>
            </a:r>
            <a:r>
              <a:rPr lang="en-US" dirty="0" smtClean="0">
                <a:solidFill>
                  <a:srgbClr val="0070C0"/>
                </a:solidFill>
              </a:rPr>
              <a:t>function(</a:t>
            </a:r>
            <a:r>
              <a:rPr lang="en-US" dirty="0" err="1" smtClean="0"/>
              <a:t>eda</a:t>
            </a:r>
            <a:r>
              <a:rPr lang="en-US" dirty="0" smtClean="0">
                <a:solidFill>
                  <a:srgbClr val="0070C0"/>
                </a:solidFill>
              </a:rPr>
              <a:t>){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	</a:t>
            </a:r>
            <a:r>
              <a:rPr lang="en-US" dirty="0" err="1" smtClean="0">
                <a:solidFill>
                  <a:srgbClr val="0070C0"/>
                </a:solidFill>
              </a:rPr>
              <a:t>this.</a:t>
            </a:r>
            <a:r>
              <a:rPr lang="en-US" dirty="0" err="1" smtClean="0"/>
              <a:t>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+=</a:t>
            </a:r>
            <a:r>
              <a:rPr lang="en-US" dirty="0" smtClean="0"/>
              <a:t> </a:t>
            </a:r>
            <a:r>
              <a:rPr lang="en-US" dirty="0" err="1" smtClean="0"/>
              <a:t>eda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}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dirty="0" err="1" smtClean="0"/>
              <a:t>User.</a:t>
            </a:r>
            <a:r>
              <a:rPr lang="en-US" dirty="0" err="1" smtClean="0">
                <a:solidFill>
                  <a:srgbClr val="00B0F0"/>
                </a:solidFill>
              </a:rPr>
              <a:t>eat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</a:rPr>
              <a:t>10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err="1"/>
              <a:t>U</a:t>
            </a:r>
            <a:r>
              <a:rPr lang="en-US" dirty="0" err="1" smtClean="0"/>
              <a:t>ser.width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//90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38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116</Words>
  <Application>Microsoft Office PowerPoint</Application>
  <PresentationFormat>Экран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JavaScript Объекты </vt:lpstr>
      <vt:lpstr>Понятие</vt:lpstr>
      <vt:lpstr>Инициализация</vt:lpstr>
      <vt:lpstr>Создание свойств</vt:lpstr>
      <vt:lpstr>Обращение к полям</vt:lpstr>
      <vt:lpstr>this</vt:lpstr>
      <vt:lpstr>Свойство и функция</vt:lpstr>
      <vt:lpstr>Функции с параметрами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44</cp:revision>
  <dcterms:modified xsi:type="dcterms:W3CDTF">2019-01-26T07:19:34Z</dcterms:modified>
</cp:coreProperties>
</file>