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303" r:id="rId5"/>
    <p:sldId id="296" r:id="rId6"/>
    <p:sldId id="302" r:id="rId7"/>
    <p:sldId id="297" r:id="rId8"/>
    <p:sldId id="304" r:id="rId9"/>
    <p:sldId id="29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latin typeface="Times New Roman" pitchFamily="18" charset="0"/>
                <a:cs typeface="Times New Roman" pitchFamily="18" charset="0"/>
              </a:rPr>
              <a:t>JavaScript</a:t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latin typeface="Times New Roman" pitchFamily="18" charset="0"/>
                <a:cs typeface="Times New Roman" pitchFamily="18" charset="0"/>
              </a:rPr>
              <a:t>Функции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/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en-US" dirty="0"/>
              <a:t>i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10</a:t>
            </a:r>
            <a:r>
              <a:rPr lang="en-US" dirty="0"/>
              <a:t>;i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sum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sum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[i];		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</a:t>
            </a:r>
            <a:r>
              <a:rPr lang="en-US" dirty="0"/>
              <a:t>sum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/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en-US" dirty="0"/>
              <a:t>i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;i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sum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sum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[i];		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</a:t>
            </a:r>
            <a:r>
              <a:rPr lang="en-US" dirty="0"/>
              <a:t>sum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0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/>
              <a:t>n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for(</a:t>
            </a:r>
            <a:r>
              <a:rPr lang="en-US" dirty="0"/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/>
              <a:t>n;i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{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ru-RU" dirty="0"/>
              <a:t>	</a:t>
            </a:r>
            <a:r>
              <a:rPr lang="en-US" dirty="0"/>
              <a:t>sum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sum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[i];		</a:t>
            </a:r>
            <a:endParaRPr lang="ru-RU" dirty="0"/>
          </a:p>
          <a:p>
            <a:pPr marL="400050" lvl="1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sum;</a:t>
            </a:r>
          </a:p>
          <a:p>
            <a:pPr marL="0" indent="0">
              <a:buNone/>
            </a:pPr>
            <a:r>
              <a:rPr lang="en-US" dirty="0"/>
              <a:t>sum =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 </a:t>
            </a:r>
            <a:r>
              <a:rPr lang="en-US" dirty="0"/>
              <a:t>sum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 summa(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))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4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синтаксис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</a:t>
            </a:r>
            <a:r>
              <a:rPr lang="ru-RU" dirty="0">
                <a:solidFill>
                  <a:srgbClr val="00B0F0"/>
                </a:solidFill>
              </a:rPr>
              <a:t>имя функции</a:t>
            </a:r>
            <a:r>
              <a:rPr lang="en-US" dirty="0">
                <a:solidFill>
                  <a:srgbClr val="00B0F0"/>
                </a:solidFill>
              </a:rPr>
              <a:t>&gt;(</a:t>
            </a:r>
            <a:r>
              <a:rPr lang="en-US" dirty="0"/>
              <a:t>&lt;</a:t>
            </a:r>
            <a:r>
              <a:rPr lang="ru-RU" dirty="0"/>
              <a:t>параметры</a:t>
            </a:r>
            <a:r>
              <a:rPr lang="en-US" dirty="0"/>
              <a:t>&gt;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ru-RU" dirty="0"/>
              <a:t>тело функции</a:t>
            </a:r>
            <a:r>
              <a:rPr lang="en-US" dirty="0"/>
              <a:t>&gt;</a:t>
            </a:r>
            <a:endParaRPr lang="ru-RU" dirty="0"/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dirty="0"/>
              <a:t>&lt;</a:t>
            </a:r>
            <a:r>
              <a:rPr lang="ru-RU" dirty="0"/>
              <a:t>результат работы</a:t>
            </a:r>
            <a:r>
              <a:rPr lang="en-US" dirty="0"/>
              <a:t>&gt;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/>
              <a:t>a, b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14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/>
              <a:t>a, b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/>
              <a:t>a, b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/>
              <a:t>a, b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sum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</a:t>
            </a:r>
            <a:r>
              <a:rPr lang="en-US" dirty="0">
                <a:solidFill>
                  <a:srgbClr val="FFC000"/>
                </a:solidFill>
              </a:rPr>
              <a:t>1, 2</a:t>
            </a:r>
            <a:r>
              <a:rPr lang="en-US" dirty="0">
                <a:solidFill>
                  <a:srgbClr val="00B0F0"/>
                </a:solidFill>
              </a:rPr>
              <a:t>))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</a:t>
            </a:r>
            <a:r>
              <a:rPr lang="en-US" dirty="0"/>
              <a:t>sum</a:t>
            </a:r>
            <a:r>
              <a:rPr lang="en-US" dirty="0">
                <a:solidFill>
                  <a:srgbClr val="FFC000"/>
                </a:solidFill>
              </a:rPr>
              <a:t>, 2</a:t>
            </a:r>
            <a:r>
              <a:rPr lang="en-US" dirty="0">
                <a:solidFill>
                  <a:srgbClr val="00B0F0"/>
                </a:solidFill>
              </a:rPr>
              <a:t>))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ru-RU" dirty="0">
                <a:solidFill>
                  <a:srgbClr val="00B050"/>
                </a:solidFill>
              </a:rPr>
              <a:t>//</a:t>
            </a:r>
            <a:r>
              <a:rPr lang="en-US" dirty="0">
                <a:solidFill>
                  <a:srgbClr val="00B050"/>
                </a:solidFill>
              </a:rPr>
              <a:t> error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45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</a:t>
            </a:r>
            <a:r>
              <a:rPr lang="en-US">
                <a:solidFill>
                  <a:srgbClr val="00B0F0"/>
                </a:solidFill>
              </a:rPr>
              <a:t>summa())</a:t>
            </a:r>
            <a:r>
              <a:rPr lang="en-US"/>
              <a:t>; </a:t>
            </a:r>
            <a:r>
              <a:rPr lang="en-US" dirty="0">
                <a:solidFill>
                  <a:srgbClr val="00B050"/>
                </a:solidFill>
              </a:rPr>
              <a:t>//7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5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</a:t>
            </a:r>
            <a:r>
              <a:rPr lang="ru-RU" dirty="0" err="1"/>
              <a:t>по-умолчанию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/>
              <a:t>a, b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if(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== </a:t>
            </a:r>
            <a:r>
              <a:rPr lang="en-US" dirty="0">
                <a:solidFill>
                  <a:srgbClr val="FFC000"/>
                </a:solidFill>
              </a:rPr>
              <a:t>undefined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ru-RU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</a:t>
            </a:r>
            <a:r>
              <a:rPr lang="en-US" dirty="0">
                <a:solidFill>
                  <a:srgbClr val="FFC000"/>
                </a:solidFill>
              </a:rPr>
              <a:t>3, 4</a:t>
            </a:r>
            <a:r>
              <a:rPr lang="en-US" dirty="0">
                <a:solidFill>
                  <a:srgbClr val="00B0F0"/>
                </a:solidFill>
              </a:rPr>
              <a:t>))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//7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alert(summa())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error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9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Аргументы </a:t>
            </a:r>
            <a:r>
              <a:rPr lang="ru-RU" dirty="0" err="1"/>
              <a:t>по-умолчанию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summa(</a:t>
            </a:r>
            <a:r>
              <a:rPr lang="en-US" dirty="0"/>
              <a:t>a, b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||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ru-RU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return </a:t>
            </a:r>
            <a:r>
              <a:rPr lang="en-US" dirty="0"/>
              <a:t>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b</a:t>
            </a:r>
            <a:r>
              <a:rPr lang="en-US" dirty="0">
                <a:solidFill>
                  <a:srgbClr val="0070C0"/>
                </a:solidFill>
              </a:rPr>
              <a:t>;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</a:t>
            </a:r>
            <a:r>
              <a:rPr lang="en-US" dirty="0">
                <a:solidFill>
                  <a:srgbClr val="FFC000"/>
                </a:solidFill>
              </a:rPr>
              <a:t>3, 4</a:t>
            </a:r>
            <a:r>
              <a:rPr lang="en-US" dirty="0">
                <a:solidFill>
                  <a:srgbClr val="00B0F0"/>
                </a:solidFill>
              </a:rPr>
              <a:t>))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//7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alert(summa())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error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42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253</Words>
  <Application>Microsoft Office PowerPoint</Application>
  <PresentationFormat>Экран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JavaScript Функции </vt:lpstr>
      <vt:lpstr>Назначение</vt:lpstr>
      <vt:lpstr>Назначение</vt:lpstr>
      <vt:lpstr>Общий синтаксис</vt:lpstr>
      <vt:lpstr>Пример</vt:lpstr>
      <vt:lpstr>Локальные переменные</vt:lpstr>
      <vt:lpstr>Глобальные переменные</vt:lpstr>
      <vt:lpstr>Аргументы по-умолчанию</vt:lpstr>
      <vt:lpstr>Аргументы по-умолчанию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admin</cp:lastModifiedBy>
  <cp:revision>39</cp:revision>
  <dcterms:modified xsi:type="dcterms:W3CDTF">2017-11-25T11:48:55Z</dcterms:modified>
</cp:coreProperties>
</file>