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30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Піктограма для надбудови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Вміст для надбудов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Вміст для надбудов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cf2bbbe-3c17-4ca2-a48e-858f89cde361}">
  <we:reference id="WA200003233" version="2.0.0.3" store="uk-UA" storeType="OMEX"/>
  <we:alternateReferences/>
  <we:properties>
    <we:property name="Microsoft.Office.CampaignId" value="&quot;none&quot;"/>
    <we:property name="reportUrl" value="&quot;/groups/me/reports/98bdd873-8253-49d4-bc47-d495275d768e/ReportSection1f60678033150263d0b7?bookmarkGuid=6c27cd0e-b254-4b47-a4a2-4363fd84d5a9&amp;bookmarkUsage=1&amp;ctid=2139481e-7233-4d97-b411-e65812d14856&amp;fromEntryPoint=export&amp;pbi_source=storytelling_addin&quot;"/>
    <we:property name="reportState" value="&quot;CONNECTED&quot;"/>
    <we:property name="reportEmbeddedTime" value="&quot;2024-02-08T21:34:03.199Z&quot;"/>
    <we:property name="creatorSessionId" value="&quot;55bac880-5a48-4321-b333-9c7d7b81554e&quot;"/>
    <we:property name="creatorUserId" value="&quot;10032001D7687DA5&quot;"/>
    <we:property name="creatorTenantId" value="&quot;2139481e-7233-4d97-b411-e65812d14856&quot;"/>
    <we:property name="pageDisplayName" value="&quot;Dashboard&quot;"/>
    <we:property name="pageName" value="&quot;ReportSection1f60678033150263d0b7&quot;"/>
    <we:property name="reportName" value="&quot;Demo_Vovchok_Yulia&quot;"/>
    <we:property name="isVisualContainerHeaderHidden" value="false"/>
    <we:property name="isFiltersActionButtonVisible" value="true"/>
    <we:property name="initialStateBookmark" value="&quot;H4sIAAAAAAAAA+1cX28ctxH/KsK95EUIhuTyn98kWQKKxI5sFy6KwhCG5Ky06Ul32NtTrQgC2rQo0KcCLdAABdIW7RcQ2hRNUyT9CqtvVO7uObZ1J60r2zrJJgRIIjkcDjkzPw5nd3k8CMVkPMSj+7hPgzuD+ov6tP6m/k/8/VX8e7oiBquDg65t/ZNPPrq39vCjnftr9zZj9WhcFaODyeDO8aDCcpeqx8VkisOGU6z8yZPVAQ6H27jblHIcTmh1MKZyMjrAYfEZdcSxqSqndLI6oKfj4ajEhuWjCitq2B5G8liOY7MPG0HQV8UhPSJfdbUPaTwqq1mZ5QqUNiAEk8CVCOB07DPpWlsx++mbQVvBNkYHFRYHUYCmLlIFmTnwgDZoHjLnVFM/KQ52h7OpPO/7w6Nxs14VPa3c6GmzUu7TOGbD6eQkTlU6FgRjCMwrY9FqIngNboQBcs7IGQgykLSWN73zYljNxHcz9R4PttpKCQrJWu9dZjIS3vLgmtaZoi8hWh1UnTgbUUW7o7LwUdTV2VgNi8fPVMZXB1vlaD8awvHgmXH9N5JuHlRFddSU/nz28/q7+quzX9bfnP367A9nv42t3WThJBrPj/aopLZ71EUoOpUfD37Q/t58Oi5pMukU25IMp/vnWprSo9G09PSQ8ueFTpBm5bbLUTTIi4Q5aYR4jMNpa81xjI+LOMdOM2117PZB/WV9evars8/r0w+aDk+iRp50xvyCEK8k3GXr8irCrg72Rj/bKCnqJQzusKbCHTXjtevzkmbRRpOxjHMtkTMA0No/1+xaOMQDH5mcn8Y9wsm0pFedx85+Rz85L/7GdH86XHmwMiqGKyWNP4z1xSgsmMLq8bXLdIk80Gr2Uh/1WIaXHTQWykDl+lGrhbtF+Qy7ontsXt9MouiRCrQVNgdmQEEGhnFjoQcpdBAkNCNtAWXQTCKDOaRYSJSQ4gKk+K7+e/11/e+V+h9xk/3XzYaN5H5v0P2Qe2VNyCF6iGceIvSyq2/7woRMMWeYshmhdFJxN+fM5xX5si++lrn9pTGlzpjPflOfzhnbl/Xv69/Vf7uKHifDwkeMeHHKg32KEWbzT8AK2ymNu8EK6tpHoW2mdsaLXXAdJ4VvHO57jbTxZJT60xeCxO8d+S0uyZNWhco654VizChmDIkYgPqrG4Q2IfLCDEFyivGqxSD64kArtIwbAYjMGGZdY5TzceAiooTu59D9j7HXt1H7/6y/PftFRPrPE7C/N8DOtCJmGWMabDzPCS9YX1xlchN8jh60j6ETkASm5jxvIVHyvHOe1/T7uusbPTBFVu+hA6pceeIQPQQdCkEcNfU4YEDyIbNATdoHpA7G+DkHXEiUHPB2pkCuy+Me7Kxv8xjcL/Cza0xoPNjZitHtDZBjpVuNnXJ8FeDZxWkM+5eMPC+t5SyVQiZYRjHQthF4CIwk2Ru6F/t4fjINrxDD6zxG7VrrTKC0oJW5Ki+Z+3ii8DrG61pysBnw/kT1BbycRy0ZYmSjPQguWQi9vCZ7OF7AK66QMDoPaBA0RyGV1b2n1bdunHErWTkiLG/rlviC/J1ZessN2QCkQiCM8Sg3eDOWeb/am7yZZW6YcHTOATgpggEmtALRF3GnDT9lMtPun3b/N7H75zJYq513zFopjRQO+x65JvhJqbaEPAl5XhN5lENhJJeSuQx8xr1DlpAnpRoTACUAuhYAcpmUSlFz+LLx0GWg/+QFNpfkcqdAEXnPONlsDoAWEiUASqnWy+yzsc7levn69nLH3y7p8F61t1whHm1//OOrYNxPx0VeEuG4kOwucMvXIBMm4xqsWtvIpF2Xdmtzi9/dXDYQzgxtFoPZTELEJ8kNz4TTGnof9yYITMmnhIcJD99JPGTKSJsLAKYzB4ZbBX1P3xMepmxYgsIEhe8aFCIK67gFkFwJ9AzRpdAwpecSIiZEfE8REYLIkElLLAMXyGjJ2q8SrvJCkkfpndAkhMhAoTBGUi+vC15IEiSjWMQQyApF8RiP/R/jXMBL6xyc4mgEQ+OB0Em86hylCmBFppi1woEW3Lv0NW/Kr56kr3n/r2cv9Z/qv9Zf7Gxd8BzoVrzdNzeLDlGDZzlnjSf7zDgtydu+43b6ijelH5PbvZ7buWBzLUPms6AJeMjQ975yqh3LyZLWsrk1xHHtwpzbLSRKbnc7N+Yb42nL2Gwve99hefLc3pcvLtj+M4/CBsYFQXAsRgKi7w2wlGJKOPT2cko7nZkuO7V0I8SYZZhuhCxNouliQd6xfNPziXYomenAfRTXemcVVx4d+RStpUPS8iEzhW7vbegGwWeghSMZf4KiEMspdEugtHxQSnFciuNuZBxHNnATpVYSDTprgaB9tnWVR2tAjgSLLAh0EN5p2912dimvcWR1Hw+LXaxG5TzPnJvMSxJWqgyCZQFM/xVu2K7k+rSq4jqdY9lyXXTv3WhaTcboaRsPaMH9d9H28CBQmP1/0R147T3Mg3aQKFLhhtTTobmdefDsxryTk/8BzBep0DBaAAA=&quot;"/>
    <we:property name="bookmark" value="&quot;H4sIAAAAAAAAA+1cX2scyRH/KmJe7kUc1d3T//xmyRIE7g75HBxCMKK6u0aa82p3mZ1VrAhBcgmBPAUSyEHgkpB8AZFcyOXCXb7C6BulZ2Z9tqWVxpFtrWw3AknTXV1d3VX16+rqmT7OQjmbjvDoEzyg7E7WfNGcNt80/4m/v4p/T9dEtp6N+7qNyeTxAVaPnQFU6JgNTAJByJW3kWoyrcvJeJbdOc5qrPaofljO5jhqGcfCn2TCRErmDFM2J5ROKu6yR+sZjkY7uNfSFDia0Xo2pWo2GeOo/Bn1LGJVXc3pZD2jJ9PRpMK2owc11tR2dhjJ43MUkH3YSou+Lg/pAfm6L/2UppOqXjyzQoHSBoSIsnMlAjgd28z62k74Yfq2006wzcm4xnIcBWjLIlWQuQMPaIPmIXdOteWzcrw3WgzlWdsfHk3bSa3pSe0mT9r5c5/FPltOJydxqNKxIBhDYF4Zi1YTwStwIwxQcEZReUEGktbytnVRjuqF+G5hA8fZdlcoQSFZ673LTU7CWx5cW7uwhiuI1rO6F2czqmhvUpU+irq+6Ktl8fCpyvh6tl1NDqJ5HGdPLfC/kXRrXJf1Ufv057OfN981X539svnm7Ndnfzj7baztBwsn0Xh+tE8Vdc2jLkLZq/w4+0H3e+vJtKLZrFdsRzKaH5yraZ8eTOaVp0+pePbQC9LO3E41iQZ5mTAnrRAPcTTvbDz28VEZx9hrpiuOzT5ovmxOz3519nlz+kHb4FHUyKPemJ8T4qWEu2peXkbY9Wx/8tPNiqJeQnaHtQXuqO2vm58XNIs2moxlnGuJnAGA1v6ZZu+GQxz7yOT8MD4mnM0retlx7B709LPz4m/OD+ajtftrk3K0VtH0w1heTsKSIawf37hMV8gDnWav9FGPVXjRQeNDFajaOOq0cK+snmJXdI+tmxtJFD1SgbbCFsAMKMjBMG4sDCCFDoKEZqQtoAyaSWRwASmWEiWkuAQpvmv+3nzd/Hut+Udcif91u2Ejud9rdD/kXlkTCoge4pmHCL3s+sv+0pjrvDOfV+SLvvhK5vaX1pR6Yz77TXN6wdi+bH7f/K7523X0OBuVPmLE80PODijGne0/AWvshjTtOyupr5+Erpq6ES93wQ2clb51uO810sWTUerPngsSv3fkNzgljzoVKuucF4oxo5gxJGIA6q9vENqEyAtzBMkpxqsWgxiKA63QMi4EIHJjmHWtUV6MA5cRJXQ/h+5/jK2+jdr/Z/Pt2S8i0n+egP29AXamFTHLGNNg435OeMGG4ipTmOAL9KB9DJ2AJDB1wfOWEiXPO+d5bbuv+7bRA1Nk9R46oCqUJw7RQ9ChEMRR04ADBiQfcgvUpn1A6mCMv+CAS4mSA76dKZCb8rj7uxs7PAb3S/zsBhMa93e3Y3R7C+RY62djt5peB3j2cB7D/hUjzwtzuUilkAmWUQy0bQQeAiNJDobu5QGeH0zLK8TwuohRu9Y6FygtaGWuy0sWPu4ovI7xupYcbA58OFF9CS/nUUuGGNloD4JLFsIgr9k+TpfwijMkjC4CGgTNUUhl9eBu9Y0bZ1xK1o4Iq7d1SXxO/t4sveWGbABSIRDGeJQbvB3TfFDvz17PNLdMODrnAJwUwQATWoEYirjTgp8ymWn1T6v/61j9Cxms1c47Zq2URgqHQ0euCX5Sqi0hT0KeV0Qe5VAYyaVkLgefc++QJeRJqcYEQAmAbgSAXC6lUtRuvmzcdBkY3nmBLSS5wilQRN4zTja/AEBLiRIApVTrVfbZWudqvXxjZ7X971R0+HG9v1ohHux89OPrYNzjaVlURDgtJbsH3PK7kAuTcw1W3d3Mpd2Qdntrm9/bWjUQLgxtEYPZXELEJ8kNz4XTGgaPexMEpuRTwsOEh+8kHjJlpC0EANO5A8OtgqHT94SHKRuWoDBB4bsGhYjCOm4BJFcCPUN0KTRM6bmEiAkR31NEhCByZNISy8EFMlqy7quE67yQ5FF6JzQJIXJQKIyRNMjrkheSBMkoFjEEskJR3Mbj8Mc4l/DSugCnOBrB0HggdBKvO0apAliRK2atcKAF9y59zZvyqyfpa97/6+yl+VPz1+aL3e1LzoHeirf7LoyiR9TgWcFZ68k+N05L8nZou52+4k3px+R2r+Z2LthCy5D7PGgCHnL0g6+cascKsqS1bG8NcVy7cMHtlhIlt3s7F+Zb42mrWGyvet9hdfK8vS9fXLL85x6FDYwLguBYjATE0BtgKcWUcOjN5ZR2ezNddWrpVoixyDDdClnaRNPlgrxj+aZnA+1RMteB+yiu9c4qrjw68ilaS5uk1UNmCt3e29ANgs9BC0cy/gRFIT6n0C2B0upBKcVxKY67lXEc2cBNlFpJNOisBYLubOs6R2tAjgSLLAh0EN5p2992diWvaWT1CR6We1hPqos8C25yL0lYqXIIlgUww1e4YTeTG/O6jvN0jmXHddm9d5N5PZuipx0c05L776Lt4ThQWPx/2R143T3M2dMb8E5O/gefQNSuJVoAAA==&quot;"/>
    <we:property name="datasetId" value="&quot;3d2d2870-ed56-44b9-b1cc-387779d0c19e&quot;"/>
    <we:property name="embedUrl" value="&quot;/reportEmbed?reportId=98bdd873-8253-49d4-bc47-d495275d768e&amp;config=eyJjbHVzdGVyVXJsIjoiaHR0cHM6Ly9XQUJJLVdFU1QtRVVST1BFLXJlZGlyZWN0LmFuYWx5c2lzLndpbmRvd3MubmV0IiwiZW1iZWRGZWF0dXJlcyI6eyJ1c2FnZU1ldHJpY3NWTmV4dCI6dHJ1ZSwiZGlzYWJsZUFuZ3VsYXJKU0Jvb3RzdHJhcFJlcG9ydEVtYmVkIjp0cnVlfX0%3D&amp;disableSensitivityBanner=true&amp;lrtl=1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Вовчок Віктор Васильович</cp:lastModifiedBy>
  <cp:revision>4</cp:revision>
  <dcterms:created xsi:type="dcterms:W3CDTF">2018-06-07T21:39:02Z</dcterms:created>
  <dcterms:modified xsi:type="dcterms:W3CDTF">2024-02-08T21:36:25Z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