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8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3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5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3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0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8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8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4281-A42F-434E-8AF8-F570ED13A69F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71C5-B008-4EC0-B5B7-7E4CA7B77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5529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879" y="188640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</a:t>
            </a:r>
            <a:r>
              <a:rPr lang="en-US" altLang="ko-KR" sz="1400" dirty="0" smtClean="0"/>
              <a:t>pc -&gt; </a:t>
            </a:r>
            <a:r>
              <a:rPr lang="ko-KR" altLang="en-US" sz="1400" dirty="0" smtClean="0"/>
              <a:t>속성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고급 시스템 설정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고급 </a:t>
            </a:r>
            <a:r>
              <a:rPr lang="en-US" altLang="ko-KR" sz="1400" dirty="0" smtClean="0"/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환경변수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38119" y="496417"/>
            <a:ext cx="2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시스템 변수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새로만들기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649253" y="511806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변수 이름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java_home</a:t>
            </a:r>
            <a:endParaRPr lang="en-US" altLang="ko-KR" sz="1600" dirty="0" smtClean="0"/>
          </a:p>
          <a:p>
            <a:r>
              <a:rPr lang="ko-KR" altLang="en-US" sz="1600" dirty="0" smtClean="0"/>
              <a:t>변수 값 </a:t>
            </a:r>
            <a:r>
              <a:rPr lang="en-US" altLang="ko-KR" sz="1600" dirty="0" smtClean="0"/>
              <a:t>: C:\Java\jdk1.8.0_121</a:t>
            </a:r>
          </a:p>
          <a:p>
            <a:r>
              <a:rPr lang="en-US" altLang="ko-KR" sz="1600" dirty="0" smtClean="0"/>
              <a:t>             (※ </a:t>
            </a: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 위치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69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3719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879" y="188640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</a:t>
            </a:r>
            <a:r>
              <a:rPr lang="en-US" altLang="ko-KR" sz="1400" dirty="0" smtClean="0"/>
              <a:t>pc -&gt; </a:t>
            </a:r>
            <a:r>
              <a:rPr lang="ko-KR" altLang="en-US" sz="1400" dirty="0" smtClean="0"/>
              <a:t>속성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고급 시스템 설정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고급 </a:t>
            </a:r>
            <a:r>
              <a:rPr lang="en-US" altLang="ko-KR" sz="1400" dirty="0" smtClean="0"/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환경변수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38119" y="496417"/>
            <a:ext cx="2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시스템 변수 </a:t>
            </a:r>
            <a:r>
              <a:rPr lang="en-US" altLang="ko-KR" sz="1400" dirty="0" smtClean="0"/>
              <a:t>-&gt; path </a:t>
            </a:r>
            <a:r>
              <a:rPr lang="ko-KR" altLang="en-US" sz="1400" dirty="0" smtClean="0"/>
              <a:t>추가 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49253" y="51180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변수 이름 </a:t>
            </a:r>
            <a:r>
              <a:rPr lang="en-US" altLang="ko-KR" sz="1600" dirty="0" smtClean="0"/>
              <a:t>: path</a:t>
            </a:r>
          </a:p>
          <a:p>
            <a:r>
              <a:rPr lang="ko-KR" altLang="en-US" sz="1600" dirty="0" smtClean="0"/>
              <a:t>변수 값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맨 뒤에   </a:t>
            </a:r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java_home</a:t>
            </a:r>
            <a:r>
              <a:rPr lang="en-US" altLang="ko-KR" sz="1600" dirty="0" smtClean="0"/>
              <a:t>%/bin </a:t>
            </a:r>
            <a:r>
              <a:rPr lang="ko-KR" altLang="en-US" sz="1600" dirty="0" smtClean="0"/>
              <a:t>추가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932040" y="1412776"/>
            <a:ext cx="38884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참조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path&gt;</a:t>
            </a:r>
          </a:p>
          <a:p>
            <a:r>
              <a:rPr lang="en-US" altLang="ko-KR" sz="1400" dirty="0" smtClean="0"/>
              <a:t>C:\ProgramData\Oracle\Java\javapath;C:\oraclexe\app\oracle\product\11.2.0\server\bin;;C:\Program Files (x86)\Intel\</a:t>
            </a:r>
            <a:r>
              <a:rPr lang="en-US" altLang="ko-KR" sz="1400" dirty="0" err="1" smtClean="0"/>
              <a:t>iCLS</a:t>
            </a:r>
            <a:r>
              <a:rPr lang="en-US" altLang="ko-KR" sz="1400" dirty="0" smtClean="0"/>
              <a:t> Client\;C:\Program Files\Intel\</a:t>
            </a:r>
            <a:r>
              <a:rPr lang="en-US" altLang="ko-KR" sz="1400" dirty="0" err="1" smtClean="0"/>
              <a:t>iCLS</a:t>
            </a:r>
            <a:r>
              <a:rPr lang="en-US" altLang="ko-KR" sz="1400" dirty="0" smtClean="0"/>
              <a:t> Client\;%</a:t>
            </a:r>
            <a:r>
              <a:rPr lang="en-US" altLang="ko-KR" sz="1400" dirty="0" err="1" smtClean="0"/>
              <a:t>SystemRoot</a:t>
            </a:r>
            <a:r>
              <a:rPr lang="en-US" altLang="ko-KR" sz="1400" dirty="0" smtClean="0"/>
              <a:t>%\system32;%</a:t>
            </a:r>
            <a:r>
              <a:rPr lang="en-US" altLang="ko-KR" sz="1400" dirty="0" err="1" smtClean="0"/>
              <a:t>SystemRoot</a:t>
            </a:r>
            <a:r>
              <a:rPr lang="en-US" altLang="ko-KR" sz="1400" dirty="0" smtClean="0"/>
              <a:t>%;%</a:t>
            </a:r>
            <a:r>
              <a:rPr lang="en-US" altLang="ko-KR" sz="1400" dirty="0" err="1" smtClean="0"/>
              <a:t>SystemRoot</a:t>
            </a:r>
            <a:r>
              <a:rPr lang="en-US" altLang="ko-KR" sz="1400" dirty="0" smtClean="0"/>
              <a:t>%\System32\</a:t>
            </a:r>
            <a:r>
              <a:rPr lang="en-US" altLang="ko-KR" sz="1400" dirty="0" err="1" smtClean="0"/>
              <a:t>Wbem</a:t>
            </a:r>
            <a:r>
              <a:rPr lang="en-US" altLang="ko-KR" sz="1400" dirty="0" smtClean="0"/>
              <a:t>;%SYSTEMROOT%\System32\</a:t>
            </a:r>
            <a:r>
              <a:rPr lang="en-US" altLang="ko-KR" sz="1400" dirty="0" err="1" smtClean="0"/>
              <a:t>WindowsPowerShell</a:t>
            </a:r>
            <a:r>
              <a:rPr lang="en-US" altLang="ko-KR" sz="1400" dirty="0" smtClean="0"/>
              <a:t>\v1.0\;C:\Program Files\Intel\Intel(R) Management Engine Components\DAL;C:\Program Files\Intel\Intel(R) Management Engine Components\IPT;C:\Program Files (x86)\Intel\Intel(R) Management Engine Components\DAL;C:\Program Files (x86)\Intel\Intel(R) Management Engine Components\IPT;C:\Program Files\Samsung\</a:t>
            </a:r>
            <a:r>
              <a:rPr lang="en-US" altLang="ko-KR" sz="1400" dirty="0" err="1" smtClean="0"/>
              <a:t>SamsungLink</a:t>
            </a:r>
            <a:r>
              <a:rPr lang="en-US" altLang="ko-KR" sz="1400" dirty="0" smtClean="0"/>
              <a:t>\</a:t>
            </a:r>
            <a:r>
              <a:rPr lang="en-US" altLang="ko-KR" sz="1400" dirty="0" err="1" smtClean="0"/>
              <a:t>AllShare</a:t>
            </a:r>
            <a:r>
              <a:rPr lang="en-US" altLang="ko-KR" sz="1400" dirty="0" smtClean="0"/>
              <a:t> Framework DMS\bin\;C:\Program Files (x86)\Skype\Phone\;%</a:t>
            </a:r>
            <a:r>
              <a:rPr lang="en-US" altLang="ko-KR" sz="1400" dirty="0" err="1" smtClean="0"/>
              <a:t>java_home</a:t>
            </a:r>
            <a:r>
              <a:rPr lang="en-US" altLang="ko-KR" sz="1400" dirty="0" smtClean="0"/>
              <a:t>%/bin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9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79" y="188640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</a:t>
            </a:r>
            <a:r>
              <a:rPr lang="en-US" altLang="ko-KR" sz="1400" dirty="0" smtClean="0"/>
              <a:t>pc -&gt; </a:t>
            </a:r>
            <a:r>
              <a:rPr lang="ko-KR" altLang="en-US" sz="1400" dirty="0" smtClean="0"/>
              <a:t>속성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고급 시스템 설정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고급 </a:t>
            </a:r>
            <a:r>
              <a:rPr lang="en-US" altLang="ko-KR" sz="1400" dirty="0" smtClean="0"/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환경변수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38119" y="496417"/>
            <a:ext cx="2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시스템 변수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새로만들기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649253" y="51180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변수 이름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classpath</a:t>
            </a:r>
            <a:endParaRPr lang="en-US" altLang="ko-KR" sz="1600" dirty="0" smtClean="0"/>
          </a:p>
          <a:p>
            <a:r>
              <a:rPr lang="ko-KR" altLang="en-US" sz="1600" dirty="0" smtClean="0"/>
              <a:t>변수 값 </a:t>
            </a:r>
            <a:r>
              <a:rPr lang="en-US" altLang="ko-KR" sz="1600" dirty="0" smtClean="0"/>
              <a:t>: .;C:\</a:t>
            </a:r>
            <a:r>
              <a:rPr lang="en-US" altLang="ko-KR" sz="1600" dirty="0" err="1" smtClean="0"/>
              <a:t>java_workspace</a:t>
            </a:r>
            <a:r>
              <a:rPr lang="en-US" altLang="ko-KR" sz="1600" dirty="0" smtClean="0"/>
              <a:t>\project0320\bin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563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27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878" y="188640"/>
            <a:ext cx="721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editplus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도구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기본 설정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도구 </a:t>
            </a:r>
            <a:r>
              <a:rPr lang="en-US" altLang="ko-KR" sz="1400" dirty="0" smtClean="0"/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사용자도구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그룹과 도구 항목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선택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881412"/>
            <a:ext cx="5419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8118" y="496417"/>
            <a:ext cx="7250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메뉴 제목 </a:t>
            </a:r>
            <a:r>
              <a:rPr lang="en-US" altLang="ko-KR" sz="1400" dirty="0" smtClean="0"/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컴파일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명령어 </a:t>
            </a:r>
            <a:r>
              <a:rPr lang="en-US" altLang="ko-KR" sz="1400" dirty="0" smtClean="0"/>
              <a:t>: C:\Java\jdk1.8.0_121\bin\javac.exe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인수 </a:t>
            </a:r>
            <a:r>
              <a:rPr lang="en-US" altLang="ko-KR" sz="1400" dirty="0" smtClean="0"/>
              <a:t>: -d C:\java_workspace\project0320\bin $(</a:t>
            </a:r>
            <a:r>
              <a:rPr lang="en-US" altLang="ko-KR" sz="1400" dirty="0" err="1" smtClean="0"/>
              <a:t>FileName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$(</a:t>
            </a:r>
            <a:r>
              <a:rPr lang="en-US" altLang="ko-KR" sz="1400" dirty="0" err="1" smtClean="0"/>
              <a:t>FileDir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동작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출력 내용 </a:t>
            </a:r>
            <a:r>
              <a:rPr lang="ko-KR" altLang="en-US" sz="1400" dirty="0" err="1" smtClean="0"/>
              <a:t>캡쳐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258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878" y="188640"/>
            <a:ext cx="721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editplus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도구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기본 설정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도구 </a:t>
            </a:r>
            <a:r>
              <a:rPr lang="en-US" altLang="ko-KR" sz="1400" dirty="0" smtClean="0"/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사용자도구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그룹과 도구 항목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선택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38118" y="496417"/>
            <a:ext cx="7250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메뉴 제목 </a:t>
            </a:r>
            <a:r>
              <a:rPr lang="en-US" altLang="ko-KR" sz="1400" dirty="0" smtClean="0"/>
              <a:t>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실행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명령어 </a:t>
            </a:r>
            <a:r>
              <a:rPr lang="en-US" altLang="ko-KR" sz="1400" dirty="0" smtClean="0"/>
              <a:t>: C:\Java\jdk1.8.0_121\bin\java.exe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인수 </a:t>
            </a:r>
            <a:r>
              <a:rPr lang="en-US" altLang="ko-KR" sz="1400" dirty="0" smtClean="0"/>
              <a:t>: $(Prompt).$(</a:t>
            </a:r>
            <a:r>
              <a:rPr lang="en-US" altLang="ko-KR" sz="1400" dirty="0" err="1" smtClean="0"/>
              <a:t>FileNameNoExt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           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$(</a:t>
            </a:r>
            <a:r>
              <a:rPr lang="en-US" altLang="ko-KR" sz="1400" dirty="0" err="1" smtClean="0"/>
              <a:t>FileDir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동작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없</a:t>
            </a:r>
            <a:r>
              <a:rPr lang="ko-KR" altLang="en-US" sz="1400" dirty="0"/>
              <a:t>음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39"/>
            <a:ext cx="54102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6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286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2017-03-21T00:52:09Z</dcterms:created>
  <dcterms:modified xsi:type="dcterms:W3CDTF">2017-03-21T04:47:58Z</dcterms:modified>
</cp:coreProperties>
</file>