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64" r:id="rId11"/>
    <p:sldId id="271" r:id="rId12"/>
    <p:sldId id="265" r:id="rId13"/>
    <p:sldId id="274" r:id="rId14"/>
    <p:sldId id="277" r:id="rId15"/>
    <p:sldId id="266" r:id="rId16"/>
    <p:sldId id="275" r:id="rId17"/>
    <p:sldId id="276" r:id="rId18"/>
    <p:sldId id="269" r:id="rId19"/>
    <p:sldId id="279" r:id="rId20"/>
    <p:sldId id="267" r:id="rId21"/>
    <p:sldId id="283" r:id="rId22"/>
    <p:sldId id="273" r:id="rId23"/>
    <p:sldId id="281" r:id="rId24"/>
    <p:sldId id="282" r:id="rId25"/>
    <p:sldId id="272" r:id="rId26"/>
    <p:sldId id="278" r:id="rId27"/>
    <p:sldId id="285" r:id="rId28"/>
    <p:sldId id="286" r:id="rId29"/>
    <p:sldId id="280" r:id="rId30"/>
    <p:sldId id="268" r:id="rId31"/>
    <p:sldId id="284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4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BCC1-3DA2-4BAC-A3E5-9DCE77C9B480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651D8-3235-450A-9AF1-C28F59FF9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49972"/>
            <a:ext cx="9144000" cy="2387600"/>
          </a:xfrm>
        </p:spPr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SysP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commands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4537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2020675053 </a:t>
            </a:r>
            <a:r>
              <a:rPr lang="ko-KR" altLang="en-US" dirty="0" smtClean="0"/>
              <a:t>소프트웨어학과</a:t>
            </a:r>
            <a:endParaRPr lang="en-US" altLang="ko-KR" dirty="0" smtClean="0"/>
          </a:p>
          <a:p>
            <a:r>
              <a:rPr lang="ko-KR" altLang="en-US" dirty="0" err="1" smtClean="0"/>
              <a:t>장유리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3868" y="3883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시스템프로그래밍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2023.06.13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9. </a:t>
            </a:r>
            <a:r>
              <a:rPr lang="en-US" altLang="ko-KR" sz="4000" dirty="0" err="1" smtClean="0"/>
              <a:t>nl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파일의 행 번호를 추가하여 파일의 내용을 출력하는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nl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-b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행 번호를 추가하는 방식을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예를 들어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-b a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모든 행에 번호를 추가하고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-b t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비어있지 않은 행에만 번호를 추가합니다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-n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행 번호의 형식을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예를 들어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-n ln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은 행 번호를 왼쪽에 정렬하여 출력하고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-n 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rz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행 번호를 오른쪽에 정렬하여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-w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행 번호의 출력 폭을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기본값은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2" y="2069893"/>
            <a:ext cx="6540259" cy="30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10. stat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파일이나 파일 시스템의 상세한 정보를 출력하는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stat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-c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옵션을 사용하여 출력 형식을 지정할 수 있음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5" y="2248951"/>
            <a:ext cx="6576715" cy="27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11. </a:t>
            </a:r>
            <a:r>
              <a:rPr lang="en-US" altLang="ko-KR" sz="4000" dirty="0" err="1" smtClean="0"/>
              <a:t>wc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파일이나 텍스트의 행 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단어 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문자 수를 세는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wc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-l: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행 수만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-w: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단어 수만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-c: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 수만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-m: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 수를 바이트 단위로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-L: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긴 행의 길이를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" y="3127777"/>
            <a:ext cx="6611849" cy="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12. du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파일이나 디렉토리의 디스크 사용량을 보고하는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du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 또는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-h: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사람이 읽기 쉬운 형식으로 디스크 사용량을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예를 들어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"1K", "1M", "1G"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등의 단위를 사용합니다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 디스크 사용량을 요약하여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디렉토리를 지정한 경우 하위 디렉토리의 디스크 사용량은 표시되지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-c: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디렉토리마다 사용량을 합산한 총 디스크 사용량을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-k: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디스크 사용량을 킬로바이트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(KB)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단위로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-m: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디스크 사용량을 메가바이트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(MB)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단위로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7" y="2993711"/>
            <a:ext cx="6647944" cy="70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13. file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주어진 파일의 유형과 속성을 식별하는 데 사용되는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file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-b: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 유형만 표시하고 추가 정보를 생략합니다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MIME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유형으로 파일 유형을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-z: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압축된 파일을 처리합니다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-d: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디렉토리의 내용을 표시하지 않고 디렉토리 자체의 유형을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0" y="3035935"/>
            <a:ext cx="6628291" cy="7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14. touch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주어진 파일을 생성하거나 파일의 수정 시간을 업데이트하는 데 사용되는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기본적으로 파일이 존재하지 않으면 빈 파일을 생성하며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파일이 이미 존재하는 경우에는 해당 파일의 수정 시간을 현재 시간으로 업데이트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ouch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-a: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파일의 액세스 시간만 업데이트합니다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-c: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파일이 존재하지 않으면 파일을 생성하지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-m: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파일의 수정 시간만 업데이트합니다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3" y="2768170"/>
            <a:ext cx="6648598" cy="297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" y="3458798"/>
            <a:ext cx="6648598" cy="7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15. </a:t>
            </a:r>
            <a:r>
              <a:rPr lang="en-US" altLang="ko-KR" sz="4000" dirty="0" err="1" smtClean="0"/>
              <a:t>lsattr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파일이나 디렉토리의 확장 속성을 나열하는 데 사용되는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lsattr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-a: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숨김 속성을 포함하여 모든 속성을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-d: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디렉토리의 속성을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하위 디렉토리와 파일을 재귀적으로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8" y="2085033"/>
            <a:ext cx="6662584" cy="1604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8" y="3916576"/>
            <a:ext cx="6662582" cy="16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16. find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 시스템에서 파일이나 디렉토리를 검색하는 데 사용되는 강력한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find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경로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표현식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동작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.txt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와일드카드 패턴으로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디렉토리에 있는 모든 파일 중 확장자가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".txt"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파일을 의미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7" y="2193851"/>
            <a:ext cx="6605163" cy="29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17. which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리눅스와 유닉스 기반 운영 체제에서 실행 가능한 프로그램의 경로를 검색하는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which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명령어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-a: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일치하는 경로를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출력 결과에서 경로를 제외하고 명령어만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(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 동작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검색 도중 발견되는 모든 경로를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8" y="2936058"/>
            <a:ext cx="6600753" cy="13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18. </a:t>
            </a:r>
            <a:r>
              <a:rPr lang="en-US" altLang="ko-KR" sz="4000" dirty="0" err="1" smtClean="0"/>
              <a:t>whereis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리눅스와 유닉스 기반 운영 체제에서 특정 명령어나 파일의 위치를 검색하는 명령어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whereis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 또는 명령어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whereis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ls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명령어를 실행하면 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ls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명령어와 관련된 실행 파일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(/bin/ls), </a:t>
            </a: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소스 코드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(/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usr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src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/ls), </a:t>
            </a: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매뉴얼 페이지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(/</a:t>
            </a:r>
            <a:r>
              <a:rPr lang="en-US" altLang="ko-K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usr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/share/man/man1/ls.1.gz)</a:t>
            </a: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경로가 출력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7" y="2859853"/>
            <a:ext cx="6613384" cy="15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1. ls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리눅스 및 유닉스 시스템에서 파일과 디렉토리 목록을 확인하는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ls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경로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-l 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자세한 형식으로 파일 및 디렉토리 목록을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파일의 권한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소유자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그룹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크기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수정 날짜 및 시간 등의 정보를 포함합니다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-a 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숨겨진 파일 및 디렉토리를 포함하여 모든 항목을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-h 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사람이 읽기 쉬운 형식으로 파일 크기를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 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역순으로 정렬하여 목록을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-t 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최신 수정 순서로 파일 및 디렉토리를 정렬하여 목록을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0" y="1281100"/>
            <a:ext cx="5912948" cy="42428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4" y="5711412"/>
            <a:ext cx="5918315" cy="3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19. diff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50518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두 개의 텍스트 파일 간의 차이를 비교하고 표시하는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주로 소스 코드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설정 파일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문서 등의 변경 사항을 비교하는 데 사용됩니다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diff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-u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--unified: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차이점을 통합된 형식으로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-c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--context: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차이점을 컨텍스트 형식으로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--recursive: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디렉토리를 재귀적으로 비교합니다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--ignore-case: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대소문자를 무시하고 비교합니다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-w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--ignore-all-space: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공백 문자를 무시하고 비교합니다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2" y="1235411"/>
            <a:ext cx="5425910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20. </a:t>
            </a:r>
            <a:r>
              <a:rPr lang="en-US" altLang="ko-KR" sz="4000" dirty="0" err="1" smtClean="0"/>
              <a:t>comm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두 개의 정렬된 텍스트 파일을 비교하고 공통된 라인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고유한 라인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그리고 각 파일에만 있는 라인을 출력하는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주로 두 파일 간의 차이를 비교하고 공통된 요소를 찾는 데 사용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comm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에만 존재하는 라인을 출력하지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-2: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에만 존재하는 라인을 출력하지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-3: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두 파일 모두에 공통으로 존재하는 라인을 출력하지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7" y="2787865"/>
            <a:ext cx="6697854" cy="18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21. </a:t>
            </a:r>
            <a:r>
              <a:rPr lang="en-US" altLang="ko-KR" sz="4000" dirty="0" err="1" smtClean="0"/>
              <a:t>cmp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두 개의 파일을 비교하여 다른 부분을 찾아내는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명령어</a:t>
            </a:r>
            <a:endParaRPr lang="en-US" altLang="ko-KR" sz="1800" b="0" i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cmp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-l: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바이트의 다른 부분을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-b: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바이너리 형식으로 비교합니다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옵션을 사용하면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ASCII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아닌 파일도 비교할 수 있습니다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&lt;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바이트 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비교를 시작할 바이트 위치를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-n &lt;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바이트 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비교할 바이트 수를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" y="3044157"/>
            <a:ext cx="6604828" cy="7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22. md5sum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파일의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MD5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해시 값을 계산하는 명령어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MD5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는 메시지 다이제스트 알고리즘 중 하나로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파일의 고유한 </a:t>
            </a:r>
            <a:r>
              <a:rPr lang="ko-KR" altLang="en-US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체크섬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값이라고 할 수 있는 해시 값을 생성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md5sum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" y="3077846"/>
            <a:ext cx="6668797" cy="8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23. </a:t>
            </a:r>
            <a:r>
              <a:rPr lang="en-US" altLang="ko-KR" sz="4000" dirty="0" err="1" smtClean="0"/>
              <a:t>df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 시스템의 디스크 사용 상태를 보고하는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</a:t>
            </a:r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경로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 시스템의 사용 가능한 용량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 중인 용량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남은 용량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사용률 등을 표시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여러 파일 시스템이 존재하는 경우 각각의 사용 상태를 표시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1" y="2213689"/>
            <a:ext cx="6701080" cy="30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24. top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 시스템에서 실행 중인 프로세스의 실시간 모니터링을 제공하는 명령어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top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은 시스템의 성능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자원 사용량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프로세스 상태 등을 확인할 수 있어 시스템 관리자나 개발자들에게 유용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top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실시간으로 화면이 업데이트되며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CPU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사용률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메모리 사용량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스왑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(SWAP)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사용량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실행 시간 등의 정보를 제공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4" y="1464052"/>
            <a:ext cx="6559538" cy="2090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4" y="3554770"/>
            <a:ext cx="6559536" cy="24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25. </a:t>
            </a:r>
            <a:r>
              <a:rPr lang="en-US" altLang="ko-KR" sz="4000" dirty="0" err="1" smtClean="0"/>
              <a:t>ps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현재 실행 중인 프로세스의 정보를 보여주는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프로세스는 운영 체제에서 실행 중인 프로그램을 의미하며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ps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명령어를 통해 해당 프로세스의 상태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자원 사용량 등을 확인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ps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ps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ef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프로세스를 상세하게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ps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-aux: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모든 사용자의 프로세스를 상세하게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ps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-l: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프로세스의 상세 정보를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8" y="2363602"/>
            <a:ext cx="6655564" cy="21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26. id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현재 사용자의 </a:t>
            </a:r>
            <a:r>
              <a:rPr lang="ko-KR" altLang="en-US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식별자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(ID)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정보를 보여주는 명령어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사용자의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ID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는 사용자를 고유하게 식별하기 위해 할당되는 값으로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보안 및 권한 관리에 사용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 –a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명령어는 추가적인 그룹 정보와 그룹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ID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함께 표시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또한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id &lt;username&gt;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같이 사용자 이름을 명시하여 특정 사용자의 </a:t>
            </a:r>
            <a:r>
              <a:rPr lang="ko-KR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식별자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정보를 확인 가능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8" y="2858506"/>
            <a:ext cx="6720133" cy="11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27. </a:t>
            </a:r>
            <a:r>
              <a:rPr lang="en-US" altLang="ko-KR" sz="4000" dirty="0"/>
              <a:t>w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현재 시스템에 로그인한 사용자의 목록과 각 사용자의 활동 정보를 보여주는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 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로그인 세션의 시작 시간과 로그인 후 경과 시간 대신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CPU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사용량 및 메모리 사용량을 표시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-h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출력 결과에 헤더를 포함하지 않는다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5" y="3085177"/>
            <a:ext cx="6675816" cy="8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28. man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 및 유닉스 기반 시스템에서 사용 가능한 매뉴얼 페이지를 표시하는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시스템의 다양한 명령어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함수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 형식 등에 대한 상세한 문서를 제공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man [section] keyword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5" y="1895791"/>
            <a:ext cx="5440758" cy="49014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5" y="1624049"/>
            <a:ext cx="5440758" cy="2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2</a:t>
            </a:r>
            <a:r>
              <a:rPr lang="en-US" altLang="ko-KR" sz="4000" dirty="0" smtClean="0"/>
              <a:t>. </a:t>
            </a:r>
            <a:r>
              <a:rPr lang="en-US" altLang="ko-KR" sz="4000" dirty="0" err="1" smtClean="0"/>
              <a:t>cp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 및 유닉스 시스템에서 파일 및 디렉토리를 복사하는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cp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원본 대상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디렉토리를 재귀적으로 복사합니다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 파일이 이미 존재하는 경우 덮어쓰기 전에 확인 메시지를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-u: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 파일이 이미 존재하는 경우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원본 파일보다 오래된 경우에만 복사합니다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복사 작업의 상세 정보를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3" y="2478071"/>
            <a:ext cx="6455438" cy="6876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3" y="3312033"/>
            <a:ext cx="6455438" cy="6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29. groups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현재 사용자가 속한 그룹을 표시하는 리눅스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groups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사용자이름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사용자가 속한 그룹 목록이 표시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그룹은 스페이스로 구분되어 표시되며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사용자가 기본 그룹 외에 다른 그룹에도 속해 있다면 모든 그룹이 표시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49" y="3246539"/>
            <a:ext cx="6639722" cy="59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30. </a:t>
            </a:r>
            <a:r>
              <a:rPr lang="en-US" altLang="ko-KR" sz="4000" dirty="0" err="1" smtClean="0"/>
              <a:t>uname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52202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 시스템에서 커널과 관련된 정보를 표시하는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uname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--kernel-name: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커널 이름을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--kernel-release: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커널 버전을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--kernel-version: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커널 세부 버전 정보를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-n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nodename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네트워크 노드 이름을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-m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--machine: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하드웨어 아키텍처를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-p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--processor: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프로세서 타입을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--hardware-platform: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하드웨어 플랫폼 정보를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-o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--operating-system: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운영 체제 정보를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5" y="2796242"/>
            <a:ext cx="6592196" cy="14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31. clear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터미널 화면을 지워서 보이는 내용을 모두 지우고 초기화하는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clear</a:t>
            </a:r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" y="1445610"/>
            <a:ext cx="6601619" cy="42030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9"/>
          <a:stretch/>
        </p:blipFill>
        <p:spPr>
          <a:xfrm>
            <a:off x="362852" y="1445610"/>
            <a:ext cx="6601619" cy="41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000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ChatGPT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linux_quick_reference</a:t>
            </a:r>
            <a:r>
              <a:rPr lang="ko-KR" altLang="en-US" sz="1400" dirty="0" smtClean="0"/>
              <a:t>명령어간단정리</a:t>
            </a:r>
            <a:r>
              <a:rPr lang="en-US" altLang="ko-KR" sz="1400" dirty="0" smtClean="0"/>
              <a:t>.pdf</a:t>
            </a:r>
          </a:p>
          <a:p>
            <a:r>
              <a:rPr lang="en-US" altLang="ko-KR" sz="1400" dirty="0" err="1" smtClean="0"/>
              <a:t>linux</a:t>
            </a:r>
            <a:r>
              <a:rPr lang="en-US" altLang="ko-KR" sz="1400" dirty="0" smtClean="0"/>
              <a:t>-commands</a:t>
            </a:r>
            <a:r>
              <a:rPr lang="ko-KR" altLang="en-US" sz="1400" dirty="0" smtClean="0"/>
              <a:t>리눅스명령어</a:t>
            </a:r>
            <a:r>
              <a:rPr lang="en-US" altLang="ko-KR" sz="1400" dirty="0" smtClean="0"/>
              <a:t>3</a:t>
            </a:r>
            <a:r>
              <a:rPr lang="ko-KR" altLang="en-US" sz="1400" dirty="0" err="1" smtClean="0"/>
              <a:t>장정리</a:t>
            </a:r>
            <a:r>
              <a:rPr lang="en-US" altLang="ko-KR" sz="1400" dirty="0" smtClean="0"/>
              <a:t>.pdf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29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3. mv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리눅스 및 유닉스 시스템에서 파일과 디렉토리의 이름을 변경하거나 위치를 이동하는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mv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원본 대상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 파일이 이미 존재하는 경우 덮어쓰기 전에 확인 메시지를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-u: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대상 파일이 이미 존재하는 경우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원본 파일보다 오래된 경우에만 이동합니다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이동 작업의 상세 정보를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1562806"/>
            <a:ext cx="6485725" cy="1427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7" y="3286321"/>
            <a:ext cx="6485725" cy="4314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8" y="4138844"/>
            <a:ext cx="6580164" cy="43101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367463" y="2622884"/>
            <a:ext cx="0" cy="1648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4. </a:t>
            </a:r>
            <a:r>
              <a:rPr lang="en-US" altLang="ko-KR" sz="4000" dirty="0" err="1" smtClean="0"/>
              <a:t>rm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리눅스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및 유닉스 시스템에서 파일이나 디렉토리를 삭제하는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rm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 또는 디렉토리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en-US" altLang="ko-KR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 삭제 전에 삭제 여부를 확인하는 메시지를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또는 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-R: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디렉토리와 그 내용을 재귀적으로 삭제합니다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-f: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강제로 파일이나 디렉토리를 삭제합니다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옵션을 사용하면 삭제에 대한 확인 메시지가 표시되지 않습니다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삭제 작업의 상세 정보를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" y="2284393"/>
            <a:ext cx="6628290" cy="852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1" y="3427079"/>
            <a:ext cx="6628290" cy="8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5. </a:t>
            </a:r>
            <a:r>
              <a:rPr lang="en-US" altLang="ko-KR" sz="4000" dirty="0" err="1" smtClean="0"/>
              <a:t>pwd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 Print working directory</a:t>
            </a:r>
          </a:p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현재 작업 디렉토리의 경로를 출력하는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pwd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6" y="2911949"/>
            <a:ext cx="6576355" cy="7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6. </a:t>
            </a:r>
            <a:r>
              <a:rPr lang="en-US" altLang="ko-KR" sz="4000" dirty="0" err="1" smtClean="0"/>
              <a:t>mkdir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디렉토리를 생성하는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mkdir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-p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중간 디렉토리가 존재하지 않을 경우에도 디렉토리를 생성합니다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즉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부모 디렉토리도 함께 생성됩니다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 생성 시 생성되는 디렉토리명을 자세히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-m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디렉토리의 </a:t>
            </a:r>
            <a:r>
              <a:rPr lang="ko-KR" altLang="en-US" sz="1800" b="0" i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퍼미션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권한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직접 지정합니다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6" y="2457543"/>
            <a:ext cx="6598275" cy="4518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6" y="3306137"/>
            <a:ext cx="6598275" cy="9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/>
              <a:t>7</a:t>
            </a:r>
            <a:r>
              <a:rPr lang="en-US" altLang="ko-KR" sz="4000" dirty="0" smtClean="0"/>
              <a:t>. </a:t>
            </a:r>
            <a:r>
              <a:rPr lang="en-US" altLang="ko-KR" sz="4000" dirty="0" err="1" smtClean="0"/>
              <a:t>rmdir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빈 디렉토리를 삭제하는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rmdir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-p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지정한 디렉토리를 삭제하고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필요한 경우 상위 디렉토리도 삭제합니다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-v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디렉토리 삭제 시 삭제되는 디렉토리명을 자세히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" y="2731629"/>
            <a:ext cx="6611849" cy="2946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" y="3464227"/>
            <a:ext cx="6611849" cy="13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9912" y="413359"/>
            <a:ext cx="9144000" cy="641502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/>
              <a:t>8. cat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64471" y="1360981"/>
            <a:ext cx="5068866" cy="465655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파일의 내용을 출력하는 명령어</a:t>
            </a:r>
            <a:endParaRPr lang="en-US" altLang="ko-KR" sz="1800" b="0" i="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algn="l"/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at [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파일명</a:t>
            </a:r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endParaRPr lang="en-US" altLang="ko-KR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-n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출력되는 각 행의 줄 번호를 함께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-b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비어있지 않은 행의 줄 번호를 표시합니다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algn="l"/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-s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옵션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연속된 빈 행을 하나의 행으로 압축하여 출력합니다</a:t>
            </a:r>
            <a:r>
              <a:rPr lang="en-US" altLang="ko-KR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5" y="2811352"/>
            <a:ext cx="6625666" cy="5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1742</Words>
  <Application>Microsoft Office PowerPoint</Application>
  <PresentationFormat>와이드스크린</PresentationFormat>
  <Paragraphs>259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Söhne</vt:lpstr>
      <vt:lpstr>맑은 고딕</vt:lpstr>
      <vt:lpstr>맑은 고딕 Semilight</vt:lpstr>
      <vt:lpstr>Arial</vt:lpstr>
      <vt:lpstr>Office 테마</vt:lpstr>
      <vt:lpstr>SysP: Linux commands</vt:lpstr>
      <vt:lpstr>1. ls</vt:lpstr>
      <vt:lpstr>2. cp</vt:lpstr>
      <vt:lpstr>3. mv</vt:lpstr>
      <vt:lpstr>4. rm</vt:lpstr>
      <vt:lpstr>5. pwd</vt:lpstr>
      <vt:lpstr>6. mkdir</vt:lpstr>
      <vt:lpstr>7. rmdir</vt:lpstr>
      <vt:lpstr>8. cat</vt:lpstr>
      <vt:lpstr>9. nl</vt:lpstr>
      <vt:lpstr>10. stat</vt:lpstr>
      <vt:lpstr>11. wc</vt:lpstr>
      <vt:lpstr>12. du</vt:lpstr>
      <vt:lpstr>13. file</vt:lpstr>
      <vt:lpstr>14. touch</vt:lpstr>
      <vt:lpstr>15. lsattr</vt:lpstr>
      <vt:lpstr>16. find</vt:lpstr>
      <vt:lpstr>17. which</vt:lpstr>
      <vt:lpstr>18. whereis</vt:lpstr>
      <vt:lpstr>19. diff</vt:lpstr>
      <vt:lpstr>20. comm</vt:lpstr>
      <vt:lpstr>21. cmp</vt:lpstr>
      <vt:lpstr>22. md5sum</vt:lpstr>
      <vt:lpstr>23. df</vt:lpstr>
      <vt:lpstr>24. top</vt:lpstr>
      <vt:lpstr>25. ps</vt:lpstr>
      <vt:lpstr>26. id</vt:lpstr>
      <vt:lpstr>27. w</vt:lpstr>
      <vt:lpstr>28. man</vt:lpstr>
      <vt:lpstr>29. groups</vt:lpstr>
      <vt:lpstr>30. uname</vt:lpstr>
      <vt:lpstr>31. clear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SysP: Linux commands</dc:title>
  <dc:creator>A1</dc:creator>
  <cp:lastModifiedBy>A1</cp:lastModifiedBy>
  <cp:revision>13</cp:revision>
  <dcterms:created xsi:type="dcterms:W3CDTF">2023-06-12T21:38:02Z</dcterms:created>
  <dcterms:modified xsi:type="dcterms:W3CDTF">2023-06-12T23:25:00Z</dcterms:modified>
</cp:coreProperties>
</file>