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3"/>
  </p:normalViewPr>
  <p:slideViewPr>
    <p:cSldViewPr snapToGrid="0" snapToObjects="1">
      <p:cViewPr varScale="1">
        <p:scale>
          <a:sx n="143" d="100"/>
          <a:sy n="143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2E174-7421-2E48-9EA9-655EA7E8E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026448-E7A2-9740-AC42-FD787908A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5A59E-4700-4445-9957-BE08E745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3A0-E914-CC44-B09A-D87F3C3DEAA0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F6601-3D71-9F4C-8A74-405715C2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2A022-2C9E-0948-94C6-F971767A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1A32-6B61-2048-A03C-36302AE882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93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C1929-8D6E-C247-BCEE-557BDC5B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77E30B-3A1D-A34F-9995-F6CFF6566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6DF1B-C9E7-F44E-9BCD-242B4112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3A0-E914-CC44-B09A-D87F3C3DEAA0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F26D9-BC03-0B4B-BF03-30647812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DF055-FEF3-8143-B656-98B03347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1A32-6B61-2048-A03C-36302AE882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56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F41DF0-D78F-5541-9248-6CEBC925B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889B6C-9E82-264D-8060-B026C82D4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60CAE-65CC-6042-A741-B1F13372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3A0-E914-CC44-B09A-D87F3C3DEAA0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25353-FB42-6A43-8C69-2D8268DE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5F313-755C-4F47-B6A0-5718F441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1A32-6B61-2048-A03C-36302AE882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99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42C3B-70AA-A348-B495-82B2B61C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7097B-38D5-D847-857F-7E3D0ACB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37922-BD7D-D54E-86AD-BBADD4A0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3A0-E914-CC44-B09A-D87F3C3DEAA0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C303E-FF2D-2B4E-8ADC-CA794F32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1A7FA-64A3-7243-A886-FE91E7D7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1A32-6B61-2048-A03C-36302AE882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7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D8967-B105-6941-9BE8-4A9FEA5E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8D3B2-D7D5-0449-BC7C-A705D7C38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F5B3B-3B96-4D4A-B975-AF29EA39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3A0-E914-CC44-B09A-D87F3C3DEAA0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595D2-4477-6A4B-9D6A-750C799C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3D40D-4A81-1E4E-943A-BE628225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1A32-6B61-2048-A03C-36302AE882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06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558B3-0274-8544-B338-68F32C35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28E84-F545-3F44-BED0-DD17E0A4E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5C802C-AF86-1C4B-89DD-E2DB834F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D474C-7308-EF49-9A68-FCD8A6CA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3A0-E914-CC44-B09A-D87F3C3DEAA0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77ED79-8C0F-B14D-B9AD-D4BE22A5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C4F67-B2E8-7A43-B30E-A0F26943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1A32-6B61-2048-A03C-36302AE882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4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DB3DB-D6E8-9E4A-971E-7855A038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1015D-D147-5649-AE17-8BD7D075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690AAD-910C-154E-B16E-2EB097513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548634-E3F6-DA47-BD3A-F7C8D7A3C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989B7-DAE7-4247-A649-470DF7D97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5EDC21-BB18-8C4F-B685-D6186BA0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3A0-E914-CC44-B09A-D87F3C3DEAA0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0CF36E-2DCC-CF4F-BCD5-70D81C4D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6829B8-BF1B-0F40-B9EF-335CE71B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1A32-6B61-2048-A03C-36302AE882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78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0F888-4841-A644-86CA-D60A8FE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1952C-41C4-AF42-A15C-38C6D5CA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3A0-E914-CC44-B09A-D87F3C3DEAA0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29107E-2202-B84C-A05B-5446154D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881B7-A408-5B43-981D-A6E4667D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1A32-6B61-2048-A03C-36302AE882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98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B71A78-2260-BE45-847E-07CF0968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3A0-E914-CC44-B09A-D87F3C3DEAA0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C3D8BA-E23A-A244-B1BC-E68CCC8A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3DD362-96C4-8D4E-86D5-95DFCDA9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1A32-6B61-2048-A03C-36302AE882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94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8438B-3487-A947-A9CC-88D39F0E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CCDC9-FBEA-0B44-8924-03309F4F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1541D0-999B-B04B-9327-D9BBCC951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568355-84A5-5149-AE4D-0608DA51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3A0-E914-CC44-B09A-D87F3C3DEAA0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017E8-1517-D44B-A435-28C95E0E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1C7AB-804F-8D44-8B48-550D7A20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1A32-6B61-2048-A03C-36302AE882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663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F7FE7-7F89-3E4C-A0E1-F5CA404B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87BB44-53A9-6B4D-8675-1508C8BA4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7F52E-4392-F041-85FB-4C70B57CD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EBB7B-FE02-5A47-A03E-E00EE9B6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E3A0-E914-CC44-B09A-D87F3C3DEAA0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EEC2D-3032-AF4E-B6E8-480724CA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9B072-1BAD-4D4C-ADFE-4DA359C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1A32-6B61-2048-A03C-36302AE882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85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A94382-4B26-974A-A4E5-7DF1C598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77F06-89FA-4947-B22C-B0DF30146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8A73C-9053-6B4F-B53F-39C5AA6F5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E3A0-E914-CC44-B09A-D87F3C3DEAA0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3F45C-79BA-4145-9B66-5291B4F27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BA831-F67B-5E4C-A431-10AD96668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1A32-6B61-2048-A03C-36302AE882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66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8C372B3-2ABA-9144-9C9A-20CE5B2BCA3D}"/>
              </a:ext>
            </a:extLst>
          </p:cNvPr>
          <p:cNvSpPr/>
          <p:nvPr/>
        </p:nvSpPr>
        <p:spPr>
          <a:xfrm>
            <a:off x="442767" y="98665"/>
            <a:ext cx="2387066" cy="4235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环球军事武器库</a:t>
            </a: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75E475F6-A31F-6E4D-968C-8CB0FACC2F56}"/>
              </a:ext>
            </a:extLst>
          </p:cNvPr>
          <p:cNvSpPr/>
          <p:nvPr/>
        </p:nvSpPr>
        <p:spPr>
          <a:xfrm>
            <a:off x="1463045" y="570303"/>
            <a:ext cx="365760" cy="423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282E08-3B48-2446-9126-0247E599A1DE}"/>
              </a:ext>
            </a:extLst>
          </p:cNvPr>
          <p:cNvSpPr/>
          <p:nvPr/>
        </p:nvSpPr>
        <p:spPr>
          <a:xfrm>
            <a:off x="413891" y="1041941"/>
            <a:ext cx="2464068" cy="481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/>
              <a:t>武器分类层级解析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A3F4B1-B146-B348-A1BA-04029037FE7E}"/>
              </a:ext>
            </a:extLst>
          </p:cNvPr>
          <p:cNvSpPr/>
          <p:nvPr/>
        </p:nvSpPr>
        <p:spPr>
          <a:xfrm>
            <a:off x="413891" y="1985216"/>
            <a:ext cx="2464068" cy="481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/>
              <a:t>武器字段解析</a:t>
            </a: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C7496783-C369-684C-B703-0ED1F2B227B4}"/>
              </a:ext>
            </a:extLst>
          </p:cNvPr>
          <p:cNvSpPr/>
          <p:nvPr/>
        </p:nvSpPr>
        <p:spPr>
          <a:xfrm>
            <a:off x="1434170" y="1542454"/>
            <a:ext cx="365760" cy="423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20D31AA7-0570-2840-8520-B4816585AFF4}"/>
              </a:ext>
            </a:extLst>
          </p:cNvPr>
          <p:cNvSpPr/>
          <p:nvPr/>
        </p:nvSpPr>
        <p:spPr>
          <a:xfrm>
            <a:off x="1434170" y="2485729"/>
            <a:ext cx="365760" cy="423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1F5F5B-5832-2A4F-8CEB-2D11D6BBE46C}"/>
              </a:ext>
            </a:extLst>
          </p:cNvPr>
          <p:cNvSpPr/>
          <p:nvPr/>
        </p:nvSpPr>
        <p:spPr>
          <a:xfrm>
            <a:off x="452393" y="2938116"/>
            <a:ext cx="2464068" cy="481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/>
              <a:t>武器字段标准化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ED1FC8-6395-C44F-9A4A-2CF80268B443}"/>
              </a:ext>
            </a:extLst>
          </p:cNvPr>
          <p:cNvSpPr txBox="1"/>
          <p:nvPr/>
        </p:nvSpPr>
        <p:spPr>
          <a:xfrm>
            <a:off x="803598" y="3826054"/>
            <a:ext cx="1800493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b="1" dirty="0"/>
              <a:t>计量单位标准化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F00F5B-2CCE-DA42-91D0-E7310317BD2D}"/>
              </a:ext>
            </a:extLst>
          </p:cNvPr>
          <p:cNvSpPr txBox="1"/>
          <p:nvPr/>
        </p:nvSpPr>
        <p:spPr>
          <a:xfrm>
            <a:off x="803599" y="3437472"/>
            <a:ext cx="1800492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时间标准化</a:t>
            </a: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2866A8B2-8322-C34A-9D5F-536F2D8A2E9C}"/>
              </a:ext>
            </a:extLst>
          </p:cNvPr>
          <p:cNvSpPr/>
          <p:nvPr/>
        </p:nvSpPr>
        <p:spPr>
          <a:xfrm>
            <a:off x="3041587" y="2994081"/>
            <a:ext cx="5582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6" name="磁盘 15">
            <a:extLst>
              <a:ext uri="{FF2B5EF4-FFF2-40B4-BE49-F238E27FC236}">
                <a16:creationId xmlns:a16="http://schemas.microsoft.com/office/drawing/2014/main" id="{89BC5F1E-D302-7A4A-B463-183B34CC21FC}"/>
              </a:ext>
            </a:extLst>
          </p:cNvPr>
          <p:cNvSpPr/>
          <p:nvPr/>
        </p:nvSpPr>
        <p:spPr>
          <a:xfrm>
            <a:off x="3669399" y="2909241"/>
            <a:ext cx="1601001" cy="577517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 dirty="0" err="1"/>
              <a:t>mongodb</a:t>
            </a:r>
            <a:r>
              <a:rPr kumimoji="1" lang="zh-CN" altLang="en-US" b="1" dirty="0"/>
              <a:t>数据库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C6113C3C-6BD6-9C4E-9D66-5A6FF4932032}"/>
              </a:ext>
            </a:extLst>
          </p:cNvPr>
          <p:cNvSpPr/>
          <p:nvPr/>
        </p:nvSpPr>
        <p:spPr>
          <a:xfrm>
            <a:off x="7858161" y="1060074"/>
            <a:ext cx="2387066" cy="4235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/>
              <a:t>用户提问</a:t>
            </a:r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73968B20-8117-2547-A1B7-8E27009C468D}"/>
              </a:ext>
            </a:extLst>
          </p:cNvPr>
          <p:cNvSpPr/>
          <p:nvPr/>
        </p:nvSpPr>
        <p:spPr>
          <a:xfrm>
            <a:off x="8811920" y="1517652"/>
            <a:ext cx="365760" cy="845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10D2852-AD06-9D4F-BB74-D00CD26AF133}"/>
              </a:ext>
            </a:extLst>
          </p:cNvPr>
          <p:cNvSpPr/>
          <p:nvPr/>
        </p:nvSpPr>
        <p:spPr>
          <a:xfrm>
            <a:off x="7801267" y="2503137"/>
            <a:ext cx="2464068" cy="481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/>
              <a:t>武器分类层级解析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56043C-4E40-F141-8662-05A1699061A4}"/>
              </a:ext>
            </a:extLst>
          </p:cNvPr>
          <p:cNvSpPr/>
          <p:nvPr/>
        </p:nvSpPr>
        <p:spPr>
          <a:xfrm>
            <a:off x="7801267" y="3039977"/>
            <a:ext cx="2464068" cy="481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/>
              <a:t>武器字段解析</a:t>
            </a: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535E9997-A107-6549-A320-1E014F82C77C}"/>
              </a:ext>
            </a:extLst>
          </p:cNvPr>
          <p:cNvSpPr/>
          <p:nvPr/>
        </p:nvSpPr>
        <p:spPr>
          <a:xfrm>
            <a:off x="8811920" y="3610659"/>
            <a:ext cx="365760" cy="613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9DA82248-C690-2E4E-8E7C-4A5B9D87656C}"/>
              </a:ext>
            </a:extLst>
          </p:cNvPr>
          <p:cNvSpPr/>
          <p:nvPr/>
        </p:nvSpPr>
        <p:spPr>
          <a:xfrm>
            <a:off x="6062778" y="2139217"/>
            <a:ext cx="949693" cy="481263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实体类别库</a:t>
            </a:r>
          </a:p>
        </p:txBody>
      </p:sp>
      <p:sp>
        <p:nvSpPr>
          <p:cNvPr id="25" name="文档 24">
            <a:extLst>
              <a:ext uri="{FF2B5EF4-FFF2-40B4-BE49-F238E27FC236}">
                <a16:creationId xmlns:a16="http://schemas.microsoft.com/office/drawing/2014/main" id="{F0708EE6-8A56-814E-BDBF-2DFCDE66E9F5}"/>
              </a:ext>
            </a:extLst>
          </p:cNvPr>
          <p:cNvSpPr/>
          <p:nvPr/>
        </p:nvSpPr>
        <p:spPr>
          <a:xfrm>
            <a:off x="6062777" y="2667101"/>
            <a:ext cx="949693" cy="481263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b="1" dirty="0"/>
              <a:t>实体属性 库</a:t>
            </a:r>
          </a:p>
        </p:txBody>
      </p:sp>
      <p:sp>
        <p:nvSpPr>
          <p:cNvPr id="26" name="文档 25">
            <a:extLst>
              <a:ext uri="{FF2B5EF4-FFF2-40B4-BE49-F238E27FC236}">
                <a16:creationId xmlns:a16="http://schemas.microsoft.com/office/drawing/2014/main" id="{AD6ADAC4-5017-4741-B9CE-10ECD5E76E73}"/>
              </a:ext>
            </a:extLst>
          </p:cNvPr>
          <p:cNvSpPr/>
          <p:nvPr/>
        </p:nvSpPr>
        <p:spPr>
          <a:xfrm>
            <a:off x="6036042" y="3178747"/>
            <a:ext cx="949693" cy="481263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b="1" dirty="0"/>
              <a:t>实体库</a:t>
            </a: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A29D472E-4A05-CC43-BEC0-C775CFFFA0AE}"/>
              </a:ext>
            </a:extLst>
          </p:cNvPr>
          <p:cNvSpPr/>
          <p:nvPr/>
        </p:nvSpPr>
        <p:spPr>
          <a:xfrm rot="16200000">
            <a:off x="5410436" y="2957368"/>
            <a:ext cx="365760" cy="423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79D49F6-BE71-1742-9586-FB73368E6BE6}"/>
              </a:ext>
            </a:extLst>
          </p:cNvPr>
          <p:cNvSpPr txBox="1"/>
          <p:nvPr/>
        </p:nvSpPr>
        <p:spPr>
          <a:xfrm>
            <a:off x="10290543" y="2156612"/>
            <a:ext cx="1449065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b="1" dirty="0"/>
              <a:t>数值识别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02018E-8409-5745-BBEA-755EF1D43D8D}"/>
              </a:ext>
            </a:extLst>
          </p:cNvPr>
          <p:cNvSpPr txBox="1"/>
          <p:nvPr/>
        </p:nvSpPr>
        <p:spPr>
          <a:xfrm>
            <a:off x="10290543" y="2563351"/>
            <a:ext cx="1449065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b="1" dirty="0"/>
              <a:t>时间识别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BD22127-5B0B-8144-909D-3318BC7FC014}"/>
              </a:ext>
            </a:extLst>
          </p:cNvPr>
          <p:cNvSpPr txBox="1"/>
          <p:nvPr/>
        </p:nvSpPr>
        <p:spPr>
          <a:xfrm>
            <a:off x="10290542" y="2984457"/>
            <a:ext cx="1449065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b="1" dirty="0"/>
              <a:t>实体识别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EF88C24-A7BF-DF49-BDF3-365A34D467F3}"/>
              </a:ext>
            </a:extLst>
          </p:cNvPr>
          <p:cNvSpPr txBox="1"/>
          <p:nvPr/>
        </p:nvSpPr>
        <p:spPr>
          <a:xfrm>
            <a:off x="10290542" y="3390503"/>
            <a:ext cx="1449065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b="1" dirty="0"/>
              <a:t>属性识别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951D08-A239-8F4A-BFC9-76CBBEA2565D}"/>
              </a:ext>
            </a:extLst>
          </p:cNvPr>
          <p:cNvSpPr txBox="1"/>
          <p:nvPr/>
        </p:nvSpPr>
        <p:spPr>
          <a:xfrm>
            <a:off x="10290542" y="3806804"/>
            <a:ext cx="1449065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b="1" dirty="0"/>
              <a:t>模式识别</a:t>
            </a: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A455093A-BA9D-2846-BB52-93FF5B16AA19}"/>
              </a:ext>
            </a:extLst>
          </p:cNvPr>
          <p:cNvSpPr/>
          <p:nvPr/>
        </p:nvSpPr>
        <p:spPr>
          <a:xfrm rot="16200000">
            <a:off x="7301415" y="2832238"/>
            <a:ext cx="365760" cy="423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A60BF10-A3F3-0641-8A33-09DA103D0B8B}"/>
              </a:ext>
            </a:extLst>
          </p:cNvPr>
          <p:cNvSpPr/>
          <p:nvPr/>
        </p:nvSpPr>
        <p:spPr>
          <a:xfrm>
            <a:off x="7762766" y="4251905"/>
            <a:ext cx="2464068" cy="481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/>
              <a:t>实体属性关系识别</a:t>
            </a:r>
          </a:p>
        </p:txBody>
      </p:sp>
      <p:sp>
        <p:nvSpPr>
          <p:cNvPr id="38" name="文档 37">
            <a:extLst>
              <a:ext uri="{FF2B5EF4-FFF2-40B4-BE49-F238E27FC236}">
                <a16:creationId xmlns:a16="http://schemas.microsoft.com/office/drawing/2014/main" id="{17FF88A3-D4DE-CD4B-B2D2-820BE79E1F15}"/>
              </a:ext>
            </a:extLst>
          </p:cNvPr>
          <p:cNvSpPr/>
          <p:nvPr/>
        </p:nvSpPr>
        <p:spPr>
          <a:xfrm>
            <a:off x="6103583" y="4401148"/>
            <a:ext cx="949693" cy="481263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b="1" dirty="0"/>
              <a:t>问句模板库</a:t>
            </a:r>
          </a:p>
        </p:txBody>
      </p:sp>
      <p:sp>
        <p:nvSpPr>
          <p:cNvPr id="39" name="下箭头 38">
            <a:extLst>
              <a:ext uri="{FF2B5EF4-FFF2-40B4-BE49-F238E27FC236}">
                <a16:creationId xmlns:a16="http://schemas.microsoft.com/office/drawing/2014/main" id="{DD8A8770-463E-7041-BC8F-B60764DCBE4D}"/>
              </a:ext>
            </a:extLst>
          </p:cNvPr>
          <p:cNvSpPr/>
          <p:nvPr/>
        </p:nvSpPr>
        <p:spPr>
          <a:xfrm rot="16200000">
            <a:off x="7269474" y="4232655"/>
            <a:ext cx="365760" cy="423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40" name="下箭头 39">
            <a:extLst>
              <a:ext uri="{FF2B5EF4-FFF2-40B4-BE49-F238E27FC236}">
                <a16:creationId xmlns:a16="http://schemas.microsoft.com/office/drawing/2014/main" id="{5A4309F6-4D63-DA41-82E7-B66B56E7E511}"/>
              </a:ext>
            </a:extLst>
          </p:cNvPr>
          <p:cNvSpPr/>
          <p:nvPr/>
        </p:nvSpPr>
        <p:spPr>
          <a:xfrm>
            <a:off x="8811920" y="4760813"/>
            <a:ext cx="365760" cy="613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5D3F8A6-0C2B-8640-A81B-411A7D5FD31A}"/>
              </a:ext>
            </a:extLst>
          </p:cNvPr>
          <p:cNvSpPr/>
          <p:nvPr/>
        </p:nvSpPr>
        <p:spPr>
          <a:xfrm>
            <a:off x="7801267" y="5421432"/>
            <a:ext cx="2464068" cy="481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/>
              <a:t>查询条件组装与转换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A8FEFC6-7E5C-F34D-AB5C-6377FEF9CB79}"/>
              </a:ext>
            </a:extLst>
          </p:cNvPr>
          <p:cNvSpPr/>
          <p:nvPr/>
        </p:nvSpPr>
        <p:spPr>
          <a:xfrm>
            <a:off x="5545580" y="5373304"/>
            <a:ext cx="1675767" cy="481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/>
              <a:t>m</a:t>
            </a:r>
            <a:r>
              <a:rPr kumimoji="1" lang="en-US" altLang="zh-CN" b="1" dirty="0" err="1"/>
              <a:t>ongo_sqls</a:t>
            </a:r>
            <a:endParaRPr kumimoji="1" lang="zh-CN" altLang="en-US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35ACB899-8F15-054D-A71B-A8AA69E8DCA5}"/>
              </a:ext>
            </a:extLst>
          </p:cNvPr>
          <p:cNvSpPr/>
          <p:nvPr/>
        </p:nvSpPr>
        <p:spPr>
          <a:xfrm>
            <a:off x="5097229" y="6312968"/>
            <a:ext cx="2387066" cy="4235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/>
              <a:t>用户答案</a:t>
            </a:r>
          </a:p>
        </p:txBody>
      </p:sp>
      <p:sp>
        <p:nvSpPr>
          <p:cNvPr id="45" name="左箭头 44">
            <a:extLst>
              <a:ext uri="{FF2B5EF4-FFF2-40B4-BE49-F238E27FC236}">
                <a16:creationId xmlns:a16="http://schemas.microsoft.com/office/drawing/2014/main" id="{F2B43A23-1BA0-F84F-AFD8-35847E60B52A}"/>
              </a:ext>
            </a:extLst>
          </p:cNvPr>
          <p:cNvSpPr/>
          <p:nvPr/>
        </p:nvSpPr>
        <p:spPr>
          <a:xfrm>
            <a:off x="7303815" y="5451508"/>
            <a:ext cx="455453" cy="3248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47F1B263-754B-FB43-A173-F436BEA6AB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55316" y="3952380"/>
            <a:ext cx="2052000" cy="12240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下箭头 48">
            <a:extLst>
              <a:ext uri="{FF2B5EF4-FFF2-40B4-BE49-F238E27FC236}">
                <a16:creationId xmlns:a16="http://schemas.microsoft.com/office/drawing/2014/main" id="{162E2950-D14F-1847-B47E-4B77DBCF64F2}"/>
              </a:ext>
            </a:extLst>
          </p:cNvPr>
          <p:cNvSpPr/>
          <p:nvPr/>
        </p:nvSpPr>
        <p:spPr>
          <a:xfrm>
            <a:off x="6107882" y="5889455"/>
            <a:ext cx="365760" cy="423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1FF6C5A-145D-4244-BCA0-398406B78C8D}"/>
              </a:ext>
            </a:extLst>
          </p:cNvPr>
          <p:cNvSpPr txBox="1"/>
          <p:nvPr/>
        </p:nvSpPr>
        <p:spPr>
          <a:xfrm>
            <a:off x="10290542" y="1750584"/>
            <a:ext cx="1449065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/>
            </a:lvl1pPr>
          </a:lstStyle>
          <a:p>
            <a:r>
              <a:rPr lang="zh-CN" altLang="en-US" b="1" dirty="0"/>
              <a:t>操作符识别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A41B44C-71F7-3D4A-9CD4-A5F9A5AB5440}"/>
              </a:ext>
            </a:extLst>
          </p:cNvPr>
          <p:cNvSpPr/>
          <p:nvPr/>
        </p:nvSpPr>
        <p:spPr>
          <a:xfrm>
            <a:off x="65706" y="137254"/>
            <a:ext cx="5162824" cy="4340988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rgbClr val="C00000"/>
              </a:solidFill>
              <a:highlight>
                <a:srgbClr val="00FF00"/>
              </a:highlight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DA0821A-6F51-1F44-9AF2-EFC4B80EEAFE}"/>
              </a:ext>
            </a:extLst>
          </p:cNvPr>
          <p:cNvSpPr txBox="1"/>
          <p:nvPr/>
        </p:nvSpPr>
        <p:spPr>
          <a:xfrm>
            <a:off x="3235822" y="165553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</a:rPr>
              <a:t>结构化数据获取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b="1" dirty="0">
                <a:solidFill>
                  <a:srgbClr val="FF0000"/>
                </a:solidFill>
              </a:rPr>
              <a:t>与加工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804CC93-6AFA-6F47-8029-C872F9095A69}"/>
              </a:ext>
            </a:extLst>
          </p:cNvPr>
          <p:cNvSpPr/>
          <p:nvPr/>
        </p:nvSpPr>
        <p:spPr>
          <a:xfrm>
            <a:off x="5447189" y="955305"/>
            <a:ext cx="6547587" cy="5334754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9142285-CC66-4C4F-A19F-26D10F3DE6BD}"/>
              </a:ext>
            </a:extLst>
          </p:cNvPr>
          <p:cNvSpPr txBox="1"/>
          <p:nvPr/>
        </p:nvSpPr>
        <p:spPr>
          <a:xfrm>
            <a:off x="10158756" y="5916545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</a:rPr>
              <a:t>问句解析与检索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B28FEAE-1567-9147-896C-7592A7E9CF5E}"/>
              </a:ext>
            </a:extLst>
          </p:cNvPr>
          <p:cNvSpPr/>
          <p:nvPr/>
        </p:nvSpPr>
        <p:spPr>
          <a:xfrm>
            <a:off x="5691972" y="1750583"/>
            <a:ext cx="1666569" cy="247367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37DEE79-49E7-D94C-BAD1-440C38595830}"/>
              </a:ext>
            </a:extLst>
          </p:cNvPr>
          <p:cNvSpPr txBox="1"/>
          <p:nvPr/>
        </p:nvSpPr>
        <p:spPr>
          <a:xfrm>
            <a:off x="5832555" y="182242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>
                <a:solidFill>
                  <a:srgbClr val="FF0000"/>
                </a:solidFill>
              </a:rPr>
              <a:t>领域词库辅助识别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0E2C53A-6B7E-FD4B-A5CC-EAC8EFA63CDA}"/>
              </a:ext>
            </a:extLst>
          </p:cNvPr>
          <p:cNvSpPr/>
          <p:nvPr/>
        </p:nvSpPr>
        <p:spPr>
          <a:xfrm>
            <a:off x="10226834" y="1483586"/>
            <a:ext cx="1648254" cy="305620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C84AB7E-4360-6442-ACDF-B7E35E69F20B}"/>
              </a:ext>
            </a:extLst>
          </p:cNvPr>
          <p:cNvSpPr txBox="1"/>
          <p:nvPr/>
        </p:nvSpPr>
        <p:spPr>
          <a:xfrm>
            <a:off x="10379864" y="417079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rgbClr val="FF0000"/>
                </a:solidFill>
              </a:rPr>
              <a:t>查询论元识别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6A29E86-17E2-5943-A8B2-33EBEFF0AEE4}"/>
              </a:ext>
            </a:extLst>
          </p:cNvPr>
          <p:cNvSpPr txBox="1"/>
          <p:nvPr/>
        </p:nvSpPr>
        <p:spPr>
          <a:xfrm>
            <a:off x="10240482" y="147512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rgbClr val="FF0000"/>
                </a:solidFill>
              </a:rPr>
              <a:t>深度学习用武之地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29C338C-C319-0846-BA9C-6A1165355CA9}"/>
              </a:ext>
            </a:extLst>
          </p:cNvPr>
          <p:cNvSpPr txBox="1"/>
          <p:nvPr/>
        </p:nvSpPr>
        <p:spPr>
          <a:xfrm>
            <a:off x="338612" y="6101211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典型结构化知识问答查询框架图</a:t>
            </a:r>
          </a:p>
        </p:txBody>
      </p:sp>
      <p:sp>
        <p:nvSpPr>
          <p:cNvPr id="61" name="文档 60">
            <a:extLst>
              <a:ext uri="{FF2B5EF4-FFF2-40B4-BE49-F238E27FC236}">
                <a16:creationId xmlns:a16="http://schemas.microsoft.com/office/drawing/2014/main" id="{8ABF1C26-0BB4-6344-AF9A-701D705C998C}"/>
              </a:ext>
            </a:extLst>
          </p:cNvPr>
          <p:cNvSpPr/>
          <p:nvPr/>
        </p:nvSpPr>
        <p:spPr>
          <a:xfrm>
            <a:off x="6050672" y="3676250"/>
            <a:ext cx="949693" cy="481263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200" b="1" dirty="0"/>
              <a:t>实体关系库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5633D01-880B-C949-8E7C-D8FC25E94590}"/>
              </a:ext>
            </a:extLst>
          </p:cNvPr>
          <p:cNvSpPr/>
          <p:nvPr/>
        </p:nvSpPr>
        <p:spPr>
          <a:xfrm>
            <a:off x="5711204" y="4314483"/>
            <a:ext cx="1666569" cy="80370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5F76334-A197-6748-BD71-3F07430AA862}"/>
              </a:ext>
            </a:extLst>
          </p:cNvPr>
          <p:cNvSpPr txBox="1"/>
          <p:nvPr/>
        </p:nvSpPr>
        <p:spPr>
          <a:xfrm>
            <a:off x="5832555" y="484359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>
                <a:solidFill>
                  <a:srgbClr val="FF0000"/>
                </a:solidFill>
              </a:rPr>
              <a:t>模板规则关系识别</a:t>
            </a:r>
          </a:p>
        </p:txBody>
      </p:sp>
    </p:spTree>
    <p:extLst>
      <p:ext uri="{BB962C8B-B14F-4D97-AF65-F5344CB8AC3E}">
        <p14:creationId xmlns:p14="http://schemas.microsoft.com/office/powerpoint/2010/main" val="242575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104</Words>
  <Application>Microsoft Macintosh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1247862370@qq.com</dc:creator>
  <cp:lastModifiedBy>1247862370@qq.com</cp:lastModifiedBy>
  <cp:revision>4</cp:revision>
  <cp:lastPrinted>2019-05-01T18:09:26Z</cp:lastPrinted>
  <dcterms:created xsi:type="dcterms:W3CDTF">2019-05-01T17:34:26Z</dcterms:created>
  <dcterms:modified xsi:type="dcterms:W3CDTF">2019-05-01T18:12:31Z</dcterms:modified>
</cp:coreProperties>
</file>