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50" r:id="rId2"/>
  </p:sldMasterIdLst>
  <p:notesMasterIdLst>
    <p:notesMasterId r:id="rId11"/>
  </p:notesMasterIdLst>
  <p:handoutMasterIdLst>
    <p:handoutMasterId r:id="rId12"/>
  </p:handoutMasterIdLst>
  <p:sldIdLst>
    <p:sldId id="270" r:id="rId3"/>
    <p:sldId id="296" r:id="rId4"/>
    <p:sldId id="297" r:id="rId5"/>
    <p:sldId id="298" r:id="rId6"/>
    <p:sldId id="299" r:id="rId7"/>
    <p:sldId id="300" r:id="rId8"/>
    <p:sldId id="301" r:id="rId9"/>
    <p:sldId id="29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906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00FC0-9E7A-4C53-8A3B-3C3C9A736C42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8944F-81ED-4843-A3E6-D41A69087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14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122B6-E47E-4A80-A9F3-23FD10D674FE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1C5CE-222C-4659-9A99-B99FC42A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27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41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59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4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3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849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0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24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63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2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3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05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Creational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Abstracting instantiation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35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/>
              <a:t>No decoupling</a:t>
            </a:r>
            <a:endParaRPr lang="en-US" sz="5400" dirty="0"/>
          </a:p>
        </p:txBody>
      </p:sp>
      <p:sp>
        <p:nvSpPr>
          <p:cNvPr id="4" name="Rectangle 3"/>
          <p:cNvSpPr/>
          <p:nvPr/>
        </p:nvSpPr>
        <p:spPr>
          <a:xfrm>
            <a:off x="1054443" y="1820562"/>
            <a:ext cx="2496065" cy="37152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55562" y="2537260"/>
            <a:ext cx="1524000" cy="42012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Logic A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1392195" y="3054669"/>
            <a:ext cx="2001794" cy="1649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Logic B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1631092" y="4880927"/>
            <a:ext cx="1524000" cy="42012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Logic A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1606378" y="3176922"/>
            <a:ext cx="1524000" cy="42012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Logic A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1631092" y="4154109"/>
            <a:ext cx="1524000" cy="42012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Logic A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227438" y="1965960"/>
            <a:ext cx="2100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Root logic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48184" y="1820562"/>
            <a:ext cx="2524898" cy="37152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049302" y="2537260"/>
            <a:ext cx="1464282" cy="420124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Logic A +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5885935" y="3054669"/>
            <a:ext cx="1923354" cy="1649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Logic B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6115471" y="4910725"/>
            <a:ext cx="1464282" cy="420124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Logic A +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6100118" y="3171922"/>
            <a:ext cx="1464282" cy="420124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Logic A +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6115471" y="4142785"/>
            <a:ext cx="1464282" cy="420124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Logic A +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5721178" y="1965960"/>
            <a:ext cx="2195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Root logic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3891014" y="2411149"/>
            <a:ext cx="1416908" cy="1647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779315" y="1642794"/>
            <a:ext cx="1578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 -&gt; A+</a:t>
            </a:r>
            <a:endParaRPr lang="en-US" sz="36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393989" y="2747322"/>
            <a:ext cx="2426043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393989" y="3381984"/>
            <a:ext cx="2426043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393989" y="4364171"/>
            <a:ext cx="2426043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459892" y="5090989"/>
            <a:ext cx="2426043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710954" y="5706877"/>
            <a:ext cx="1444138" cy="51579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Context</a:t>
            </a:r>
            <a:endParaRPr lang="en-US" sz="2400" dirty="0"/>
          </a:p>
        </p:txBody>
      </p:sp>
      <p:sp>
        <p:nvSpPr>
          <p:cNvPr id="29" name="Rectangle 28"/>
          <p:cNvSpPr/>
          <p:nvPr/>
        </p:nvSpPr>
        <p:spPr>
          <a:xfrm>
            <a:off x="6094609" y="5786788"/>
            <a:ext cx="1596576" cy="515795"/>
          </a:xfrm>
          <a:prstGeom prst="rect">
            <a:avLst/>
          </a:prstGeom>
          <a:solidFill>
            <a:srgbClr val="92D050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Context +</a:t>
            </a:r>
            <a:endParaRPr lang="en-US" sz="24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3459892" y="5964774"/>
            <a:ext cx="2426043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47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/>
              <a:t>Decouple with Functions</a:t>
            </a:r>
            <a:endParaRPr lang="en-US" sz="5400" dirty="0"/>
          </a:p>
        </p:txBody>
      </p:sp>
      <p:sp>
        <p:nvSpPr>
          <p:cNvPr id="4" name="Rectangle 3"/>
          <p:cNvSpPr/>
          <p:nvPr/>
        </p:nvSpPr>
        <p:spPr>
          <a:xfrm>
            <a:off x="1054443" y="1820562"/>
            <a:ext cx="1787611" cy="44978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09783" y="3028130"/>
            <a:ext cx="1256271" cy="65079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Logic A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1227438" y="3339212"/>
            <a:ext cx="1301578" cy="2073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Logic B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227438" y="1965960"/>
            <a:ext cx="2100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Root logic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93928" y="2962681"/>
            <a:ext cx="1464282" cy="650790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Logic A +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3891014" y="2411149"/>
            <a:ext cx="1416908" cy="1647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779315" y="1642794"/>
            <a:ext cx="1578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 -&gt; A+</a:t>
            </a:r>
            <a:endParaRPr lang="en-US" sz="36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508156" y="3401002"/>
            <a:ext cx="1002958" cy="122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154194" y="2884719"/>
            <a:ext cx="860855" cy="431883"/>
          </a:xfrm>
          <a:prstGeom prst="straightConnector1">
            <a:avLst/>
          </a:prstGeom>
          <a:ln w="571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1635211" y="2647077"/>
            <a:ext cx="411892" cy="380799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696098" y="3581086"/>
            <a:ext cx="411892" cy="380799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745289" y="4706070"/>
            <a:ext cx="411892" cy="380799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742302" y="5608889"/>
            <a:ext cx="411892" cy="380799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2267452" y="3609348"/>
            <a:ext cx="730224" cy="170843"/>
          </a:xfrm>
          <a:prstGeom prst="straightConnector1">
            <a:avLst/>
          </a:prstGeom>
          <a:ln w="571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2267452" y="3802801"/>
            <a:ext cx="779415" cy="975146"/>
          </a:xfrm>
          <a:prstGeom prst="straightConnector1">
            <a:avLst/>
          </a:prstGeom>
          <a:ln w="571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2277762" y="3917107"/>
            <a:ext cx="916446" cy="1731244"/>
          </a:xfrm>
          <a:prstGeom prst="straightConnector1">
            <a:avLst/>
          </a:prstGeom>
          <a:ln w="571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064019" y="4532899"/>
            <a:ext cx="1444138" cy="51579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Context</a:t>
            </a:r>
            <a:endParaRPr lang="en-US" sz="2400" dirty="0"/>
          </a:p>
        </p:txBody>
      </p:sp>
      <p:sp>
        <p:nvSpPr>
          <p:cNvPr id="49" name="Rectangle 48"/>
          <p:cNvSpPr/>
          <p:nvPr/>
        </p:nvSpPr>
        <p:spPr>
          <a:xfrm>
            <a:off x="5858668" y="4548969"/>
            <a:ext cx="1596576" cy="515795"/>
          </a:xfrm>
          <a:prstGeom prst="rect">
            <a:avLst/>
          </a:prstGeom>
          <a:solidFill>
            <a:srgbClr val="92D050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Context +</a:t>
            </a:r>
            <a:endParaRPr lang="en-US" sz="2400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4654378" y="4777947"/>
            <a:ext cx="1139550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49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/>
              <a:t>Function Pointers</a:t>
            </a:r>
            <a:endParaRPr lang="en-US" sz="5400" dirty="0"/>
          </a:p>
        </p:txBody>
      </p:sp>
      <p:sp>
        <p:nvSpPr>
          <p:cNvPr id="4" name="Rectangle 3"/>
          <p:cNvSpPr/>
          <p:nvPr/>
        </p:nvSpPr>
        <p:spPr>
          <a:xfrm>
            <a:off x="1054443" y="1820562"/>
            <a:ext cx="1787611" cy="44978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314506" y="3068791"/>
            <a:ext cx="1256271" cy="65079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Logic A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1227438" y="3339212"/>
            <a:ext cx="1301578" cy="2073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Logic B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227438" y="1965960"/>
            <a:ext cx="2100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Root logic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06495" y="5112958"/>
            <a:ext cx="1464282" cy="650790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Logic A +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4123056" y="2998867"/>
            <a:ext cx="1416908" cy="1647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22880" y="1684390"/>
            <a:ext cx="32461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Switch between A &amp; A+</a:t>
            </a:r>
            <a:endParaRPr lang="en-US" sz="36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154194" y="2884719"/>
            <a:ext cx="1156520" cy="1091401"/>
          </a:xfrm>
          <a:prstGeom prst="straightConnector1">
            <a:avLst/>
          </a:prstGeom>
          <a:ln w="571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1635211" y="2647077"/>
            <a:ext cx="411892" cy="380799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696098" y="3581086"/>
            <a:ext cx="411892" cy="380799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745289" y="4706070"/>
            <a:ext cx="411892" cy="380799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742302" y="5608889"/>
            <a:ext cx="411892" cy="380799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267452" y="3780192"/>
            <a:ext cx="1043262" cy="331483"/>
          </a:xfrm>
          <a:prstGeom prst="straightConnector1">
            <a:avLst/>
          </a:prstGeom>
          <a:ln w="571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2267452" y="4212075"/>
            <a:ext cx="1060634" cy="565872"/>
          </a:xfrm>
          <a:prstGeom prst="straightConnector1">
            <a:avLst/>
          </a:prstGeom>
          <a:ln w="571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2277762" y="4290374"/>
            <a:ext cx="1050324" cy="1357977"/>
          </a:xfrm>
          <a:prstGeom prst="straightConnector1">
            <a:avLst/>
          </a:prstGeom>
          <a:ln w="571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454397" y="3921275"/>
            <a:ext cx="411892" cy="380799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3941805" y="3394186"/>
            <a:ext cx="3274541" cy="581935"/>
          </a:xfrm>
          <a:prstGeom prst="straightConnector1">
            <a:avLst/>
          </a:prstGeom>
          <a:ln w="571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941805" y="4290374"/>
            <a:ext cx="3010930" cy="1147979"/>
          </a:xfrm>
          <a:prstGeom prst="straightConnector1">
            <a:avLst/>
          </a:prstGeom>
          <a:ln w="57150">
            <a:solidFill>
              <a:schemeClr val="accent2"/>
            </a:solidFill>
            <a:prstDash val="dash"/>
            <a:tailEnd type="triangle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824151" y="3838832"/>
            <a:ext cx="32952" cy="93911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6645848" y="2476141"/>
            <a:ext cx="1924929" cy="51579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Context</a:t>
            </a:r>
            <a:endParaRPr lang="en-US" sz="2400" dirty="0"/>
          </a:p>
        </p:txBody>
      </p:sp>
      <p:sp>
        <p:nvSpPr>
          <p:cNvPr id="55" name="Rectangle 54"/>
          <p:cNvSpPr/>
          <p:nvPr/>
        </p:nvSpPr>
        <p:spPr>
          <a:xfrm>
            <a:off x="6645848" y="4385313"/>
            <a:ext cx="1924929" cy="515795"/>
          </a:xfrm>
          <a:prstGeom prst="rect">
            <a:avLst/>
          </a:prstGeom>
          <a:solidFill>
            <a:srgbClr val="92D050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Context +</a:t>
            </a:r>
            <a:endParaRPr lang="en-US" sz="2400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6821132" y="3165629"/>
            <a:ext cx="24714" cy="93911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5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3027741" y="2196733"/>
            <a:ext cx="740052" cy="21363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4897049" y="1911175"/>
            <a:ext cx="740052" cy="13655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4906349" y="4012573"/>
            <a:ext cx="740052" cy="13655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2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6086108" y="1804768"/>
            <a:ext cx="2363468" cy="19532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6086108" y="3948465"/>
            <a:ext cx="2549255" cy="22956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/>
              <a:t>Polymorphism</a:t>
            </a:r>
            <a:endParaRPr lang="en-US" sz="5400" dirty="0"/>
          </a:p>
        </p:txBody>
      </p:sp>
      <p:sp>
        <p:nvSpPr>
          <p:cNvPr id="4" name="Rectangle 3"/>
          <p:cNvSpPr/>
          <p:nvPr/>
        </p:nvSpPr>
        <p:spPr>
          <a:xfrm>
            <a:off x="1054443" y="1820562"/>
            <a:ext cx="1787611" cy="44978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25456" y="1911175"/>
            <a:ext cx="1256271" cy="5117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Logic A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186753" y="1965901"/>
            <a:ext cx="1532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Root logic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432550" y="4162570"/>
            <a:ext cx="1464282" cy="470451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Logic A +</a:t>
            </a:r>
            <a:endParaRPr lang="en-US" sz="24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108808" y="2879982"/>
            <a:ext cx="1087473" cy="202656"/>
          </a:xfrm>
          <a:prstGeom prst="straightConnector1">
            <a:avLst/>
          </a:prstGeom>
          <a:ln w="571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1586794" y="2641329"/>
            <a:ext cx="411892" cy="380799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613245" y="3567667"/>
            <a:ext cx="411892" cy="38079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587830" y="4433323"/>
            <a:ext cx="411892" cy="380799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654769" y="5518272"/>
            <a:ext cx="411892" cy="380799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185408" y="3758066"/>
            <a:ext cx="1113553" cy="238594"/>
          </a:xfrm>
          <a:prstGeom prst="straightConnector1">
            <a:avLst/>
          </a:prstGeom>
          <a:ln w="571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2210823" y="3176922"/>
            <a:ext cx="985458" cy="1362127"/>
          </a:xfrm>
          <a:prstGeom prst="straightConnector1">
            <a:avLst/>
          </a:prstGeom>
          <a:ln w="571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2185408" y="3276694"/>
            <a:ext cx="1142678" cy="2241580"/>
          </a:xfrm>
          <a:prstGeom prst="straightConnector1">
            <a:avLst/>
          </a:prstGeom>
          <a:ln w="571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276091" y="2846009"/>
            <a:ext cx="411892" cy="380799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5556467" y="2196733"/>
            <a:ext cx="768989" cy="153999"/>
          </a:xfrm>
          <a:prstGeom prst="straightConnector1">
            <a:avLst/>
          </a:prstGeom>
          <a:ln w="571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315208" y="3806260"/>
            <a:ext cx="411892" cy="38079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325456" y="2550906"/>
            <a:ext cx="1256271" cy="51579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Logic B</a:t>
            </a:r>
            <a:endParaRPr lang="en-US" sz="2400" dirty="0"/>
          </a:p>
        </p:txBody>
      </p:sp>
      <p:sp>
        <p:nvSpPr>
          <p:cNvPr id="36" name="Rectangle 35"/>
          <p:cNvSpPr/>
          <p:nvPr/>
        </p:nvSpPr>
        <p:spPr>
          <a:xfrm>
            <a:off x="6451299" y="4860472"/>
            <a:ext cx="1464282" cy="457377"/>
          </a:xfrm>
          <a:prstGeom prst="rect">
            <a:avLst/>
          </a:prstGeom>
          <a:solidFill>
            <a:schemeClr val="accent3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Logic B +</a:t>
            </a:r>
            <a:endParaRPr lang="en-US" sz="2400" dirty="0"/>
          </a:p>
        </p:txBody>
      </p:sp>
      <p:sp>
        <p:nvSpPr>
          <p:cNvPr id="39" name="Rectangle 38"/>
          <p:cNvSpPr/>
          <p:nvPr/>
        </p:nvSpPr>
        <p:spPr>
          <a:xfrm>
            <a:off x="6344205" y="3148640"/>
            <a:ext cx="1924929" cy="51579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Private logic</a:t>
            </a:r>
            <a:endParaRPr lang="en-US" sz="2400" dirty="0"/>
          </a:p>
        </p:txBody>
      </p:sp>
      <p:sp>
        <p:nvSpPr>
          <p:cNvPr id="41" name="Rectangle 40"/>
          <p:cNvSpPr/>
          <p:nvPr/>
        </p:nvSpPr>
        <p:spPr>
          <a:xfrm>
            <a:off x="6325456" y="5584180"/>
            <a:ext cx="1924929" cy="515795"/>
          </a:xfrm>
          <a:prstGeom prst="rect">
            <a:avLst/>
          </a:prstGeom>
          <a:solidFill>
            <a:srgbClr val="92D05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Private logic</a:t>
            </a:r>
            <a:endParaRPr lang="en-US" sz="2400" dirty="0"/>
          </a:p>
        </p:txBody>
      </p:sp>
      <p:sp>
        <p:nvSpPr>
          <p:cNvPr id="47" name="Oval 46"/>
          <p:cNvSpPr/>
          <p:nvPr/>
        </p:nvSpPr>
        <p:spPr>
          <a:xfrm>
            <a:off x="5061129" y="2170107"/>
            <a:ext cx="411892" cy="380799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061783" y="2701839"/>
            <a:ext cx="411892" cy="38079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5486602" y="4981478"/>
            <a:ext cx="857603" cy="78163"/>
          </a:xfrm>
          <a:prstGeom prst="straightConnector1">
            <a:avLst/>
          </a:prstGeom>
          <a:ln w="571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029239" y="4271505"/>
            <a:ext cx="411892" cy="380799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013417" y="4803237"/>
            <a:ext cx="411892" cy="38079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5514110" y="4431422"/>
            <a:ext cx="830095" cy="62524"/>
          </a:xfrm>
          <a:prstGeom prst="straightConnector1">
            <a:avLst/>
          </a:prstGeom>
          <a:ln w="571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3904735" y="2170107"/>
            <a:ext cx="897924" cy="252768"/>
          </a:xfrm>
          <a:prstGeom prst="straightConnector1">
            <a:avLst/>
          </a:prstGeom>
          <a:ln w="571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3904735" y="2641329"/>
            <a:ext cx="897924" cy="2161908"/>
          </a:xfrm>
          <a:prstGeom prst="straightConnector1">
            <a:avLst/>
          </a:prstGeom>
          <a:ln w="57150">
            <a:solidFill>
              <a:schemeClr val="accent2"/>
            </a:solidFill>
            <a:prstDash val="dash"/>
            <a:tailEnd type="triangle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4635476" y="2445623"/>
            <a:ext cx="59264" cy="143174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07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/>
              <a:t>Creational Patterns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Decouple (Abstract) for Polymorphism</a:t>
            </a:r>
          </a:p>
          <a:p>
            <a:pPr lvl="1"/>
            <a:r>
              <a:rPr lang="en-US" sz="3000" dirty="0" smtClean="0"/>
              <a:t>Assignment (reference to instance)</a:t>
            </a:r>
          </a:p>
          <a:p>
            <a:pPr lvl="1"/>
            <a:r>
              <a:rPr lang="en-US" sz="3000" dirty="0" smtClean="0"/>
              <a:t>Instantiation (“</a:t>
            </a:r>
            <a:r>
              <a:rPr lang="en-US" sz="3000" dirty="0" err="1" smtClean="0"/>
              <a:t>new”ing</a:t>
            </a:r>
            <a:r>
              <a:rPr lang="en-US" sz="3000" dirty="0" smtClean="0"/>
              <a:t> an instance with constructor)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12885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/>
              <a:t>Creational Patterns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Abstract Factory</a:t>
            </a:r>
          </a:p>
          <a:p>
            <a:r>
              <a:rPr lang="en-US" sz="3200" dirty="0" smtClean="0"/>
              <a:t>Builder</a:t>
            </a:r>
          </a:p>
          <a:p>
            <a:r>
              <a:rPr lang="en-US" sz="3200" dirty="0" smtClean="0"/>
              <a:t>Factory Method</a:t>
            </a:r>
          </a:p>
          <a:p>
            <a:r>
              <a:rPr lang="en-US" sz="3200" dirty="0" smtClean="0"/>
              <a:t>Prototype</a:t>
            </a:r>
          </a:p>
          <a:p>
            <a:r>
              <a:rPr lang="en-US" sz="3200" dirty="0" smtClean="0"/>
              <a:t>Singleton</a:t>
            </a:r>
          </a:p>
        </p:txBody>
      </p:sp>
    </p:spTree>
    <p:extLst>
      <p:ext uri="{BB962C8B-B14F-4D97-AF65-F5344CB8AC3E}">
        <p14:creationId xmlns:p14="http://schemas.microsoft.com/office/powerpoint/2010/main" val="381052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32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9111A70-0198-4F40-BEFB-ADDC651BCC6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0</TotalTime>
  <Words>132</Words>
  <Application>Microsoft Office PowerPoint</Application>
  <PresentationFormat>On-screen Show (4:3)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Corbel</vt:lpstr>
      <vt:lpstr>Palatino Linotype</vt:lpstr>
      <vt:lpstr>Basis</vt:lpstr>
      <vt:lpstr>Creational Patterns</vt:lpstr>
      <vt:lpstr>No decoupling</vt:lpstr>
      <vt:lpstr>Decouple with Functions</vt:lpstr>
      <vt:lpstr>Function Pointers</vt:lpstr>
      <vt:lpstr>Polymorphism</vt:lpstr>
      <vt:lpstr>Creational Patterns</vt:lpstr>
      <vt:lpstr>Creational Patterns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2015-12-01T07:10:13Z</dcterms:created>
  <dcterms:modified xsi:type="dcterms:W3CDTF">2015-12-30T09:38:45Z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TC034605109991</vt:lpwstr>
  </property>
</Properties>
</file>