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28"/>
  </p:notesMasterIdLst>
  <p:handoutMasterIdLst>
    <p:handoutMasterId r:id="rId29"/>
  </p:handoutMasterIdLst>
  <p:sldIdLst>
    <p:sldId id="256" r:id="rId7"/>
    <p:sldId id="701" r:id="rId8"/>
    <p:sldId id="715" r:id="rId9"/>
    <p:sldId id="736" r:id="rId10"/>
    <p:sldId id="728" r:id="rId11"/>
    <p:sldId id="737" r:id="rId12"/>
    <p:sldId id="650" r:id="rId13"/>
    <p:sldId id="729" r:id="rId14"/>
    <p:sldId id="708" r:id="rId15"/>
    <p:sldId id="725" r:id="rId16"/>
    <p:sldId id="727" r:id="rId17"/>
    <p:sldId id="722" r:id="rId18"/>
    <p:sldId id="714" r:id="rId19"/>
    <p:sldId id="702" r:id="rId20"/>
    <p:sldId id="706" r:id="rId21"/>
    <p:sldId id="705" r:id="rId22"/>
    <p:sldId id="707" r:id="rId23"/>
    <p:sldId id="584" r:id="rId24"/>
    <p:sldId id="621" r:id="rId25"/>
    <p:sldId id="698" r:id="rId26"/>
    <p:sldId id="7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BAA6C-9EF9-4CB8-8AC3-10D0B5090E81}">
          <p14:sldIdLst>
            <p14:sldId id="256"/>
            <p14:sldId id="701"/>
            <p14:sldId id="715"/>
            <p14:sldId id="736"/>
            <p14:sldId id="728"/>
            <p14:sldId id="737"/>
            <p14:sldId id="650"/>
            <p14:sldId id="729"/>
            <p14:sldId id="708"/>
            <p14:sldId id="725"/>
            <p14:sldId id="727"/>
            <p14:sldId id="722"/>
            <p14:sldId id="714"/>
            <p14:sldId id="702"/>
            <p14:sldId id="706"/>
            <p14:sldId id="705"/>
            <p14:sldId id="707"/>
            <p14:sldId id="584"/>
            <p14:sldId id="621"/>
            <p14:sldId id="698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 Li (HiSoft Envisage Inc)" initials="ly" lastIdx="1" clrIdx="0"/>
  <p:cmAuthor id="1" name="Eric Posner (Hisoft Services (Beijing))" initials="EP(S(" lastIdx="0" clrIdx="1">
    <p:extLst/>
  </p:cmAuthor>
  <p:cmAuthor id="2" name="Yan Li (HiSoft Envisage Inc)" initials="YL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5C93"/>
    <a:srgbClr val="71B0D0"/>
    <a:srgbClr val="495461"/>
    <a:srgbClr val="B4B4B4"/>
    <a:srgbClr val="BFDCEE"/>
    <a:srgbClr val="7C57C1"/>
    <a:srgbClr val="0D4F76"/>
    <a:srgbClr val="003964"/>
    <a:srgbClr val="067EBC"/>
    <a:srgbClr val="064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4" autoAdjust="0"/>
    <p:restoredTop sz="93590" autoAdjust="0"/>
  </p:normalViewPr>
  <p:slideViewPr>
    <p:cSldViewPr>
      <p:cViewPr varScale="1">
        <p:scale>
          <a:sx n="84" d="100"/>
          <a:sy n="84" d="100"/>
        </p:scale>
        <p:origin x="8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98636-0847-4046-8C53-3F145F91953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D41B617E-E9B8-4EC7-90EE-12212332B23C}">
      <dgm:prSet phldrT="[Text]"/>
      <dgm:spPr/>
      <dgm:t>
        <a:bodyPr/>
        <a:lstStyle/>
        <a:p>
          <a:r>
            <a:rPr lang="en-US" dirty="0" smtClean="0"/>
            <a:t>Communication </a:t>
          </a:r>
          <a:endParaRPr lang="en-US" dirty="0"/>
        </a:p>
      </dgm:t>
    </dgm:pt>
    <dgm:pt modelId="{C08FFDC4-F144-4BFA-AA6C-98197A020714}" type="parTrans" cxnId="{6063F4EB-50D0-4D50-90C7-7FC094A83CC3}">
      <dgm:prSet/>
      <dgm:spPr/>
      <dgm:t>
        <a:bodyPr/>
        <a:lstStyle/>
        <a:p>
          <a:endParaRPr lang="en-US"/>
        </a:p>
      </dgm:t>
    </dgm:pt>
    <dgm:pt modelId="{6C190053-7BF9-49D2-A9A4-7125ACE5DE21}" type="sibTrans" cxnId="{6063F4EB-50D0-4D50-90C7-7FC094A83CC3}">
      <dgm:prSet/>
      <dgm:spPr/>
      <dgm:t>
        <a:bodyPr/>
        <a:lstStyle/>
        <a:p>
          <a:endParaRPr lang="en-US"/>
        </a:p>
      </dgm:t>
    </dgm:pt>
    <dgm:pt modelId="{AD0175B3-9A93-469E-A360-DA681F811E26}">
      <dgm:prSet phldrT="[Text]"/>
      <dgm:spPr/>
      <dgm:t>
        <a:bodyPr/>
        <a:lstStyle/>
        <a:p>
          <a:r>
            <a:rPr lang="en-US" dirty="0" smtClean="0"/>
            <a:t> Codding</a:t>
          </a:r>
          <a:endParaRPr lang="en-US" dirty="0"/>
        </a:p>
      </dgm:t>
    </dgm:pt>
    <dgm:pt modelId="{23CCDE0B-F71B-4210-B540-1524BF6334BB}" type="parTrans" cxnId="{E7CB651B-2EFD-4144-AFB2-46BD89D687DB}">
      <dgm:prSet/>
      <dgm:spPr/>
      <dgm:t>
        <a:bodyPr/>
        <a:lstStyle/>
        <a:p>
          <a:endParaRPr lang="en-US"/>
        </a:p>
      </dgm:t>
    </dgm:pt>
    <dgm:pt modelId="{84E3BF34-CF4E-4E89-A627-9B31F4BAF11F}" type="sibTrans" cxnId="{E7CB651B-2EFD-4144-AFB2-46BD89D687DB}">
      <dgm:prSet/>
      <dgm:spPr/>
      <dgm:t>
        <a:bodyPr/>
        <a:lstStyle/>
        <a:p>
          <a:endParaRPr lang="en-US"/>
        </a:p>
      </dgm:t>
    </dgm:pt>
    <dgm:pt modelId="{C7D0A038-FBF6-4A16-90B7-EDC902863E03}">
      <dgm:prSet phldrT="[Text]" custT="1"/>
      <dgm:spPr/>
      <dgm:t>
        <a:bodyPr/>
        <a:lstStyle/>
        <a:p>
          <a:r>
            <a:rPr lang="en-US" sz="2400" dirty="0" smtClean="0"/>
            <a:t>Learning </a:t>
          </a:r>
          <a:endParaRPr lang="en-US" sz="2400" dirty="0"/>
        </a:p>
      </dgm:t>
    </dgm:pt>
    <dgm:pt modelId="{146E288E-3A9A-42DF-BEF7-2438A1AD4D29}" type="parTrans" cxnId="{9291719E-73AC-422E-9217-7824597AFDB0}">
      <dgm:prSet/>
      <dgm:spPr/>
      <dgm:t>
        <a:bodyPr/>
        <a:lstStyle/>
        <a:p>
          <a:endParaRPr lang="en-US"/>
        </a:p>
      </dgm:t>
    </dgm:pt>
    <dgm:pt modelId="{57B4234A-2309-4837-B017-9607CA66EC2C}" type="sibTrans" cxnId="{9291719E-73AC-422E-9217-7824597AFDB0}">
      <dgm:prSet/>
      <dgm:spPr/>
      <dgm:t>
        <a:bodyPr/>
        <a:lstStyle/>
        <a:p>
          <a:endParaRPr lang="en-US"/>
        </a:p>
      </dgm:t>
    </dgm:pt>
    <dgm:pt modelId="{399A279F-81C3-4ECF-A156-ECCD8BA72770}" type="pres">
      <dgm:prSet presAssocID="{92998636-0847-4046-8C53-3F145F91953E}" presName="arrowDiagram" presStyleCnt="0">
        <dgm:presLayoutVars>
          <dgm:chMax val="5"/>
          <dgm:dir/>
          <dgm:resizeHandles val="exact"/>
        </dgm:presLayoutVars>
      </dgm:prSet>
      <dgm:spPr/>
    </dgm:pt>
    <dgm:pt modelId="{7ABF5079-3885-449E-9343-222F15CD465B}" type="pres">
      <dgm:prSet presAssocID="{92998636-0847-4046-8C53-3F145F91953E}" presName="arrow" presStyleLbl="bgShp" presStyleIdx="0" presStyleCnt="1"/>
      <dgm:spPr>
        <a:gradFill rotWithShape="0">
          <a:gsLst>
            <a:gs pos="69000">
              <a:schemeClr val="accent1">
                <a:tint val="100000"/>
                <a:shade val="100000"/>
                <a:satMod val="130000"/>
              </a:schemeClr>
            </a:gs>
            <a:gs pos="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</dgm:pt>
    <dgm:pt modelId="{BFF87AFE-D0AF-443A-9E11-6260307899FD}" type="pres">
      <dgm:prSet presAssocID="{92998636-0847-4046-8C53-3F145F91953E}" presName="arrowDiagram3" presStyleCnt="0"/>
      <dgm:spPr/>
    </dgm:pt>
    <dgm:pt modelId="{EF53BEDF-532E-4342-A5AB-12979AE6EAF0}" type="pres">
      <dgm:prSet presAssocID="{D41B617E-E9B8-4EC7-90EE-12212332B23C}" presName="bullet3a" presStyleLbl="node1" presStyleIdx="0" presStyleCnt="3"/>
      <dgm:spPr/>
    </dgm:pt>
    <dgm:pt modelId="{1A745DAE-BB20-4390-912A-B3AF28F86C83}" type="pres">
      <dgm:prSet presAssocID="{D41B617E-E9B8-4EC7-90EE-12212332B23C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40F0D-2DF5-4CAA-B338-A370000F56BA}" type="pres">
      <dgm:prSet presAssocID="{AD0175B3-9A93-469E-A360-DA681F811E26}" presName="bullet3b" presStyleLbl="node1" presStyleIdx="1" presStyleCnt="3"/>
      <dgm:spPr/>
    </dgm:pt>
    <dgm:pt modelId="{1D077790-58A1-490A-A873-E3C3B2CE846F}" type="pres">
      <dgm:prSet presAssocID="{AD0175B3-9A93-469E-A360-DA681F811E26}" presName="textBox3b" presStyleLbl="revTx" presStyleIdx="1" presStyleCnt="3" custScaleY="59314" custLinFactNeighborX="-2083" custLinFactNeighborY="-19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C29C2-FDF6-44A4-9D75-2AEEA24C28E4}" type="pres">
      <dgm:prSet presAssocID="{C7D0A038-FBF6-4A16-90B7-EDC902863E03}" presName="bullet3c" presStyleLbl="node1" presStyleIdx="2" presStyleCnt="3"/>
      <dgm:spPr/>
    </dgm:pt>
    <dgm:pt modelId="{483697FB-405C-4681-AAFD-B42A8FE61240}" type="pres">
      <dgm:prSet presAssocID="{C7D0A038-FBF6-4A16-90B7-EDC902863E03}" presName="textBox3c" presStyleLbl="revTx" presStyleIdx="2" presStyleCnt="3" custScaleY="19425" custLinFactNeighborX="-1042" custLinFactNeighborY="-41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EAA0F-EBE7-4B14-9F11-510934C52A60}" type="presOf" srcId="{D41B617E-E9B8-4EC7-90EE-12212332B23C}" destId="{1A745DAE-BB20-4390-912A-B3AF28F86C83}" srcOrd="0" destOrd="0" presId="urn:microsoft.com/office/officeart/2005/8/layout/arrow2"/>
    <dgm:cxn modelId="{6063F4EB-50D0-4D50-90C7-7FC094A83CC3}" srcId="{92998636-0847-4046-8C53-3F145F91953E}" destId="{D41B617E-E9B8-4EC7-90EE-12212332B23C}" srcOrd="0" destOrd="0" parTransId="{C08FFDC4-F144-4BFA-AA6C-98197A020714}" sibTransId="{6C190053-7BF9-49D2-A9A4-7125ACE5DE21}"/>
    <dgm:cxn modelId="{BAA9FA6D-3016-4504-82BE-FF726AD74456}" type="presOf" srcId="{AD0175B3-9A93-469E-A360-DA681F811E26}" destId="{1D077790-58A1-490A-A873-E3C3B2CE846F}" srcOrd="0" destOrd="0" presId="urn:microsoft.com/office/officeart/2005/8/layout/arrow2"/>
    <dgm:cxn modelId="{9291719E-73AC-422E-9217-7824597AFDB0}" srcId="{92998636-0847-4046-8C53-3F145F91953E}" destId="{C7D0A038-FBF6-4A16-90B7-EDC902863E03}" srcOrd="2" destOrd="0" parTransId="{146E288E-3A9A-42DF-BEF7-2438A1AD4D29}" sibTransId="{57B4234A-2309-4837-B017-9607CA66EC2C}"/>
    <dgm:cxn modelId="{C95097B4-C3E2-4551-90E0-A85E3BDBDBE6}" type="presOf" srcId="{C7D0A038-FBF6-4A16-90B7-EDC902863E03}" destId="{483697FB-405C-4681-AAFD-B42A8FE61240}" srcOrd="0" destOrd="0" presId="urn:microsoft.com/office/officeart/2005/8/layout/arrow2"/>
    <dgm:cxn modelId="{2D3A3432-F758-48BF-AAB2-2FCBD0B950C3}" type="presOf" srcId="{92998636-0847-4046-8C53-3F145F91953E}" destId="{399A279F-81C3-4ECF-A156-ECCD8BA72770}" srcOrd="0" destOrd="0" presId="urn:microsoft.com/office/officeart/2005/8/layout/arrow2"/>
    <dgm:cxn modelId="{E7CB651B-2EFD-4144-AFB2-46BD89D687DB}" srcId="{92998636-0847-4046-8C53-3F145F91953E}" destId="{AD0175B3-9A93-469E-A360-DA681F811E26}" srcOrd="1" destOrd="0" parTransId="{23CCDE0B-F71B-4210-B540-1524BF6334BB}" sibTransId="{84E3BF34-CF4E-4E89-A627-9B31F4BAF11F}"/>
    <dgm:cxn modelId="{9EB9C6B2-6285-4530-88C0-BB7B5BA3AC5D}" type="presParOf" srcId="{399A279F-81C3-4ECF-A156-ECCD8BA72770}" destId="{7ABF5079-3885-449E-9343-222F15CD465B}" srcOrd="0" destOrd="0" presId="urn:microsoft.com/office/officeart/2005/8/layout/arrow2"/>
    <dgm:cxn modelId="{6C9793EF-7562-4669-9866-60760CD89283}" type="presParOf" srcId="{399A279F-81C3-4ECF-A156-ECCD8BA72770}" destId="{BFF87AFE-D0AF-443A-9E11-6260307899FD}" srcOrd="1" destOrd="0" presId="urn:microsoft.com/office/officeart/2005/8/layout/arrow2"/>
    <dgm:cxn modelId="{C8371254-880C-400A-9640-5618E11948D1}" type="presParOf" srcId="{BFF87AFE-D0AF-443A-9E11-6260307899FD}" destId="{EF53BEDF-532E-4342-A5AB-12979AE6EAF0}" srcOrd="0" destOrd="0" presId="urn:microsoft.com/office/officeart/2005/8/layout/arrow2"/>
    <dgm:cxn modelId="{E1FFCF68-B1E3-493D-AC18-3DC74272B059}" type="presParOf" srcId="{BFF87AFE-D0AF-443A-9E11-6260307899FD}" destId="{1A745DAE-BB20-4390-912A-B3AF28F86C83}" srcOrd="1" destOrd="0" presId="urn:microsoft.com/office/officeart/2005/8/layout/arrow2"/>
    <dgm:cxn modelId="{FF7CF281-DA1D-41A4-AC8B-92236F589655}" type="presParOf" srcId="{BFF87AFE-D0AF-443A-9E11-6260307899FD}" destId="{3BA40F0D-2DF5-4CAA-B338-A370000F56BA}" srcOrd="2" destOrd="0" presId="urn:microsoft.com/office/officeart/2005/8/layout/arrow2"/>
    <dgm:cxn modelId="{3F14A9ED-CB90-4B80-A53B-F448B01EBF72}" type="presParOf" srcId="{BFF87AFE-D0AF-443A-9E11-6260307899FD}" destId="{1D077790-58A1-490A-A873-E3C3B2CE846F}" srcOrd="3" destOrd="0" presId="urn:microsoft.com/office/officeart/2005/8/layout/arrow2"/>
    <dgm:cxn modelId="{54E22C24-F993-48E8-AFDA-DAF6EC6C810F}" type="presParOf" srcId="{BFF87AFE-D0AF-443A-9E11-6260307899FD}" destId="{868C29C2-FDF6-44A4-9D75-2AEEA24C28E4}" srcOrd="4" destOrd="0" presId="urn:microsoft.com/office/officeart/2005/8/layout/arrow2"/>
    <dgm:cxn modelId="{E5E7D1A5-2E56-4E94-8A93-A785D6C095F4}" type="presParOf" srcId="{BFF87AFE-D0AF-443A-9E11-6260307899FD}" destId="{483697FB-405C-4681-AAFD-B42A8FE6124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18580-1887-4FF4-8741-1BA68D5EC8B1}" type="doc">
      <dgm:prSet loTypeId="urn:microsoft.com/office/officeart/2009/layout/CircleArrowProcess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EF439-6881-493E-9383-1C983B4E3152}">
      <dgm:prSet phldrT="[Text]"/>
      <dgm:spPr/>
      <dgm:t>
        <a:bodyPr/>
        <a:lstStyle/>
        <a:p>
          <a:r>
            <a:rPr lang="en-US" altLang="zh-CN" dirty="0" smtClean="0"/>
            <a:t>Environment </a:t>
          </a:r>
          <a:endParaRPr lang="en-US" dirty="0"/>
        </a:p>
      </dgm:t>
    </dgm:pt>
    <dgm:pt modelId="{BCE2684A-8605-4574-9A63-99392129B4E5}" type="parTrans" cxnId="{A4B9E039-206C-450B-976B-04F26329B013}">
      <dgm:prSet/>
      <dgm:spPr/>
      <dgm:t>
        <a:bodyPr/>
        <a:lstStyle/>
        <a:p>
          <a:endParaRPr lang="en-US"/>
        </a:p>
      </dgm:t>
    </dgm:pt>
    <dgm:pt modelId="{79E6B4AA-5878-4210-B3CD-43A8C642E9C1}" type="sibTrans" cxnId="{A4B9E039-206C-450B-976B-04F26329B013}">
      <dgm:prSet/>
      <dgm:spPr/>
      <dgm:t>
        <a:bodyPr/>
        <a:lstStyle/>
        <a:p>
          <a:endParaRPr lang="en-US"/>
        </a:p>
      </dgm:t>
    </dgm:pt>
    <dgm:pt modelId="{2DB0964F-58DF-42B7-BF6B-231F26982226}">
      <dgm:prSet phldrT="[Text]"/>
      <dgm:spPr/>
      <dgm:t>
        <a:bodyPr/>
        <a:lstStyle/>
        <a:p>
          <a:r>
            <a:rPr lang="en-US" altLang="zh-CN" dirty="0" smtClean="0"/>
            <a:t>Project</a:t>
          </a:r>
          <a:endParaRPr lang="en-US" dirty="0"/>
        </a:p>
      </dgm:t>
    </dgm:pt>
    <dgm:pt modelId="{5C994358-D218-4CE8-B214-B7ED3B934E95}" type="parTrans" cxnId="{D24117FC-873D-4FC3-8565-4D01291F1344}">
      <dgm:prSet/>
      <dgm:spPr/>
      <dgm:t>
        <a:bodyPr/>
        <a:lstStyle/>
        <a:p>
          <a:endParaRPr lang="en-US"/>
        </a:p>
      </dgm:t>
    </dgm:pt>
    <dgm:pt modelId="{F34DF4D5-4847-44BF-870F-4B4815FA966E}" type="sibTrans" cxnId="{D24117FC-873D-4FC3-8565-4D01291F1344}">
      <dgm:prSet/>
      <dgm:spPr/>
      <dgm:t>
        <a:bodyPr/>
        <a:lstStyle/>
        <a:p>
          <a:endParaRPr lang="en-US"/>
        </a:p>
      </dgm:t>
    </dgm:pt>
    <dgm:pt modelId="{0E4D2CD5-C3D5-47D0-86FF-B5C2F9E4773C}">
      <dgm:prSet phldrT="[Text]"/>
      <dgm:spPr/>
      <dgm:t>
        <a:bodyPr/>
        <a:lstStyle/>
        <a:p>
          <a:r>
            <a:rPr lang="en-US" dirty="0" smtClean="0"/>
            <a:t>Skill</a:t>
          </a:r>
          <a:endParaRPr lang="en-US" dirty="0"/>
        </a:p>
      </dgm:t>
    </dgm:pt>
    <dgm:pt modelId="{8DF90D2A-E28C-41C9-95F4-6CF75C599980}" type="parTrans" cxnId="{F2946752-6CF2-490A-B820-C4265DDD7934}">
      <dgm:prSet/>
      <dgm:spPr/>
      <dgm:t>
        <a:bodyPr/>
        <a:lstStyle/>
        <a:p>
          <a:endParaRPr lang="en-US"/>
        </a:p>
      </dgm:t>
    </dgm:pt>
    <dgm:pt modelId="{8BFEA01F-FEEB-46DB-86D2-676BBCA54D9E}" type="sibTrans" cxnId="{F2946752-6CF2-490A-B820-C4265DDD7934}">
      <dgm:prSet/>
      <dgm:spPr/>
      <dgm:t>
        <a:bodyPr/>
        <a:lstStyle/>
        <a:p>
          <a:endParaRPr lang="en-US"/>
        </a:p>
      </dgm:t>
    </dgm:pt>
    <dgm:pt modelId="{C86DB319-F766-4256-9FEA-95D7CB76E936}" type="pres">
      <dgm:prSet presAssocID="{B6318580-1887-4FF4-8741-1BA68D5EC8B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67F17A4-CE98-4E59-83CB-B7854B0317B9}" type="pres">
      <dgm:prSet presAssocID="{1FBEF439-6881-493E-9383-1C983B4E3152}" presName="Accent1" presStyleCnt="0"/>
      <dgm:spPr/>
    </dgm:pt>
    <dgm:pt modelId="{9CCFCF80-6E35-439A-8C20-264C619438AD}" type="pres">
      <dgm:prSet presAssocID="{1FBEF439-6881-493E-9383-1C983B4E3152}" presName="Accent" presStyleLbl="node1" presStyleIdx="0" presStyleCnt="3"/>
      <dgm:spPr/>
    </dgm:pt>
    <dgm:pt modelId="{609317BF-6D71-400F-AEBA-A6485AD0C619}" type="pres">
      <dgm:prSet presAssocID="{1FBEF439-6881-493E-9383-1C983B4E315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12764-B11C-4D8C-8244-BA5BD19B763F}" type="pres">
      <dgm:prSet presAssocID="{2DB0964F-58DF-42B7-BF6B-231F26982226}" presName="Accent2" presStyleCnt="0"/>
      <dgm:spPr/>
    </dgm:pt>
    <dgm:pt modelId="{25183120-D684-4B8D-B968-71EEFDC720BC}" type="pres">
      <dgm:prSet presAssocID="{2DB0964F-58DF-42B7-BF6B-231F26982226}" presName="Accent" presStyleLbl="node1" presStyleIdx="1" presStyleCnt="3"/>
      <dgm:spPr/>
    </dgm:pt>
    <dgm:pt modelId="{32D3D29A-7236-443E-B203-F90758369D29}" type="pres">
      <dgm:prSet presAssocID="{2DB0964F-58DF-42B7-BF6B-231F2698222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849E0-F2C6-49EC-BB46-E56DE3D5D624}" type="pres">
      <dgm:prSet presAssocID="{0E4D2CD5-C3D5-47D0-86FF-B5C2F9E4773C}" presName="Accent3" presStyleCnt="0"/>
      <dgm:spPr/>
    </dgm:pt>
    <dgm:pt modelId="{E96ED642-B10C-4E70-AF71-66D50118028C}" type="pres">
      <dgm:prSet presAssocID="{0E4D2CD5-C3D5-47D0-86FF-B5C2F9E4773C}" presName="Accent" presStyleLbl="node1" presStyleIdx="2" presStyleCnt="3"/>
      <dgm:spPr/>
    </dgm:pt>
    <dgm:pt modelId="{2EAAA8AB-7665-42B5-8729-9328025AB440}" type="pres">
      <dgm:prSet presAssocID="{0E4D2CD5-C3D5-47D0-86FF-B5C2F9E4773C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F5B1A-7B4E-483A-9E3D-927277ECF455}" type="presOf" srcId="{2DB0964F-58DF-42B7-BF6B-231F26982226}" destId="{32D3D29A-7236-443E-B203-F90758369D29}" srcOrd="0" destOrd="0" presId="urn:microsoft.com/office/officeart/2009/layout/CircleArrowProcess"/>
    <dgm:cxn modelId="{8896524A-68AE-4DA8-94C6-67D9FBAEE932}" type="presOf" srcId="{B6318580-1887-4FF4-8741-1BA68D5EC8B1}" destId="{C86DB319-F766-4256-9FEA-95D7CB76E936}" srcOrd="0" destOrd="0" presId="urn:microsoft.com/office/officeart/2009/layout/CircleArrowProcess"/>
    <dgm:cxn modelId="{A4B9E039-206C-450B-976B-04F26329B013}" srcId="{B6318580-1887-4FF4-8741-1BA68D5EC8B1}" destId="{1FBEF439-6881-493E-9383-1C983B4E3152}" srcOrd="0" destOrd="0" parTransId="{BCE2684A-8605-4574-9A63-99392129B4E5}" sibTransId="{79E6B4AA-5878-4210-B3CD-43A8C642E9C1}"/>
    <dgm:cxn modelId="{FAB51794-F8E3-4C19-86A6-339860E0DB7B}" type="presOf" srcId="{1FBEF439-6881-493E-9383-1C983B4E3152}" destId="{609317BF-6D71-400F-AEBA-A6485AD0C619}" srcOrd="0" destOrd="0" presId="urn:microsoft.com/office/officeart/2009/layout/CircleArrowProcess"/>
    <dgm:cxn modelId="{012E6F22-291B-40BB-BA62-741BDE6A2C2F}" type="presOf" srcId="{0E4D2CD5-C3D5-47D0-86FF-B5C2F9E4773C}" destId="{2EAAA8AB-7665-42B5-8729-9328025AB440}" srcOrd="0" destOrd="0" presId="urn:microsoft.com/office/officeart/2009/layout/CircleArrowProcess"/>
    <dgm:cxn modelId="{D24117FC-873D-4FC3-8565-4D01291F1344}" srcId="{B6318580-1887-4FF4-8741-1BA68D5EC8B1}" destId="{2DB0964F-58DF-42B7-BF6B-231F26982226}" srcOrd="1" destOrd="0" parTransId="{5C994358-D218-4CE8-B214-B7ED3B934E95}" sibTransId="{F34DF4D5-4847-44BF-870F-4B4815FA966E}"/>
    <dgm:cxn modelId="{F2946752-6CF2-490A-B820-C4265DDD7934}" srcId="{B6318580-1887-4FF4-8741-1BA68D5EC8B1}" destId="{0E4D2CD5-C3D5-47D0-86FF-B5C2F9E4773C}" srcOrd="2" destOrd="0" parTransId="{8DF90D2A-E28C-41C9-95F4-6CF75C599980}" sibTransId="{8BFEA01F-FEEB-46DB-86D2-676BBCA54D9E}"/>
    <dgm:cxn modelId="{C5AFD624-319C-4308-BDB9-071D763C30B0}" type="presParOf" srcId="{C86DB319-F766-4256-9FEA-95D7CB76E936}" destId="{167F17A4-CE98-4E59-83CB-B7854B0317B9}" srcOrd="0" destOrd="0" presId="urn:microsoft.com/office/officeart/2009/layout/CircleArrowProcess"/>
    <dgm:cxn modelId="{82455F97-2016-456A-9BC5-DCC081568A62}" type="presParOf" srcId="{167F17A4-CE98-4E59-83CB-B7854B0317B9}" destId="{9CCFCF80-6E35-439A-8C20-264C619438AD}" srcOrd="0" destOrd="0" presId="urn:microsoft.com/office/officeart/2009/layout/CircleArrowProcess"/>
    <dgm:cxn modelId="{1AA8D704-D7E4-4760-83F2-C6CA2AAA8F7F}" type="presParOf" srcId="{C86DB319-F766-4256-9FEA-95D7CB76E936}" destId="{609317BF-6D71-400F-AEBA-A6485AD0C619}" srcOrd="1" destOrd="0" presId="urn:microsoft.com/office/officeart/2009/layout/CircleArrowProcess"/>
    <dgm:cxn modelId="{0ADC8961-9377-4770-A20C-C4C1386AFA60}" type="presParOf" srcId="{C86DB319-F766-4256-9FEA-95D7CB76E936}" destId="{BF212764-B11C-4D8C-8244-BA5BD19B763F}" srcOrd="2" destOrd="0" presId="urn:microsoft.com/office/officeart/2009/layout/CircleArrowProcess"/>
    <dgm:cxn modelId="{C9EC692C-7518-4CC9-92A7-322A38283874}" type="presParOf" srcId="{BF212764-B11C-4D8C-8244-BA5BD19B763F}" destId="{25183120-D684-4B8D-B968-71EEFDC720BC}" srcOrd="0" destOrd="0" presId="urn:microsoft.com/office/officeart/2009/layout/CircleArrowProcess"/>
    <dgm:cxn modelId="{DB8D12D8-B4D2-4F3D-89B4-D48ECCAC6C1D}" type="presParOf" srcId="{C86DB319-F766-4256-9FEA-95D7CB76E936}" destId="{32D3D29A-7236-443E-B203-F90758369D29}" srcOrd="3" destOrd="0" presId="urn:microsoft.com/office/officeart/2009/layout/CircleArrowProcess"/>
    <dgm:cxn modelId="{5C5EA045-16C9-4AB2-832B-4B423698E2B6}" type="presParOf" srcId="{C86DB319-F766-4256-9FEA-95D7CB76E936}" destId="{5E0849E0-F2C6-49EC-BB46-E56DE3D5D624}" srcOrd="4" destOrd="0" presId="urn:microsoft.com/office/officeart/2009/layout/CircleArrowProcess"/>
    <dgm:cxn modelId="{2EED857D-3EB8-4285-91EE-364EB5F303B7}" type="presParOf" srcId="{5E0849E0-F2C6-49EC-BB46-E56DE3D5D624}" destId="{E96ED642-B10C-4E70-AF71-66D50118028C}" srcOrd="0" destOrd="0" presId="urn:microsoft.com/office/officeart/2009/layout/CircleArrowProcess"/>
    <dgm:cxn modelId="{00127195-8739-4155-8C41-44607FB077E6}" type="presParOf" srcId="{C86DB319-F766-4256-9FEA-95D7CB76E936}" destId="{2EAAA8AB-7665-42B5-8729-9328025AB44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03C253-CB87-4D79-A416-FACF957DE49B}" type="doc">
      <dgm:prSet loTypeId="urn:microsoft.com/office/officeart/2008/layout/AlternatingHexagons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C6E27-0383-4412-A20D-60FD89B5BA3C}">
      <dgm:prSet phldrT="[文本]"/>
      <dgm:spPr/>
      <dgm:t>
        <a:bodyPr/>
        <a:lstStyle/>
        <a:p>
          <a:r>
            <a:rPr lang="en-US" altLang="zh-CN" dirty="0" smtClean="0"/>
            <a:t>Team</a:t>
          </a:r>
          <a:endParaRPr lang="zh-CN" altLang="en-US" dirty="0"/>
        </a:p>
      </dgm:t>
    </dgm:pt>
    <dgm:pt modelId="{802A8C76-34A2-423E-A4C8-850A44B7F0B8}" type="parTrans" cxnId="{A69F3BD2-F306-4BE5-8D93-393408389BB6}">
      <dgm:prSet/>
      <dgm:spPr/>
      <dgm:t>
        <a:bodyPr/>
        <a:lstStyle/>
        <a:p>
          <a:endParaRPr lang="zh-CN" altLang="en-US"/>
        </a:p>
      </dgm:t>
    </dgm:pt>
    <dgm:pt modelId="{91D50AD7-E2F7-4E3A-93FE-72372A362115}" type="sibTrans" cxnId="{A69F3BD2-F306-4BE5-8D93-393408389BB6}">
      <dgm:prSet/>
      <dgm:spPr/>
      <dgm:t>
        <a:bodyPr/>
        <a:lstStyle/>
        <a:p>
          <a:endParaRPr lang="zh-CN" altLang="en-US"/>
        </a:p>
      </dgm:t>
    </dgm:pt>
    <dgm:pt modelId="{5039E3FF-DE3F-4527-A2EF-100C6B90DCEA}">
      <dgm:prSet phldrT="[文本]"/>
      <dgm:spPr/>
      <dgm:t>
        <a:bodyPr/>
        <a:lstStyle/>
        <a:p>
          <a:r>
            <a:rPr lang="en-US" altLang="zh-CN" dirty="0" smtClean="0"/>
            <a:t>Duty</a:t>
          </a:r>
          <a:endParaRPr lang="zh-CN" altLang="en-US" dirty="0"/>
        </a:p>
      </dgm:t>
    </dgm:pt>
    <dgm:pt modelId="{0F8394A8-4D4D-4FA5-B37D-F9ABD05BBC18}" type="parTrans" cxnId="{ADCAA6BC-9273-43CA-AE78-4CF3704C521C}">
      <dgm:prSet/>
      <dgm:spPr/>
      <dgm:t>
        <a:bodyPr/>
        <a:lstStyle/>
        <a:p>
          <a:endParaRPr lang="zh-CN" altLang="en-US"/>
        </a:p>
      </dgm:t>
    </dgm:pt>
    <dgm:pt modelId="{C47B1AAB-2A24-41F6-969F-5EAB65214475}" type="sibTrans" cxnId="{ADCAA6BC-9273-43CA-AE78-4CF3704C521C}">
      <dgm:prSet/>
      <dgm:spPr/>
      <dgm:t>
        <a:bodyPr/>
        <a:lstStyle/>
        <a:p>
          <a:endParaRPr lang="zh-CN" altLang="en-US" dirty="0"/>
        </a:p>
      </dgm:t>
    </dgm:pt>
    <dgm:pt modelId="{6FA3D735-99CF-48F4-B1CA-7B13A06CF32E}">
      <dgm:prSet phldrT="[文本]"/>
      <dgm:spPr/>
      <dgm:t>
        <a:bodyPr/>
        <a:lstStyle/>
        <a:p>
          <a:r>
            <a:rPr lang="en-US" altLang="zh-CN" dirty="0" smtClean="0"/>
            <a:t>Learn</a:t>
          </a:r>
        </a:p>
        <a:p>
          <a:r>
            <a:rPr lang="en-US" altLang="zh-CN" dirty="0" smtClean="0"/>
            <a:t>Do/Verify</a:t>
          </a:r>
          <a:endParaRPr lang="zh-CN" altLang="en-US" dirty="0"/>
        </a:p>
      </dgm:t>
    </dgm:pt>
    <dgm:pt modelId="{79864A1F-FCBA-48DB-8442-329B36D78FBB}" type="parTrans" cxnId="{6410DE16-F0A1-4440-9B0C-04AFD3CE4F07}">
      <dgm:prSet/>
      <dgm:spPr/>
      <dgm:t>
        <a:bodyPr/>
        <a:lstStyle/>
        <a:p>
          <a:endParaRPr lang="zh-CN" altLang="en-US"/>
        </a:p>
      </dgm:t>
    </dgm:pt>
    <dgm:pt modelId="{7CCBE036-561F-4ADD-B479-B6D422FE946B}" type="sibTrans" cxnId="{6410DE16-F0A1-4440-9B0C-04AFD3CE4F07}">
      <dgm:prSet/>
      <dgm:spPr/>
      <dgm:t>
        <a:bodyPr/>
        <a:lstStyle/>
        <a:p>
          <a:endParaRPr lang="zh-CN" altLang="en-US"/>
        </a:p>
      </dgm:t>
    </dgm:pt>
    <dgm:pt modelId="{534151A4-C1CA-4E36-A11D-C5CCAC3FD7C5}">
      <dgm:prSet phldrT="[文本]"/>
      <dgm:spPr/>
      <dgm:t>
        <a:bodyPr/>
        <a:lstStyle/>
        <a:p>
          <a:r>
            <a:rPr lang="en-US" altLang="zh-CN" dirty="0" smtClean="0"/>
            <a:t>Skill</a:t>
          </a:r>
          <a:endParaRPr lang="zh-CN" altLang="en-US" dirty="0"/>
        </a:p>
      </dgm:t>
    </dgm:pt>
    <dgm:pt modelId="{9B5DCD51-198B-48CB-B389-72EAEFE3A678}" type="parTrans" cxnId="{DA6AF5AF-9E47-444E-8895-A9000A92B12D}">
      <dgm:prSet/>
      <dgm:spPr/>
      <dgm:t>
        <a:bodyPr/>
        <a:lstStyle/>
        <a:p>
          <a:endParaRPr lang="zh-CN" altLang="en-US"/>
        </a:p>
      </dgm:t>
    </dgm:pt>
    <dgm:pt modelId="{5C947647-361D-413B-BC8C-C71DB0497B0A}" type="sibTrans" cxnId="{DA6AF5AF-9E47-444E-8895-A9000A92B12D}">
      <dgm:prSet/>
      <dgm:spPr/>
      <dgm:t>
        <a:bodyPr/>
        <a:lstStyle/>
        <a:p>
          <a:endParaRPr lang="zh-CN" altLang="en-US"/>
        </a:p>
      </dgm:t>
    </dgm:pt>
    <dgm:pt modelId="{40CDC778-CCA9-4418-9140-7DBA21B61081}">
      <dgm:prSet phldrT="[文本]"/>
      <dgm:spPr/>
      <dgm:t>
        <a:bodyPr/>
        <a:lstStyle/>
        <a:p>
          <a:r>
            <a:rPr lang="en-US" altLang="zh-CN" dirty="0" smtClean="0"/>
            <a:t>Tool</a:t>
          </a:r>
          <a:endParaRPr lang="zh-CN" altLang="en-US" dirty="0"/>
        </a:p>
      </dgm:t>
    </dgm:pt>
    <dgm:pt modelId="{412010F5-FBE1-4335-8050-1E2EA78E11DD}" type="parTrans" cxnId="{2412B488-0266-4BA5-8FD3-02ABE57BA622}">
      <dgm:prSet/>
      <dgm:spPr/>
      <dgm:t>
        <a:bodyPr/>
        <a:lstStyle/>
        <a:p>
          <a:endParaRPr lang="zh-CN" altLang="en-US"/>
        </a:p>
      </dgm:t>
    </dgm:pt>
    <dgm:pt modelId="{6DC867AC-95D1-4194-B8FA-2E2FE0E8DA23}" type="sibTrans" cxnId="{2412B488-0266-4BA5-8FD3-02ABE57BA622}">
      <dgm:prSet/>
      <dgm:spPr/>
      <dgm:t>
        <a:bodyPr/>
        <a:lstStyle/>
        <a:p>
          <a:endParaRPr lang="zh-CN" altLang="en-US"/>
        </a:p>
      </dgm:t>
    </dgm:pt>
    <dgm:pt modelId="{21D968AC-FC42-4AF8-83B9-54B5FEB33E8F}">
      <dgm:prSet phldrT="[文本]"/>
      <dgm:spPr/>
      <dgm:t>
        <a:bodyPr/>
        <a:lstStyle/>
        <a:p>
          <a:r>
            <a:rPr lang="en-US" altLang="zh-CN" dirty="0" smtClean="0"/>
            <a:t>Technology</a:t>
          </a:r>
          <a:endParaRPr lang="zh-CN" altLang="en-US" dirty="0"/>
        </a:p>
      </dgm:t>
    </dgm:pt>
    <dgm:pt modelId="{C8F03BFF-9D23-4203-9148-18D5B14F7707}" type="parTrans" cxnId="{8932F998-83BF-4AE5-B2CF-0BBB6D6A1DCA}">
      <dgm:prSet/>
      <dgm:spPr/>
      <dgm:t>
        <a:bodyPr/>
        <a:lstStyle/>
        <a:p>
          <a:endParaRPr lang="zh-CN" altLang="en-US"/>
        </a:p>
      </dgm:t>
    </dgm:pt>
    <dgm:pt modelId="{A258B5A2-C322-4849-9DDF-23AB728A6385}" type="sibTrans" cxnId="{8932F998-83BF-4AE5-B2CF-0BBB6D6A1DCA}">
      <dgm:prSet/>
      <dgm:spPr/>
      <dgm:t>
        <a:bodyPr/>
        <a:lstStyle/>
        <a:p>
          <a:endParaRPr lang="zh-CN" altLang="en-US"/>
        </a:p>
      </dgm:t>
    </dgm:pt>
    <dgm:pt modelId="{44E27977-B750-4AAB-8855-BADA10E1FC34}">
      <dgm:prSet phldrT="[文本]"/>
      <dgm:spPr/>
      <dgm:t>
        <a:bodyPr/>
        <a:lstStyle/>
        <a:p>
          <a:r>
            <a:rPr lang="en-US" altLang="zh-CN" dirty="0" smtClean="0"/>
            <a:t>Task</a:t>
          </a:r>
          <a:endParaRPr lang="zh-CN" altLang="en-US" dirty="0"/>
        </a:p>
      </dgm:t>
    </dgm:pt>
    <dgm:pt modelId="{A3E7CA10-1EFE-4BB9-939B-0C7B10C2B391}" type="parTrans" cxnId="{C2A8AEF7-82E2-49F8-A43A-B09734182D90}">
      <dgm:prSet/>
      <dgm:spPr/>
      <dgm:t>
        <a:bodyPr/>
        <a:lstStyle/>
        <a:p>
          <a:endParaRPr lang="zh-CN" altLang="en-US"/>
        </a:p>
      </dgm:t>
    </dgm:pt>
    <dgm:pt modelId="{93BEA108-690D-4B29-8C01-266EE759D207}" type="sibTrans" cxnId="{C2A8AEF7-82E2-49F8-A43A-B09734182D90}">
      <dgm:prSet/>
      <dgm:spPr/>
      <dgm:t>
        <a:bodyPr/>
        <a:lstStyle/>
        <a:p>
          <a:endParaRPr lang="zh-CN" altLang="en-US"/>
        </a:p>
      </dgm:t>
    </dgm:pt>
    <dgm:pt modelId="{075ABEBC-2653-4698-BFBD-070B0E2EABBA}">
      <dgm:prSet phldrT="[文本]"/>
      <dgm:spPr/>
      <dgm:t>
        <a:bodyPr/>
        <a:lstStyle/>
        <a:p>
          <a:r>
            <a:rPr lang="en-US" altLang="zh-CN" smtClean="0"/>
            <a:t>Teamwork</a:t>
          </a:r>
          <a:endParaRPr lang="zh-CN" altLang="en-US" dirty="0"/>
        </a:p>
      </dgm:t>
    </dgm:pt>
    <dgm:pt modelId="{0AF1DBB1-C390-4BEE-AD36-44DF3C0B1E88}" type="parTrans" cxnId="{FF1E95A4-F7E7-468B-A7AA-398E9E5D378E}">
      <dgm:prSet/>
      <dgm:spPr/>
      <dgm:t>
        <a:bodyPr/>
        <a:lstStyle/>
        <a:p>
          <a:endParaRPr lang="zh-CN" altLang="en-US"/>
        </a:p>
      </dgm:t>
    </dgm:pt>
    <dgm:pt modelId="{28B416F4-53E6-4C67-A31B-57DE72053D52}" type="sibTrans" cxnId="{FF1E95A4-F7E7-468B-A7AA-398E9E5D378E}">
      <dgm:prSet/>
      <dgm:spPr/>
      <dgm:t>
        <a:bodyPr/>
        <a:lstStyle/>
        <a:p>
          <a:endParaRPr lang="zh-CN" altLang="en-US"/>
        </a:p>
      </dgm:t>
    </dgm:pt>
    <dgm:pt modelId="{DC2F8146-0673-404A-9B52-F4CFAB5BC57B}" type="pres">
      <dgm:prSet presAssocID="{1F03C253-CB87-4D79-A416-FACF957DE49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5AB2688-E72B-4892-B3CB-B1C404BAEBCD}" type="pres">
      <dgm:prSet presAssocID="{E67C6E27-0383-4412-A20D-60FD89B5BA3C}" presName="composite" presStyleCnt="0"/>
      <dgm:spPr/>
    </dgm:pt>
    <dgm:pt modelId="{88707453-D013-4036-A1E1-7BA54A153653}" type="pres">
      <dgm:prSet presAssocID="{E67C6E27-0383-4412-A20D-60FD89B5BA3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33736-5841-4D0C-B5F2-A12540C98BF9}" type="pres">
      <dgm:prSet presAssocID="{E67C6E27-0383-4412-A20D-60FD89B5BA3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50AFA-157F-4CE4-838E-430EC0D70B8A}" type="pres">
      <dgm:prSet presAssocID="{E67C6E27-0383-4412-A20D-60FD89B5BA3C}" presName="BalanceSpacing" presStyleCnt="0"/>
      <dgm:spPr/>
    </dgm:pt>
    <dgm:pt modelId="{1F719C79-D25E-4C59-BE6D-A878FA9AB2CE}" type="pres">
      <dgm:prSet presAssocID="{E67C6E27-0383-4412-A20D-60FD89B5BA3C}" presName="BalanceSpacing1" presStyleCnt="0"/>
      <dgm:spPr/>
    </dgm:pt>
    <dgm:pt modelId="{225C4B20-53CE-46E2-B148-4DA5EF92EB1A}" type="pres">
      <dgm:prSet presAssocID="{91D50AD7-E2F7-4E3A-93FE-72372A362115}" presName="Accent1Text" presStyleLbl="node1" presStyleIdx="1" presStyleCnt="6"/>
      <dgm:spPr/>
      <dgm:t>
        <a:bodyPr/>
        <a:lstStyle/>
        <a:p>
          <a:endParaRPr lang="en-US"/>
        </a:p>
      </dgm:t>
    </dgm:pt>
    <dgm:pt modelId="{BCB73949-189A-454F-A808-A38D7F3ED002}" type="pres">
      <dgm:prSet presAssocID="{91D50AD7-E2F7-4E3A-93FE-72372A362115}" presName="spaceBetweenRectangles" presStyleCnt="0"/>
      <dgm:spPr/>
    </dgm:pt>
    <dgm:pt modelId="{2D1D2CB4-C33B-4B35-B2BA-413EC2DF6D04}" type="pres">
      <dgm:prSet presAssocID="{5039E3FF-DE3F-4527-A2EF-100C6B90DCEA}" presName="composite" presStyleCnt="0"/>
      <dgm:spPr/>
    </dgm:pt>
    <dgm:pt modelId="{917701D0-1980-49C5-B2F4-98BE78C840CA}" type="pres">
      <dgm:prSet presAssocID="{5039E3FF-DE3F-4527-A2EF-100C6B90DCE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38387-2412-4792-BF09-D8DB1B00F393}" type="pres">
      <dgm:prSet presAssocID="{5039E3FF-DE3F-4527-A2EF-100C6B90DCE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17F148-7C1B-4FF9-BC77-ACC0F03F239F}" type="pres">
      <dgm:prSet presAssocID="{5039E3FF-DE3F-4527-A2EF-100C6B90DCEA}" presName="BalanceSpacing" presStyleCnt="0"/>
      <dgm:spPr/>
    </dgm:pt>
    <dgm:pt modelId="{4F982176-6E13-4345-9331-5F421AA8B91D}" type="pres">
      <dgm:prSet presAssocID="{5039E3FF-DE3F-4527-A2EF-100C6B90DCEA}" presName="BalanceSpacing1" presStyleCnt="0"/>
      <dgm:spPr/>
    </dgm:pt>
    <dgm:pt modelId="{2A2238DF-222C-4D0B-A70E-6DCCF343248F}" type="pres">
      <dgm:prSet presAssocID="{C47B1AAB-2A24-41F6-969F-5EAB65214475}" presName="Accent1Text" presStyleLbl="node1" presStyleIdx="3" presStyleCnt="6"/>
      <dgm:spPr/>
      <dgm:t>
        <a:bodyPr/>
        <a:lstStyle/>
        <a:p>
          <a:endParaRPr lang="en-US"/>
        </a:p>
      </dgm:t>
    </dgm:pt>
    <dgm:pt modelId="{85E1551C-AEBA-4075-A496-29D7B100D38D}" type="pres">
      <dgm:prSet presAssocID="{C47B1AAB-2A24-41F6-969F-5EAB65214475}" presName="spaceBetweenRectangles" presStyleCnt="0"/>
      <dgm:spPr/>
    </dgm:pt>
    <dgm:pt modelId="{0427D23C-51FB-4825-A1BB-4370B2E372A9}" type="pres">
      <dgm:prSet presAssocID="{534151A4-C1CA-4E36-A11D-C5CCAC3FD7C5}" presName="composite" presStyleCnt="0"/>
      <dgm:spPr/>
    </dgm:pt>
    <dgm:pt modelId="{0E5A6BCD-CCA6-4358-AE63-586D6D15B8EC}" type="pres">
      <dgm:prSet presAssocID="{534151A4-C1CA-4E36-A11D-C5CCAC3FD7C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02652-2560-4ABC-AC3A-F96AE364BF75}" type="pres">
      <dgm:prSet presAssocID="{534151A4-C1CA-4E36-A11D-C5CCAC3FD7C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1E280-298A-40A5-91D7-60FD15A84FA9}" type="pres">
      <dgm:prSet presAssocID="{534151A4-C1CA-4E36-A11D-C5CCAC3FD7C5}" presName="BalanceSpacing" presStyleCnt="0"/>
      <dgm:spPr/>
    </dgm:pt>
    <dgm:pt modelId="{D40828FE-3FF6-417A-B4D2-F8D8812A8209}" type="pres">
      <dgm:prSet presAssocID="{534151A4-C1CA-4E36-A11D-C5CCAC3FD7C5}" presName="BalanceSpacing1" presStyleCnt="0"/>
      <dgm:spPr/>
    </dgm:pt>
    <dgm:pt modelId="{B15BB165-10E8-42E1-9DC6-2E13EEC7B4E9}" type="pres">
      <dgm:prSet presAssocID="{5C947647-361D-413B-BC8C-C71DB0497B0A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B8F6ACE6-D4E5-4EC8-AC14-98BF64D5FDEF}" type="presOf" srcId="{C47B1AAB-2A24-41F6-969F-5EAB65214475}" destId="{2A2238DF-222C-4D0B-A70E-6DCCF343248F}" srcOrd="0" destOrd="0" presId="urn:microsoft.com/office/officeart/2008/layout/AlternatingHexagons"/>
    <dgm:cxn modelId="{A69F3BD2-F306-4BE5-8D93-393408389BB6}" srcId="{1F03C253-CB87-4D79-A416-FACF957DE49B}" destId="{E67C6E27-0383-4412-A20D-60FD89B5BA3C}" srcOrd="0" destOrd="0" parTransId="{802A8C76-34A2-423E-A4C8-850A44B7F0B8}" sibTransId="{91D50AD7-E2F7-4E3A-93FE-72372A362115}"/>
    <dgm:cxn modelId="{6410DE16-F0A1-4440-9B0C-04AFD3CE4F07}" srcId="{5039E3FF-DE3F-4527-A2EF-100C6B90DCEA}" destId="{6FA3D735-99CF-48F4-B1CA-7B13A06CF32E}" srcOrd="0" destOrd="0" parTransId="{79864A1F-FCBA-48DB-8442-329B36D78FBB}" sibTransId="{7CCBE036-561F-4ADD-B479-B6D422FE946B}"/>
    <dgm:cxn modelId="{26183FD2-034F-4F91-83CC-25677C1B8AF2}" type="presOf" srcId="{E67C6E27-0383-4412-A20D-60FD89B5BA3C}" destId="{88707453-D013-4036-A1E1-7BA54A153653}" srcOrd="0" destOrd="0" presId="urn:microsoft.com/office/officeart/2008/layout/AlternatingHexagons"/>
    <dgm:cxn modelId="{8932F998-83BF-4AE5-B2CF-0BBB6D6A1DCA}" srcId="{534151A4-C1CA-4E36-A11D-C5CCAC3FD7C5}" destId="{21D968AC-FC42-4AF8-83B9-54B5FEB33E8F}" srcOrd="1" destOrd="0" parTransId="{C8F03BFF-9D23-4203-9148-18D5B14F7707}" sibTransId="{A258B5A2-C322-4849-9DDF-23AB728A6385}"/>
    <dgm:cxn modelId="{C2A8AEF7-82E2-49F8-A43A-B09734182D90}" srcId="{E67C6E27-0383-4412-A20D-60FD89B5BA3C}" destId="{44E27977-B750-4AAB-8855-BADA10E1FC34}" srcOrd="0" destOrd="0" parTransId="{A3E7CA10-1EFE-4BB9-939B-0C7B10C2B391}" sibTransId="{93BEA108-690D-4B29-8C01-266EE759D207}"/>
    <dgm:cxn modelId="{1233DD2E-3979-4DCB-987F-2BAFA7119901}" type="presOf" srcId="{21D968AC-FC42-4AF8-83B9-54B5FEB33E8F}" destId="{11A02652-2560-4ABC-AC3A-F96AE364BF75}" srcOrd="0" destOrd="1" presId="urn:microsoft.com/office/officeart/2008/layout/AlternatingHexagons"/>
    <dgm:cxn modelId="{FF1E95A4-F7E7-468B-A7AA-398E9E5D378E}" srcId="{E67C6E27-0383-4412-A20D-60FD89B5BA3C}" destId="{075ABEBC-2653-4698-BFBD-070B0E2EABBA}" srcOrd="1" destOrd="0" parTransId="{0AF1DBB1-C390-4BEE-AD36-44DF3C0B1E88}" sibTransId="{28B416F4-53E6-4C67-A31B-57DE72053D52}"/>
    <dgm:cxn modelId="{ADCAA6BC-9273-43CA-AE78-4CF3704C521C}" srcId="{1F03C253-CB87-4D79-A416-FACF957DE49B}" destId="{5039E3FF-DE3F-4527-A2EF-100C6B90DCEA}" srcOrd="1" destOrd="0" parTransId="{0F8394A8-4D4D-4FA5-B37D-F9ABD05BBC18}" sibTransId="{C47B1AAB-2A24-41F6-969F-5EAB65214475}"/>
    <dgm:cxn modelId="{1E9E466A-949A-486F-B45D-FE8CE5C948EF}" type="presOf" srcId="{5039E3FF-DE3F-4527-A2EF-100C6B90DCEA}" destId="{917701D0-1980-49C5-B2F4-98BE78C840CA}" srcOrd="0" destOrd="0" presId="urn:microsoft.com/office/officeart/2008/layout/AlternatingHexagons"/>
    <dgm:cxn modelId="{D62D88BB-B11C-46A0-B233-F4B690DE9004}" type="presOf" srcId="{6FA3D735-99CF-48F4-B1CA-7B13A06CF32E}" destId="{F8638387-2412-4792-BF09-D8DB1B00F393}" srcOrd="0" destOrd="0" presId="urn:microsoft.com/office/officeart/2008/layout/AlternatingHexagons"/>
    <dgm:cxn modelId="{B915C1A8-666B-4A1E-A506-EE10BB7F0B67}" type="presOf" srcId="{1F03C253-CB87-4D79-A416-FACF957DE49B}" destId="{DC2F8146-0673-404A-9B52-F4CFAB5BC57B}" srcOrd="0" destOrd="0" presId="urn:microsoft.com/office/officeart/2008/layout/AlternatingHexagons"/>
    <dgm:cxn modelId="{4877C65E-8F13-4977-A05B-429C08649211}" type="presOf" srcId="{075ABEBC-2653-4698-BFBD-070B0E2EABBA}" destId="{DD733736-5841-4D0C-B5F2-A12540C98BF9}" srcOrd="0" destOrd="1" presId="urn:microsoft.com/office/officeart/2008/layout/AlternatingHexagons"/>
    <dgm:cxn modelId="{3E7FF19B-A68A-4104-999C-F4489EBFABEC}" type="presOf" srcId="{5C947647-361D-413B-BC8C-C71DB0497B0A}" destId="{B15BB165-10E8-42E1-9DC6-2E13EEC7B4E9}" srcOrd="0" destOrd="0" presId="urn:microsoft.com/office/officeart/2008/layout/AlternatingHexagons"/>
    <dgm:cxn modelId="{DB9D97D2-B1A4-4BC4-9CCA-E003A833CC76}" type="presOf" srcId="{44E27977-B750-4AAB-8855-BADA10E1FC34}" destId="{DD733736-5841-4D0C-B5F2-A12540C98BF9}" srcOrd="0" destOrd="0" presId="urn:microsoft.com/office/officeart/2008/layout/AlternatingHexagons"/>
    <dgm:cxn modelId="{2412B488-0266-4BA5-8FD3-02ABE57BA622}" srcId="{534151A4-C1CA-4E36-A11D-C5CCAC3FD7C5}" destId="{40CDC778-CCA9-4418-9140-7DBA21B61081}" srcOrd="0" destOrd="0" parTransId="{412010F5-FBE1-4335-8050-1E2EA78E11DD}" sibTransId="{6DC867AC-95D1-4194-B8FA-2E2FE0E8DA23}"/>
    <dgm:cxn modelId="{95DBF4C5-BC78-490F-A068-68A7C918D78B}" type="presOf" srcId="{534151A4-C1CA-4E36-A11D-C5CCAC3FD7C5}" destId="{0E5A6BCD-CCA6-4358-AE63-586D6D15B8EC}" srcOrd="0" destOrd="0" presId="urn:microsoft.com/office/officeart/2008/layout/AlternatingHexagons"/>
    <dgm:cxn modelId="{707D3874-37E2-4EB5-BA1E-F9CF644C22D0}" type="presOf" srcId="{91D50AD7-E2F7-4E3A-93FE-72372A362115}" destId="{225C4B20-53CE-46E2-B148-4DA5EF92EB1A}" srcOrd="0" destOrd="0" presId="urn:microsoft.com/office/officeart/2008/layout/AlternatingHexagons"/>
    <dgm:cxn modelId="{BA4AA767-157F-496E-9B70-B9E534886D7E}" type="presOf" srcId="{40CDC778-CCA9-4418-9140-7DBA21B61081}" destId="{11A02652-2560-4ABC-AC3A-F96AE364BF75}" srcOrd="0" destOrd="0" presId="urn:microsoft.com/office/officeart/2008/layout/AlternatingHexagons"/>
    <dgm:cxn modelId="{DA6AF5AF-9E47-444E-8895-A9000A92B12D}" srcId="{1F03C253-CB87-4D79-A416-FACF957DE49B}" destId="{534151A4-C1CA-4E36-A11D-C5CCAC3FD7C5}" srcOrd="2" destOrd="0" parTransId="{9B5DCD51-198B-48CB-B389-72EAEFE3A678}" sibTransId="{5C947647-361D-413B-BC8C-C71DB0497B0A}"/>
    <dgm:cxn modelId="{F2A3599F-9BBC-40F2-A474-170563835B0D}" type="presParOf" srcId="{DC2F8146-0673-404A-9B52-F4CFAB5BC57B}" destId="{05AB2688-E72B-4892-B3CB-B1C404BAEBCD}" srcOrd="0" destOrd="0" presId="urn:microsoft.com/office/officeart/2008/layout/AlternatingHexagons"/>
    <dgm:cxn modelId="{69887DA5-373F-4DA5-8A1A-EF209AB701F9}" type="presParOf" srcId="{05AB2688-E72B-4892-B3CB-B1C404BAEBCD}" destId="{88707453-D013-4036-A1E1-7BA54A153653}" srcOrd="0" destOrd="0" presId="urn:microsoft.com/office/officeart/2008/layout/AlternatingHexagons"/>
    <dgm:cxn modelId="{498F7DAC-50DB-4868-A0E5-DB5F8C9469D1}" type="presParOf" srcId="{05AB2688-E72B-4892-B3CB-B1C404BAEBCD}" destId="{DD733736-5841-4D0C-B5F2-A12540C98BF9}" srcOrd="1" destOrd="0" presId="urn:microsoft.com/office/officeart/2008/layout/AlternatingHexagons"/>
    <dgm:cxn modelId="{53FB44E1-CE07-4F52-B1BE-3F69882B8418}" type="presParOf" srcId="{05AB2688-E72B-4892-B3CB-B1C404BAEBCD}" destId="{AD350AFA-157F-4CE4-838E-430EC0D70B8A}" srcOrd="2" destOrd="0" presId="urn:microsoft.com/office/officeart/2008/layout/AlternatingHexagons"/>
    <dgm:cxn modelId="{5BA94A5E-BE41-4401-8DE6-CD20C0016971}" type="presParOf" srcId="{05AB2688-E72B-4892-B3CB-B1C404BAEBCD}" destId="{1F719C79-D25E-4C59-BE6D-A878FA9AB2CE}" srcOrd="3" destOrd="0" presId="urn:microsoft.com/office/officeart/2008/layout/AlternatingHexagons"/>
    <dgm:cxn modelId="{A4B402A5-1AC1-4725-BBCC-AEC20489E33E}" type="presParOf" srcId="{05AB2688-E72B-4892-B3CB-B1C404BAEBCD}" destId="{225C4B20-53CE-46E2-B148-4DA5EF92EB1A}" srcOrd="4" destOrd="0" presId="urn:microsoft.com/office/officeart/2008/layout/AlternatingHexagons"/>
    <dgm:cxn modelId="{7A5F228A-91D2-4BE9-A8C0-5AB2E9150B39}" type="presParOf" srcId="{DC2F8146-0673-404A-9B52-F4CFAB5BC57B}" destId="{BCB73949-189A-454F-A808-A38D7F3ED002}" srcOrd="1" destOrd="0" presId="urn:microsoft.com/office/officeart/2008/layout/AlternatingHexagons"/>
    <dgm:cxn modelId="{B640ADAD-41A6-4697-8171-D55F0C6C0F5B}" type="presParOf" srcId="{DC2F8146-0673-404A-9B52-F4CFAB5BC57B}" destId="{2D1D2CB4-C33B-4B35-B2BA-413EC2DF6D04}" srcOrd="2" destOrd="0" presId="urn:microsoft.com/office/officeart/2008/layout/AlternatingHexagons"/>
    <dgm:cxn modelId="{38323715-CC01-4F6E-80FB-DA4ED52A6FEC}" type="presParOf" srcId="{2D1D2CB4-C33B-4B35-B2BA-413EC2DF6D04}" destId="{917701D0-1980-49C5-B2F4-98BE78C840CA}" srcOrd="0" destOrd="0" presId="urn:microsoft.com/office/officeart/2008/layout/AlternatingHexagons"/>
    <dgm:cxn modelId="{B20ECD37-EE38-43C8-B6DA-3A58E5AB19B0}" type="presParOf" srcId="{2D1D2CB4-C33B-4B35-B2BA-413EC2DF6D04}" destId="{F8638387-2412-4792-BF09-D8DB1B00F393}" srcOrd="1" destOrd="0" presId="urn:microsoft.com/office/officeart/2008/layout/AlternatingHexagons"/>
    <dgm:cxn modelId="{E1C2ECBC-F864-4FA6-B030-3BC229C2594A}" type="presParOf" srcId="{2D1D2CB4-C33B-4B35-B2BA-413EC2DF6D04}" destId="{2917F148-7C1B-4FF9-BC77-ACC0F03F239F}" srcOrd="2" destOrd="0" presId="urn:microsoft.com/office/officeart/2008/layout/AlternatingHexagons"/>
    <dgm:cxn modelId="{BE94F009-7872-4922-8206-095D560E140C}" type="presParOf" srcId="{2D1D2CB4-C33B-4B35-B2BA-413EC2DF6D04}" destId="{4F982176-6E13-4345-9331-5F421AA8B91D}" srcOrd="3" destOrd="0" presId="urn:microsoft.com/office/officeart/2008/layout/AlternatingHexagons"/>
    <dgm:cxn modelId="{6FAE915E-0979-4900-8754-550F28EFD1D6}" type="presParOf" srcId="{2D1D2CB4-C33B-4B35-B2BA-413EC2DF6D04}" destId="{2A2238DF-222C-4D0B-A70E-6DCCF343248F}" srcOrd="4" destOrd="0" presId="urn:microsoft.com/office/officeart/2008/layout/AlternatingHexagons"/>
    <dgm:cxn modelId="{9429D0E5-C3C2-4C71-8F66-8A5A66D48573}" type="presParOf" srcId="{DC2F8146-0673-404A-9B52-F4CFAB5BC57B}" destId="{85E1551C-AEBA-4075-A496-29D7B100D38D}" srcOrd="3" destOrd="0" presId="urn:microsoft.com/office/officeart/2008/layout/AlternatingHexagons"/>
    <dgm:cxn modelId="{34769ABB-0F1F-4F7E-AF66-44B69F5D33AA}" type="presParOf" srcId="{DC2F8146-0673-404A-9B52-F4CFAB5BC57B}" destId="{0427D23C-51FB-4825-A1BB-4370B2E372A9}" srcOrd="4" destOrd="0" presId="urn:microsoft.com/office/officeart/2008/layout/AlternatingHexagons"/>
    <dgm:cxn modelId="{E2A1F04F-449D-4BD4-A8F2-D838304F5EE5}" type="presParOf" srcId="{0427D23C-51FB-4825-A1BB-4370B2E372A9}" destId="{0E5A6BCD-CCA6-4358-AE63-586D6D15B8EC}" srcOrd="0" destOrd="0" presId="urn:microsoft.com/office/officeart/2008/layout/AlternatingHexagons"/>
    <dgm:cxn modelId="{375A0717-65C5-4745-89B8-D8D7AB08601E}" type="presParOf" srcId="{0427D23C-51FB-4825-A1BB-4370B2E372A9}" destId="{11A02652-2560-4ABC-AC3A-F96AE364BF75}" srcOrd="1" destOrd="0" presId="urn:microsoft.com/office/officeart/2008/layout/AlternatingHexagons"/>
    <dgm:cxn modelId="{E7766AFF-1289-45F8-90D3-8B1A8AB240BD}" type="presParOf" srcId="{0427D23C-51FB-4825-A1BB-4370B2E372A9}" destId="{7471E280-298A-40A5-91D7-60FD15A84FA9}" srcOrd="2" destOrd="0" presId="urn:microsoft.com/office/officeart/2008/layout/AlternatingHexagons"/>
    <dgm:cxn modelId="{0D3719D8-4218-4E6B-9302-64C8B9509ADC}" type="presParOf" srcId="{0427D23C-51FB-4825-A1BB-4370B2E372A9}" destId="{D40828FE-3FF6-417A-B4D2-F8D8812A8209}" srcOrd="3" destOrd="0" presId="urn:microsoft.com/office/officeart/2008/layout/AlternatingHexagons"/>
    <dgm:cxn modelId="{85723AFD-D691-4C51-A231-6E69089A158E}" type="presParOf" srcId="{0427D23C-51FB-4825-A1BB-4370B2E372A9}" destId="{B15BB165-10E8-42E1-9DC6-2E13EEC7B4E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ECB320-1228-4632-B906-FCA617B5AAD6}" type="doc">
      <dgm:prSet loTypeId="urn:microsoft.com/office/officeart/2005/8/layout/vList5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9911B5-BC8B-4082-90CD-B97A379126EF}">
      <dgm:prSet phldrT="[文本]"/>
      <dgm:spPr/>
      <dgm:t>
        <a:bodyPr/>
        <a:lstStyle/>
        <a:p>
          <a:r>
            <a:rPr lang="en-US" altLang="zh-CN" dirty="0" smtClean="0"/>
            <a:t>Check CTF Issue[35%]</a:t>
          </a:r>
          <a:endParaRPr lang="zh-CN" altLang="en-US" dirty="0"/>
        </a:p>
      </dgm:t>
    </dgm:pt>
    <dgm:pt modelId="{0F9B2AC5-FBC9-4710-B309-88CB25010880}" type="parTrans" cxnId="{1F057E67-39C8-4E11-BA1F-8E7D1E629C35}">
      <dgm:prSet/>
      <dgm:spPr/>
      <dgm:t>
        <a:bodyPr/>
        <a:lstStyle/>
        <a:p>
          <a:endParaRPr lang="zh-CN" altLang="en-US"/>
        </a:p>
      </dgm:t>
    </dgm:pt>
    <dgm:pt modelId="{E919FEC7-2BAE-4470-BFBF-BCCA1BBDCCFE}" type="sibTrans" cxnId="{1F057E67-39C8-4E11-BA1F-8E7D1E629C35}">
      <dgm:prSet/>
      <dgm:spPr/>
      <dgm:t>
        <a:bodyPr/>
        <a:lstStyle/>
        <a:p>
          <a:endParaRPr lang="zh-CN" altLang="en-US"/>
        </a:p>
      </dgm:t>
    </dgm:pt>
    <dgm:pt modelId="{E7735B0E-65FA-4BD4-800B-F519B3FB7218}">
      <dgm:prSet phldrT="[文本]"/>
      <dgm:spPr/>
      <dgm:t>
        <a:bodyPr/>
        <a:lstStyle/>
        <a:p>
          <a:r>
            <a:rPr lang="en-US" altLang="zh-CN" dirty="0" smtClean="0"/>
            <a:t>Verify KB &amp; MT version html structure</a:t>
          </a:r>
          <a:endParaRPr lang="zh-CN" altLang="en-US" dirty="0"/>
        </a:p>
      </dgm:t>
    </dgm:pt>
    <dgm:pt modelId="{DFED0CAB-183C-4547-AEB0-BA5B4224E53D}" type="parTrans" cxnId="{95E09DCF-A60A-4B7E-B3F3-E58AFA6DD6A3}">
      <dgm:prSet/>
      <dgm:spPr/>
      <dgm:t>
        <a:bodyPr/>
        <a:lstStyle/>
        <a:p>
          <a:endParaRPr lang="zh-CN" altLang="en-US"/>
        </a:p>
      </dgm:t>
    </dgm:pt>
    <dgm:pt modelId="{FD0C2787-0414-424C-B807-53E876E203A6}" type="sibTrans" cxnId="{95E09DCF-A60A-4B7E-B3F3-E58AFA6DD6A3}">
      <dgm:prSet/>
      <dgm:spPr/>
      <dgm:t>
        <a:bodyPr/>
        <a:lstStyle/>
        <a:p>
          <a:endParaRPr lang="zh-CN" altLang="en-US"/>
        </a:p>
      </dgm:t>
    </dgm:pt>
    <dgm:pt modelId="{D1A603F6-81B4-4C75-8868-40964268E021}">
      <dgm:prSet phldrT="[文本]"/>
      <dgm:spPr/>
      <dgm:t>
        <a:bodyPr/>
        <a:lstStyle/>
        <a:p>
          <a:r>
            <a:rPr lang="en-US" altLang="zh-CN" dirty="0" smtClean="0"/>
            <a:t>Send Email</a:t>
          </a:r>
          <a:endParaRPr lang="zh-CN" altLang="en-US" dirty="0"/>
        </a:p>
      </dgm:t>
    </dgm:pt>
    <dgm:pt modelId="{8FE97644-F3D2-43C8-A4A0-7D0E7F3D90CE}" type="parTrans" cxnId="{45A4E0EF-8C0B-4948-994A-58E56E4A04A3}">
      <dgm:prSet/>
      <dgm:spPr/>
      <dgm:t>
        <a:bodyPr/>
        <a:lstStyle/>
        <a:p>
          <a:endParaRPr lang="zh-CN" altLang="en-US"/>
        </a:p>
      </dgm:t>
    </dgm:pt>
    <dgm:pt modelId="{4B55BCB7-3AA6-47AC-B905-70E79C6F3EC1}" type="sibTrans" cxnId="{45A4E0EF-8C0B-4948-994A-58E56E4A04A3}">
      <dgm:prSet/>
      <dgm:spPr/>
      <dgm:t>
        <a:bodyPr/>
        <a:lstStyle/>
        <a:p>
          <a:endParaRPr lang="zh-CN" altLang="en-US"/>
        </a:p>
      </dgm:t>
    </dgm:pt>
    <dgm:pt modelId="{6DF4658D-C578-41BC-AE5A-984CCEADB767}">
      <dgm:prSet phldrT="[文本]"/>
      <dgm:spPr/>
      <dgm:t>
        <a:bodyPr/>
        <a:lstStyle/>
        <a:p>
          <a:r>
            <a:rPr lang="en-US" altLang="zh-CN" dirty="0" smtClean="0"/>
            <a:t>Service Bus[70%]</a:t>
          </a:r>
          <a:endParaRPr lang="zh-CN" altLang="en-US" dirty="0"/>
        </a:p>
      </dgm:t>
    </dgm:pt>
    <dgm:pt modelId="{7B0FA988-F1E9-4368-963D-15D56F636B9C}" type="parTrans" cxnId="{934D209B-8E22-45A9-BF8E-0DD3ADB3915E}">
      <dgm:prSet/>
      <dgm:spPr/>
      <dgm:t>
        <a:bodyPr/>
        <a:lstStyle/>
        <a:p>
          <a:endParaRPr lang="zh-CN" altLang="en-US"/>
        </a:p>
      </dgm:t>
    </dgm:pt>
    <dgm:pt modelId="{061C4873-EF73-4695-8F17-F6B2280931B8}" type="sibTrans" cxnId="{934D209B-8E22-45A9-BF8E-0DD3ADB3915E}">
      <dgm:prSet/>
      <dgm:spPr/>
      <dgm:t>
        <a:bodyPr/>
        <a:lstStyle/>
        <a:p>
          <a:endParaRPr lang="zh-CN" altLang="en-US"/>
        </a:p>
      </dgm:t>
    </dgm:pt>
    <dgm:pt modelId="{15630FEF-5DDC-4828-B31D-AF75ED88F58D}">
      <dgm:prSet phldrT="[文本]"/>
      <dgm:spPr/>
      <dgm:t>
        <a:bodyPr/>
        <a:lstStyle/>
        <a:p>
          <a:r>
            <a:rPr lang="en-US" altLang="zh-CN" dirty="0" smtClean="0"/>
            <a:t>Study from the Azure.com</a:t>
          </a:r>
          <a:endParaRPr lang="zh-CN" altLang="en-US" dirty="0"/>
        </a:p>
      </dgm:t>
    </dgm:pt>
    <dgm:pt modelId="{A26E426A-4618-4615-AA95-256B63ECB7EF}" type="parTrans" cxnId="{7D02CE06-BFB4-416C-910D-FC4F98615262}">
      <dgm:prSet/>
      <dgm:spPr/>
      <dgm:t>
        <a:bodyPr/>
        <a:lstStyle/>
        <a:p>
          <a:endParaRPr lang="zh-CN" altLang="en-US"/>
        </a:p>
      </dgm:t>
    </dgm:pt>
    <dgm:pt modelId="{798A2586-7545-4546-B033-AE8B6A9E7D69}" type="sibTrans" cxnId="{7D02CE06-BFB4-416C-910D-FC4F98615262}">
      <dgm:prSet/>
      <dgm:spPr/>
      <dgm:t>
        <a:bodyPr/>
        <a:lstStyle/>
        <a:p>
          <a:endParaRPr lang="zh-CN" altLang="en-US"/>
        </a:p>
      </dgm:t>
    </dgm:pt>
    <dgm:pt modelId="{9490EC08-89BC-4199-B7A6-AF14EA7E236F}">
      <dgm:prSet phldrT="[文本]"/>
      <dgm:spPr/>
      <dgm:t>
        <a:bodyPr/>
        <a:lstStyle/>
        <a:p>
          <a:r>
            <a:rPr lang="en-US" altLang="zh-CN" dirty="0" smtClean="0"/>
            <a:t>Write sample and read demo project</a:t>
          </a:r>
          <a:endParaRPr lang="zh-CN" altLang="en-US" dirty="0"/>
        </a:p>
      </dgm:t>
    </dgm:pt>
    <dgm:pt modelId="{D2C3193D-C86F-4968-A8DD-9062784CA2A2}" type="parTrans" cxnId="{84EDC806-B732-495C-97BF-EE3214480449}">
      <dgm:prSet/>
      <dgm:spPr/>
      <dgm:t>
        <a:bodyPr/>
        <a:lstStyle/>
        <a:p>
          <a:endParaRPr lang="zh-CN" altLang="en-US"/>
        </a:p>
      </dgm:t>
    </dgm:pt>
    <dgm:pt modelId="{F7920B64-8B3C-4DC5-97CB-4B50D4B21E98}" type="sibTrans" cxnId="{84EDC806-B732-495C-97BF-EE3214480449}">
      <dgm:prSet/>
      <dgm:spPr/>
      <dgm:t>
        <a:bodyPr/>
        <a:lstStyle/>
        <a:p>
          <a:endParaRPr lang="zh-CN" altLang="en-US"/>
        </a:p>
      </dgm:t>
    </dgm:pt>
    <dgm:pt modelId="{94889353-3E51-44B8-8305-FD8F2FA85601}">
      <dgm:prSet phldrT="[文本]"/>
      <dgm:spPr/>
      <dgm:t>
        <a:bodyPr/>
        <a:lstStyle/>
        <a:p>
          <a:r>
            <a:rPr lang="en-US" altLang="zh-CN" dirty="0" smtClean="0"/>
            <a:t>CTF html break[90%]</a:t>
          </a:r>
          <a:endParaRPr lang="zh-CN" altLang="en-US" dirty="0"/>
        </a:p>
      </dgm:t>
    </dgm:pt>
    <dgm:pt modelId="{E4592492-A06D-469A-BC4B-83BAD08DF22C}" type="parTrans" cxnId="{E768D471-F21F-4F57-B3EC-4501C37F84EE}">
      <dgm:prSet/>
      <dgm:spPr/>
      <dgm:t>
        <a:bodyPr/>
        <a:lstStyle/>
        <a:p>
          <a:endParaRPr lang="zh-CN" altLang="en-US"/>
        </a:p>
      </dgm:t>
    </dgm:pt>
    <dgm:pt modelId="{41870571-95BD-4107-894B-B0638EFBADFC}" type="sibTrans" cxnId="{E768D471-F21F-4F57-B3EC-4501C37F84EE}">
      <dgm:prSet/>
      <dgm:spPr/>
      <dgm:t>
        <a:bodyPr/>
        <a:lstStyle/>
        <a:p>
          <a:endParaRPr lang="zh-CN" altLang="en-US"/>
        </a:p>
      </dgm:t>
    </dgm:pt>
    <dgm:pt modelId="{F5862B51-731D-407E-ABFA-F3E2365296F2}">
      <dgm:prSet phldrT="[文本]"/>
      <dgm:spPr/>
      <dgm:t>
        <a:bodyPr/>
        <a:lstStyle/>
        <a:p>
          <a:r>
            <a:rPr lang="en-US" altLang="zh-CN" dirty="0" smtClean="0"/>
            <a:t>Understand the detail issue</a:t>
          </a:r>
          <a:endParaRPr lang="zh-CN" altLang="en-US" dirty="0"/>
        </a:p>
      </dgm:t>
    </dgm:pt>
    <dgm:pt modelId="{6F9F283C-E159-40E7-8C8B-55E53DCAC901}" type="parTrans" cxnId="{536AAC62-799C-48BE-B271-DA57CDBD626B}">
      <dgm:prSet/>
      <dgm:spPr/>
      <dgm:t>
        <a:bodyPr/>
        <a:lstStyle/>
        <a:p>
          <a:endParaRPr lang="zh-CN" altLang="en-US"/>
        </a:p>
      </dgm:t>
    </dgm:pt>
    <dgm:pt modelId="{C656AA61-A9F9-416B-A221-0EE5697BC132}" type="sibTrans" cxnId="{536AAC62-799C-48BE-B271-DA57CDBD626B}">
      <dgm:prSet/>
      <dgm:spPr/>
      <dgm:t>
        <a:bodyPr/>
        <a:lstStyle/>
        <a:p>
          <a:endParaRPr lang="zh-CN" altLang="en-US"/>
        </a:p>
      </dgm:t>
    </dgm:pt>
    <dgm:pt modelId="{A800FDBA-58D2-4B4D-9034-A94BEBECB250}">
      <dgm:prSet phldrT="[文本]"/>
      <dgm:spPr/>
      <dgm:t>
        <a:bodyPr/>
        <a:lstStyle/>
        <a:p>
          <a:r>
            <a:rPr lang="en-US" altLang="zh-CN" dirty="0" smtClean="0"/>
            <a:t>Research source code and repair</a:t>
          </a:r>
          <a:endParaRPr lang="zh-CN" altLang="en-US" dirty="0"/>
        </a:p>
      </dgm:t>
    </dgm:pt>
    <dgm:pt modelId="{4145B307-B04B-4F79-955B-DA938A2787CE}" type="parTrans" cxnId="{048476B7-FCC3-485C-98F8-8DF8FC4B7A23}">
      <dgm:prSet/>
      <dgm:spPr/>
      <dgm:t>
        <a:bodyPr/>
        <a:lstStyle/>
        <a:p>
          <a:endParaRPr lang="zh-CN" altLang="en-US"/>
        </a:p>
      </dgm:t>
    </dgm:pt>
    <dgm:pt modelId="{A37128CD-22BE-42C5-A754-4B5990299697}" type="sibTrans" cxnId="{048476B7-FCC3-485C-98F8-8DF8FC4B7A23}">
      <dgm:prSet/>
      <dgm:spPr/>
      <dgm:t>
        <a:bodyPr/>
        <a:lstStyle/>
        <a:p>
          <a:endParaRPr lang="zh-CN" altLang="en-US"/>
        </a:p>
      </dgm:t>
    </dgm:pt>
    <dgm:pt modelId="{907CDD4A-5812-4583-851C-5F4DDD8D4B22}">
      <dgm:prSet phldrT="[文本]"/>
      <dgm:spPr/>
      <dgm:t>
        <a:bodyPr/>
        <a:lstStyle/>
        <a:p>
          <a:r>
            <a:rPr lang="en-US" altLang="zh-CN" dirty="0" smtClean="0"/>
            <a:t>Understand CTF Component</a:t>
          </a:r>
          <a:endParaRPr lang="zh-CN" altLang="en-US" dirty="0"/>
        </a:p>
      </dgm:t>
    </dgm:pt>
    <dgm:pt modelId="{0D232893-10D2-4FE0-953E-FE7EADD15BAC}" type="parTrans" cxnId="{17876303-FC97-4704-8547-EFA5B85271E8}">
      <dgm:prSet/>
      <dgm:spPr/>
      <dgm:t>
        <a:bodyPr/>
        <a:lstStyle/>
        <a:p>
          <a:endParaRPr lang="zh-CN" altLang="en-US"/>
        </a:p>
      </dgm:t>
    </dgm:pt>
    <dgm:pt modelId="{4888AFB8-A855-4454-82EB-F50DFEAFC027}" type="sibTrans" cxnId="{17876303-FC97-4704-8547-EFA5B85271E8}">
      <dgm:prSet/>
      <dgm:spPr/>
      <dgm:t>
        <a:bodyPr/>
        <a:lstStyle/>
        <a:p>
          <a:endParaRPr lang="zh-CN" altLang="en-US"/>
        </a:p>
      </dgm:t>
    </dgm:pt>
    <dgm:pt modelId="{54DF46E0-8B59-4160-B490-18BA8D920DCA}">
      <dgm:prSet phldrT="[文本]"/>
      <dgm:spPr/>
      <dgm:t>
        <a:bodyPr/>
        <a:lstStyle/>
        <a:p>
          <a:r>
            <a:rPr lang="en-US" altLang="zh-CN" dirty="0" smtClean="0"/>
            <a:t>Integrate to VKB source code</a:t>
          </a:r>
          <a:endParaRPr lang="zh-CN" altLang="en-US" dirty="0"/>
        </a:p>
      </dgm:t>
    </dgm:pt>
    <dgm:pt modelId="{8454CB89-7F4F-4644-8C62-EA6F98D4A26E}" type="parTrans" cxnId="{3CBA9F68-D441-4279-9AB7-734F25200DA1}">
      <dgm:prSet/>
      <dgm:spPr/>
      <dgm:t>
        <a:bodyPr/>
        <a:lstStyle/>
        <a:p>
          <a:endParaRPr lang="zh-CN" altLang="en-US"/>
        </a:p>
      </dgm:t>
    </dgm:pt>
    <dgm:pt modelId="{05913E78-B87D-42E9-8E61-558121488DE9}" type="sibTrans" cxnId="{3CBA9F68-D441-4279-9AB7-734F25200DA1}">
      <dgm:prSet/>
      <dgm:spPr/>
      <dgm:t>
        <a:bodyPr/>
        <a:lstStyle/>
        <a:p>
          <a:endParaRPr lang="zh-CN" altLang="en-US"/>
        </a:p>
      </dgm:t>
    </dgm:pt>
    <dgm:pt modelId="{8AB8BC61-6471-4F81-B675-0B3C15BAB938}">
      <dgm:prSet phldrT="[文本]"/>
      <dgm:spPr/>
      <dgm:t>
        <a:bodyPr/>
        <a:lstStyle/>
        <a:p>
          <a:r>
            <a:rPr lang="en-US" altLang="zh-CN" dirty="0" smtClean="0"/>
            <a:t>Other job[40%]</a:t>
          </a:r>
          <a:endParaRPr lang="zh-CN" altLang="en-US" dirty="0"/>
        </a:p>
      </dgm:t>
    </dgm:pt>
    <dgm:pt modelId="{B3B1680C-0740-4458-BC8C-0153309FAA6F}" type="parTrans" cxnId="{69080999-DF39-4988-911E-6B6A93376B84}">
      <dgm:prSet/>
      <dgm:spPr/>
      <dgm:t>
        <a:bodyPr/>
        <a:lstStyle/>
        <a:p>
          <a:endParaRPr lang="zh-CN" altLang="en-US"/>
        </a:p>
      </dgm:t>
    </dgm:pt>
    <dgm:pt modelId="{0D245F37-256F-44F0-BE63-2FDB8E7F2244}" type="sibTrans" cxnId="{69080999-DF39-4988-911E-6B6A93376B84}">
      <dgm:prSet/>
      <dgm:spPr/>
      <dgm:t>
        <a:bodyPr/>
        <a:lstStyle/>
        <a:p>
          <a:endParaRPr lang="zh-CN" altLang="en-US"/>
        </a:p>
      </dgm:t>
    </dgm:pt>
    <dgm:pt modelId="{9CAC9E92-DFA4-4234-93D4-5E8702040368}">
      <dgm:prSet phldrT="[文本]"/>
      <dgm:spPr/>
      <dgm:t>
        <a:bodyPr/>
        <a:lstStyle/>
        <a:p>
          <a:r>
            <a:rPr lang="en-US" altLang="zh-CN" dirty="0" smtClean="0"/>
            <a:t>Join test training course</a:t>
          </a:r>
          <a:endParaRPr lang="zh-CN" altLang="en-US" dirty="0"/>
        </a:p>
      </dgm:t>
    </dgm:pt>
    <dgm:pt modelId="{DD43E0B0-96AB-4BA8-8B4C-15A3B685EB36}" type="parTrans" cxnId="{28434F6E-C763-4633-BBB5-ED94BC6F97FC}">
      <dgm:prSet/>
      <dgm:spPr/>
      <dgm:t>
        <a:bodyPr/>
        <a:lstStyle/>
        <a:p>
          <a:endParaRPr lang="zh-CN" altLang="en-US"/>
        </a:p>
      </dgm:t>
    </dgm:pt>
    <dgm:pt modelId="{A29A573A-4645-4A75-A83D-2CE7A6A8CBEF}" type="sibTrans" cxnId="{28434F6E-C763-4633-BBB5-ED94BC6F97FC}">
      <dgm:prSet/>
      <dgm:spPr/>
      <dgm:t>
        <a:bodyPr/>
        <a:lstStyle/>
        <a:p>
          <a:endParaRPr lang="zh-CN" altLang="en-US"/>
        </a:p>
      </dgm:t>
    </dgm:pt>
    <dgm:pt modelId="{C0217C64-0BB7-41D3-8B80-6B3B64BFAF67}">
      <dgm:prSet phldrT="[文本]"/>
      <dgm:spPr/>
      <dgm:t>
        <a:bodyPr/>
        <a:lstStyle/>
        <a:p>
          <a:r>
            <a:rPr lang="en-US" altLang="zh-CN" dirty="0" smtClean="0"/>
            <a:t>Study usage of source code version manage and code branch</a:t>
          </a:r>
          <a:endParaRPr lang="zh-CN" altLang="en-US" dirty="0"/>
        </a:p>
      </dgm:t>
    </dgm:pt>
    <dgm:pt modelId="{4902D645-E9A6-4CE8-81BB-22BD3D650EF7}" type="parTrans" cxnId="{33FC27E2-1DA2-4033-B693-26DFCF3C4A56}">
      <dgm:prSet/>
      <dgm:spPr/>
      <dgm:t>
        <a:bodyPr/>
        <a:lstStyle/>
        <a:p>
          <a:endParaRPr lang="zh-CN" altLang="en-US"/>
        </a:p>
      </dgm:t>
    </dgm:pt>
    <dgm:pt modelId="{5DA2BA64-41AF-46D3-BAF7-4F81E8E759AF}" type="sibTrans" cxnId="{33FC27E2-1DA2-4033-B693-26DFCF3C4A56}">
      <dgm:prSet/>
      <dgm:spPr/>
      <dgm:t>
        <a:bodyPr/>
        <a:lstStyle/>
        <a:p>
          <a:endParaRPr lang="zh-CN" altLang="en-US"/>
        </a:p>
      </dgm:t>
    </dgm:pt>
    <dgm:pt modelId="{387D6606-2E8A-4496-A164-3F40B104B622}">
      <dgm:prSet phldrT="[文本]"/>
      <dgm:spPr/>
      <dgm:t>
        <a:bodyPr/>
        <a:lstStyle/>
        <a:p>
          <a:r>
            <a:rPr lang="en-US" altLang="zh-CN" dirty="0" smtClean="0"/>
            <a:t>Discuss with teammates </a:t>
          </a:r>
          <a:endParaRPr lang="zh-CN" altLang="en-US" dirty="0"/>
        </a:p>
      </dgm:t>
    </dgm:pt>
    <dgm:pt modelId="{397EE658-8707-4528-81A6-A758B55207C2}" type="parTrans" cxnId="{D1DEC7B6-B530-4DA9-BADA-784D0E77AC53}">
      <dgm:prSet/>
      <dgm:spPr/>
      <dgm:t>
        <a:bodyPr/>
        <a:lstStyle/>
        <a:p>
          <a:endParaRPr lang="zh-CN" altLang="en-US"/>
        </a:p>
      </dgm:t>
    </dgm:pt>
    <dgm:pt modelId="{E429A406-BAA5-4EAC-B262-CAC94AAA6DD6}" type="sibTrans" cxnId="{D1DEC7B6-B530-4DA9-BADA-784D0E77AC53}">
      <dgm:prSet/>
      <dgm:spPr/>
      <dgm:t>
        <a:bodyPr/>
        <a:lstStyle/>
        <a:p>
          <a:endParaRPr lang="zh-CN" altLang="en-US"/>
        </a:p>
      </dgm:t>
    </dgm:pt>
    <dgm:pt modelId="{6FF603DA-4917-49A5-9CE4-16691BB643AE}">
      <dgm:prSet phldrT="[文本]"/>
      <dgm:spPr/>
      <dgm:t>
        <a:bodyPr/>
        <a:lstStyle/>
        <a:p>
          <a:r>
            <a:rPr lang="en-US" altLang="zh-CN" dirty="0" smtClean="0"/>
            <a:t>Modify </a:t>
          </a:r>
          <a:r>
            <a:rPr lang="en-US" altLang="zh-CN" dirty="0" err="1" smtClean="0"/>
            <a:t>VKBConfig</a:t>
          </a:r>
          <a:r>
            <a:rPr lang="en-US" altLang="zh-CN" dirty="0" smtClean="0"/>
            <a:t> Tool add service bus items</a:t>
          </a:r>
          <a:endParaRPr lang="zh-CN" altLang="en-US" dirty="0"/>
        </a:p>
      </dgm:t>
    </dgm:pt>
    <dgm:pt modelId="{50C9A650-5205-4210-9EEB-EA45C7D2B3DB}" type="parTrans" cxnId="{05A95A26-F604-4844-A0EC-74AD15A7A44C}">
      <dgm:prSet/>
      <dgm:spPr/>
      <dgm:t>
        <a:bodyPr/>
        <a:lstStyle/>
        <a:p>
          <a:endParaRPr lang="zh-CN" altLang="en-US"/>
        </a:p>
      </dgm:t>
    </dgm:pt>
    <dgm:pt modelId="{9F8BE23E-2F66-45D5-A347-E771435ECE01}" type="sibTrans" cxnId="{05A95A26-F604-4844-A0EC-74AD15A7A44C}">
      <dgm:prSet/>
      <dgm:spPr/>
      <dgm:t>
        <a:bodyPr/>
        <a:lstStyle/>
        <a:p>
          <a:endParaRPr lang="zh-CN" altLang="en-US"/>
        </a:p>
      </dgm:t>
    </dgm:pt>
    <dgm:pt modelId="{5790D5C8-B72B-4568-8A37-DC321B965FA4}">
      <dgm:prSet phldrT="[文本]"/>
      <dgm:spPr/>
      <dgm:t>
        <a:bodyPr/>
        <a:lstStyle/>
        <a:p>
          <a:r>
            <a:rPr lang="en-US" altLang="zh-CN" dirty="0" smtClean="0"/>
            <a:t>Study testing technology</a:t>
          </a:r>
          <a:endParaRPr lang="zh-CN" altLang="en-US" dirty="0"/>
        </a:p>
      </dgm:t>
    </dgm:pt>
    <dgm:pt modelId="{210877F2-0FC6-4ED0-BBE6-3B3B3FFAB6F8}" type="parTrans" cxnId="{522AD344-6EDC-4C85-9EFF-D113E6F74FC4}">
      <dgm:prSet/>
      <dgm:spPr/>
      <dgm:t>
        <a:bodyPr/>
        <a:lstStyle/>
        <a:p>
          <a:endParaRPr lang="zh-CN" altLang="en-US"/>
        </a:p>
      </dgm:t>
    </dgm:pt>
    <dgm:pt modelId="{6C8BB05D-3CEE-4E19-AEAC-9EF7E52DC970}" type="sibTrans" cxnId="{522AD344-6EDC-4C85-9EFF-D113E6F74FC4}">
      <dgm:prSet/>
      <dgm:spPr/>
      <dgm:t>
        <a:bodyPr/>
        <a:lstStyle/>
        <a:p>
          <a:endParaRPr lang="zh-CN" altLang="en-US"/>
        </a:p>
      </dgm:t>
    </dgm:pt>
    <dgm:pt modelId="{BD97CBC5-57AA-4B2E-A7A8-1A38C74D3955}">
      <dgm:prSet phldrT="[文本]"/>
      <dgm:spPr/>
      <dgm:t>
        <a:bodyPr/>
        <a:lstStyle/>
        <a:p>
          <a:r>
            <a:rPr lang="en-US" altLang="zh-CN" dirty="0" smtClean="0"/>
            <a:t>Bug manage process</a:t>
          </a:r>
          <a:endParaRPr lang="zh-CN" altLang="en-US" dirty="0"/>
        </a:p>
      </dgm:t>
    </dgm:pt>
    <dgm:pt modelId="{CECCA3B8-1E14-4182-B90D-CEDBAF06DEE5}" type="parTrans" cxnId="{B180B6A1-E8A7-44E4-A9EB-9F47F7627EBD}">
      <dgm:prSet/>
      <dgm:spPr/>
      <dgm:t>
        <a:bodyPr/>
        <a:lstStyle/>
        <a:p>
          <a:endParaRPr lang="zh-CN" altLang="en-US"/>
        </a:p>
      </dgm:t>
    </dgm:pt>
    <dgm:pt modelId="{CB6BAFE4-8B6C-445C-B933-A7E4AF1A053C}" type="sibTrans" cxnId="{B180B6A1-E8A7-44E4-A9EB-9F47F7627EBD}">
      <dgm:prSet/>
      <dgm:spPr/>
      <dgm:t>
        <a:bodyPr/>
        <a:lstStyle/>
        <a:p>
          <a:endParaRPr lang="zh-CN" altLang="en-US"/>
        </a:p>
      </dgm:t>
    </dgm:pt>
    <dgm:pt modelId="{B73FBAE4-C39E-46FB-93F0-DC2CEAAE54E1}" type="pres">
      <dgm:prSet presAssocID="{F0ECB320-1228-4632-B906-FCA617B5AA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134C32-ED48-49F7-AA25-2CC6345779D8}" type="pres">
      <dgm:prSet presAssocID="{F49911B5-BC8B-4082-90CD-B97A379126EF}" presName="linNode" presStyleCnt="0"/>
      <dgm:spPr/>
      <dgm:t>
        <a:bodyPr/>
        <a:lstStyle/>
        <a:p>
          <a:endParaRPr lang="zh-CN" altLang="en-US"/>
        </a:p>
      </dgm:t>
    </dgm:pt>
    <dgm:pt modelId="{45968FBC-BA99-4B52-983C-8BCFDD97BF25}" type="pres">
      <dgm:prSet presAssocID="{F49911B5-BC8B-4082-90CD-B97A379126EF}" presName="parentText" presStyleLbl="node1" presStyleIdx="0" presStyleCnt="4" custLinFactNeighborY="-77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346AA-C80B-4F34-AA24-447EA14576C5}" type="pres">
      <dgm:prSet presAssocID="{F49911B5-BC8B-4082-90CD-B97A379126E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30459-4F27-441F-9BC6-22A0DB8FCEF0}" type="pres">
      <dgm:prSet presAssocID="{E919FEC7-2BAE-4470-BFBF-BCCA1BBDCCFE}" presName="sp" presStyleCnt="0"/>
      <dgm:spPr/>
      <dgm:t>
        <a:bodyPr/>
        <a:lstStyle/>
        <a:p>
          <a:endParaRPr lang="zh-CN" altLang="en-US"/>
        </a:p>
      </dgm:t>
    </dgm:pt>
    <dgm:pt modelId="{9616C33B-3CEE-4A79-BCF0-09F6BCC2289D}" type="pres">
      <dgm:prSet presAssocID="{6DF4658D-C578-41BC-AE5A-984CCEADB767}" presName="linNode" presStyleCnt="0"/>
      <dgm:spPr/>
      <dgm:t>
        <a:bodyPr/>
        <a:lstStyle/>
        <a:p>
          <a:endParaRPr lang="zh-CN" altLang="en-US"/>
        </a:p>
      </dgm:t>
    </dgm:pt>
    <dgm:pt modelId="{723FE99A-FC97-40CE-968B-EAF8B93BD069}" type="pres">
      <dgm:prSet presAssocID="{6DF4658D-C578-41BC-AE5A-984CCEADB76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9BB14-E8B3-409C-ABA2-028A49039CDF}" type="pres">
      <dgm:prSet presAssocID="{6DF4658D-C578-41BC-AE5A-984CCEADB76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6FBA8-D175-4E16-A20D-AEB9D34F2B19}" type="pres">
      <dgm:prSet presAssocID="{061C4873-EF73-4695-8F17-F6B2280931B8}" presName="sp" presStyleCnt="0"/>
      <dgm:spPr/>
      <dgm:t>
        <a:bodyPr/>
        <a:lstStyle/>
        <a:p>
          <a:endParaRPr lang="zh-CN" altLang="en-US"/>
        </a:p>
      </dgm:t>
    </dgm:pt>
    <dgm:pt modelId="{5AAAD180-6F1E-4C8F-BEEE-BB3A4893DC96}" type="pres">
      <dgm:prSet presAssocID="{94889353-3E51-44B8-8305-FD8F2FA85601}" presName="linNode" presStyleCnt="0"/>
      <dgm:spPr/>
      <dgm:t>
        <a:bodyPr/>
        <a:lstStyle/>
        <a:p>
          <a:endParaRPr lang="zh-CN" altLang="en-US"/>
        </a:p>
      </dgm:t>
    </dgm:pt>
    <dgm:pt modelId="{454C777C-0C84-4CE2-A30A-F82D5C43F428}" type="pres">
      <dgm:prSet presAssocID="{94889353-3E51-44B8-8305-FD8F2FA8560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730ED-8BDE-4D92-A1EE-39321EABDF34}" type="pres">
      <dgm:prSet presAssocID="{94889353-3E51-44B8-8305-FD8F2FA8560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87985F-4362-469D-9A92-5945E07B1742}" type="pres">
      <dgm:prSet presAssocID="{41870571-95BD-4107-894B-B0638EFBADFC}" presName="sp" presStyleCnt="0"/>
      <dgm:spPr/>
      <dgm:t>
        <a:bodyPr/>
        <a:lstStyle/>
        <a:p>
          <a:endParaRPr lang="zh-CN" altLang="en-US"/>
        </a:p>
      </dgm:t>
    </dgm:pt>
    <dgm:pt modelId="{CF07177E-D294-43E1-B284-683236CE8E4F}" type="pres">
      <dgm:prSet presAssocID="{8AB8BC61-6471-4F81-B675-0B3C15BAB938}" presName="linNode" presStyleCnt="0"/>
      <dgm:spPr/>
      <dgm:t>
        <a:bodyPr/>
        <a:lstStyle/>
        <a:p>
          <a:endParaRPr lang="zh-CN" altLang="en-US"/>
        </a:p>
      </dgm:t>
    </dgm:pt>
    <dgm:pt modelId="{0891C3B1-3580-4084-A808-1FBDB1D71DD6}" type="pres">
      <dgm:prSet presAssocID="{8AB8BC61-6471-4F81-B675-0B3C15BAB93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43FB2-9C5F-4A3D-A63F-865ACD5977B0}" type="pres">
      <dgm:prSet presAssocID="{8AB8BC61-6471-4F81-B675-0B3C15BAB93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D2799F-8196-48C2-A38D-7406E5E80F0D}" type="presOf" srcId="{15630FEF-5DDC-4828-B31D-AF75ED88F58D}" destId="{3959BB14-E8B3-409C-ABA2-028A49039CDF}" srcOrd="0" destOrd="0" presId="urn:microsoft.com/office/officeart/2005/8/layout/vList5"/>
    <dgm:cxn modelId="{C1028C22-596F-4973-9D6A-22BB2C28075E}" type="presOf" srcId="{6DF4658D-C578-41BC-AE5A-984CCEADB767}" destId="{723FE99A-FC97-40CE-968B-EAF8B93BD069}" srcOrd="0" destOrd="0" presId="urn:microsoft.com/office/officeart/2005/8/layout/vList5"/>
    <dgm:cxn modelId="{C08EFCB6-7639-4682-BCE5-3BCDD74C9F4F}" type="presOf" srcId="{387D6606-2E8A-4496-A164-3F40B104B622}" destId="{8C743FB2-9C5F-4A3D-A63F-865ACD5977B0}" srcOrd="0" destOrd="3" presId="urn:microsoft.com/office/officeart/2005/8/layout/vList5"/>
    <dgm:cxn modelId="{7D02CE06-BFB4-416C-910D-FC4F98615262}" srcId="{6DF4658D-C578-41BC-AE5A-984CCEADB767}" destId="{15630FEF-5DDC-4828-B31D-AF75ED88F58D}" srcOrd="0" destOrd="0" parTransId="{A26E426A-4618-4615-AA95-256B63ECB7EF}" sibTransId="{798A2586-7545-4546-B033-AE8B6A9E7D69}"/>
    <dgm:cxn modelId="{84EDC806-B732-495C-97BF-EE3214480449}" srcId="{6DF4658D-C578-41BC-AE5A-984CCEADB767}" destId="{9490EC08-89BC-4199-B7A6-AF14EA7E236F}" srcOrd="1" destOrd="0" parTransId="{D2C3193D-C86F-4968-A8DD-9062784CA2A2}" sibTransId="{F7920B64-8B3C-4DC5-97CB-4B50D4B21E98}"/>
    <dgm:cxn modelId="{E768D471-F21F-4F57-B3EC-4501C37F84EE}" srcId="{F0ECB320-1228-4632-B906-FCA617B5AAD6}" destId="{94889353-3E51-44B8-8305-FD8F2FA85601}" srcOrd="2" destOrd="0" parTransId="{E4592492-A06D-469A-BC4B-83BAD08DF22C}" sibTransId="{41870571-95BD-4107-894B-B0638EFBADFC}"/>
    <dgm:cxn modelId="{33FC27E2-1DA2-4033-B693-26DFCF3C4A56}" srcId="{8AB8BC61-6471-4F81-B675-0B3C15BAB938}" destId="{C0217C64-0BB7-41D3-8B80-6B3B64BFAF67}" srcOrd="1" destOrd="0" parTransId="{4902D645-E9A6-4CE8-81BB-22BD3D650EF7}" sibTransId="{5DA2BA64-41AF-46D3-BAF7-4F81E8E759AF}"/>
    <dgm:cxn modelId="{727839AD-EE51-4E05-B8B6-527A5BC055A3}" type="presOf" srcId="{A800FDBA-58D2-4B4D-9034-A94BEBECB250}" destId="{580730ED-8BDE-4D92-A1EE-39321EABDF34}" srcOrd="0" destOrd="1" presId="urn:microsoft.com/office/officeart/2005/8/layout/vList5"/>
    <dgm:cxn modelId="{29B0D4C9-7929-4561-9589-B86CED8DB4F4}" type="presOf" srcId="{F49911B5-BC8B-4082-90CD-B97A379126EF}" destId="{45968FBC-BA99-4B52-983C-8BCFDD97BF25}" srcOrd="0" destOrd="0" presId="urn:microsoft.com/office/officeart/2005/8/layout/vList5"/>
    <dgm:cxn modelId="{95E09DCF-A60A-4B7E-B3F3-E58AFA6DD6A3}" srcId="{F49911B5-BC8B-4082-90CD-B97A379126EF}" destId="{E7735B0E-65FA-4BD4-800B-F519B3FB7218}" srcOrd="1" destOrd="0" parTransId="{DFED0CAB-183C-4547-AEB0-BA5B4224E53D}" sibTransId="{FD0C2787-0414-424C-B807-53E876E203A6}"/>
    <dgm:cxn modelId="{D1DEC7B6-B530-4DA9-BADA-784D0E77AC53}" srcId="{8AB8BC61-6471-4F81-B675-0B3C15BAB938}" destId="{387D6606-2E8A-4496-A164-3F40B104B622}" srcOrd="3" destOrd="0" parTransId="{397EE658-8707-4528-81A6-A758B55207C2}" sibTransId="{E429A406-BAA5-4EAC-B262-CAC94AAA6DD6}"/>
    <dgm:cxn modelId="{05A95A26-F604-4844-A0EC-74AD15A7A44C}" srcId="{6DF4658D-C578-41BC-AE5A-984CCEADB767}" destId="{6FF603DA-4917-49A5-9CE4-16691BB643AE}" srcOrd="3" destOrd="0" parTransId="{50C9A650-5205-4210-9EEB-EA45C7D2B3DB}" sibTransId="{9F8BE23E-2F66-45D5-A347-E771435ECE01}"/>
    <dgm:cxn modelId="{1F057E67-39C8-4E11-BA1F-8E7D1E629C35}" srcId="{F0ECB320-1228-4632-B906-FCA617B5AAD6}" destId="{F49911B5-BC8B-4082-90CD-B97A379126EF}" srcOrd="0" destOrd="0" parTransId="{0F9B2AC5-FBC9-4710-B309-88CB25010880}" sibTransId="{E919FEC7-2BAE-4470-BFBF-BCCA1BBDCCFE}"/>
    <dgm:cxn modelId="{45A4E0EF-8C0B-4948-994A-58E56E4A04A3}" srcId="{F49911B5-BC8B-4082-90CD-B97A379126EF}" destId="{D1A603F6-81B4-4C75-8868-40964268E021}" srcOrd="2" destOrd="0" parTransId="{8FE97644-F3D2-43C8-A4A0-7D0E7F3D90CE}" sibTransId="{4B55BCB7-3AA6-47AC-B905-70E79C6F3EC1}"/>
    <dgm:cxn modelId="{9BF0FB74-2F8E-4ADE-BD7B-5A5150780B41}" type="presOf" srcId="{5790D5C8-B72B-4568-8A37-DC321B965FA4}" destId="{8C743FB2-9C5F-4A3D-A63F-865ACD5977B0}" srcOrd="0" destOrd="2" presId="urn:microsoft.com/office/officeart/2005/8/layout/vList5"/>
    <dgm:cxn modelId="{B180B6A1-E8A7-44E4-A9EB-9F47F7627EBD}" srcId="{94889353-3E51-44B8-8305-FD8F2FA85601}" destId="{BD97CBC5-57AA-4B2E-A7A8-1A38C74D3955}" srcOrd="2" destOrd="0" parTransId="{CECCA3B8-1E14-4182-B90D-CEDBAF06DEE5}" sibTransId="{CB6BAFE4-8B6C-445C-B933-A7E4AF1A053C}"/>
    <dgm:cxn modelId="{17876303-FC97-4704-8547-EFA5B85271E8}" srcId="{F49911B5-BC8B-4082-90CD-B97A379126EF}" destId="{907CDD4A-5812-4583-851C-5F4DDD8D4B22}" srcOrd="0" destOrd="0" parTransId="{0D232893-10D2-4FE0-953E-FE7EADD15BAC}" sibTransId="{4888AFB8-A855-4454-82EB-F50DFEAFC027}"/>
    <dgm:cxn modelId="{522AD344-6EDC-4C85-9EFF-D113E6F74FC4}" srcId="{8AB8BC61-6471-4F81-B675-0B3C15BAB938}" destId="{5790D5C8-B72B-4568-8A37-DC321B965FA4}" srcOrd="2" destOrd="0" parTransId="{210877F2-0FC6-4ED0-BBE6-3B3B3FFAB6F8}" sibTransId="{6C8BB05D-3CEE-4E19-AEAC-9EF7E52DC970}"/>
    <dgm:cxn modelId="{65900616-750E-40C0-B3DB-95EE5E91B12B}" type="presOf" srcId="{94889353-3E51-44B8-8305-FD8F2FA85601}" destId="{454C777C-0C84-4CE2-A30A-F82D5C43F428}" srcOrd="0" destOrd="0" presId="urn:microsoft.com/office/officeart/2005/8/layout/vList5"/>
    <dgm:cxn modelId="{3276881A-BA34-413B-8E10-6A23EDF52B1B}" type="presOf" srcId="{8AB8BC61-6471-4F81-B675-0B3C15BAB938}" destId="{0891C3B1-3580-4084-A808-1FBDB1D71DD6}" srcOrd="0" destOrd="0" presId="urn:microsoft.com/office/officeart/2005/8/layout/vList5"/>
    <dgm:cxn modelId="{2A5A02E8-561A-4044-AC96-F2B36FC055AA}" type="presOf" srcId="{BD97CBC5-57AA-4B2E-A7A8-1A38C74D3955}" destId="{580730ED-8BDE-4D92-A1EE-39321EABDF34}" srcOrd="0" destOrd="2" presId="urn:microsoft.com/office/officeart/2005/8/layout/vList5"/>
    <dgm:cxn modelId="{053941C2-5FEE-4ACC-B47A-40656D505FF0}" type="presOf" srcId="{6FF603DA-4917-49A5-9CE4-16691BB643AE}" destId="{3959BB14-E8B3-409C-ABA2-028A49039CDF}" srcOrd="0" destOrd="3" presId="urn:microsoft.com/office/officeart/2005/8/layout/vList5"/>
    <dgm:cxn modelId="{3CBA9F68-D441-4279-9AB7-734F25200DA1}" srcId="{6DF4658D-C578-41BC-AE5A-984CCEADB767}" destId="{54DF46E0-8B59-4160-B490-18BA8D920DCA}" srcOrd="2" destOrd="0" parTransId="{8454CB89-7F4F-4644-8C62-EA6F98D4A26E}" sibTransId="{05913E78-B87D-42E9-8E61-558121488DE9}"/>
    <dgm:cxn modelId="{69080999-DF39-4988-911E-6B6A93376B84}" srcId="{F0ECB320-1228-4632-B906-FCA617B5AAD6}" destId="{8AB8BC61-6471-4F81-B675-0B3C15BAB938}" srcOrd="3" destOrd="0" parTransId="{B3B1680C-0740-4458-BC8C-0153309FAA6F}" sibTransId="{0D245F37-256F-44F0-BE63-2FDB8E7F2244}"/>
    <dgm:cxn modelId="{BA34DB8C-4F0B-4B72-884D-EF560D83BCC2}" type="presOf" srcId="{54DF46E0-8B59-4160-B490-18BA8D920DCA}" destId="{3959BB14-E8B3-409C-ABA2-028A49039CDF}" srcOrd="0" destOrd="2" presId="urn:microsoft.com/office/officeart/2005/8/layout/vList5"/>
    <dgm:cxn modelId="{4E83905E-840D-438B-BEB7-1FE653FCAE67}" type="presOf" srcId="{9CAC9E92-DFA4-4234-93D4-5E8702040368}" destId="{8C743FB2-9C5F-4A3D-A63F-865ACD5977B0}" srcOrd="0" destOrd="0" presId="urn:microsoft.com/office/officeart/2005/8/layout/vList5"/>
    <dgm:cxn modelId="{536AAC62-799C-48BE-B271-DA57CDBD626B}" srcId="{94889353-3E51-44B8-8305-FD8F2FA85601}" destId="{F5862B51-731D-407E-ABFA-F3E2365296F2}" srcOrd="0" destOrd="0" parTransId="{6F9F283C-E159-40E7-8C8B-55E53DCAC901}" sibTransId="{C656AA61-A9F9-416B-A221-0EE5697BC132}"/>
    <dgm:cxn modelId="{D8BD71D3-4257-4ABD-B2E6-D36631AAB585}" type="presOf" srcId="{F5862B51-731D-407E-ABFA-F3E2365296F2}" destId="{580730ED-8BDE-4D92-A1EE-39321EABDF34}" srcOrd="0" destOrd="0" presId="urn:microsoft.com/office/officeart/2005/8/layout/vList5"/>
    <dgm:cxn modelId="{B35CC3BB-81E6-4A4A-BD61-74378CBB3DB3}" type="presOf" srcId="{9490EC08-89BC-4199-B7A6-AF14EA7E236F}" destId="{3959BB14-E8B3-409C-ABA2-028A49039CDF}" srcOrd="0" destOrd="1" presId="urn:microsoft.com/office/officeart/2005/8/layout/vList5"/>
    <dgm:cxn modelId="{23804ADA-C8C4-42F5-813A-5A97B5B4B43C}" type="presOf" srcId="{907CDD4A-5812-4583-851C-5F4DDD8D4B22}" destId="{8E9346AA-C80B-4F34-AA24-447EA14576C5}" srcOrd="0" destOrd="0" presId="urn:microsoft.com/office/officeart/2005/8/layout/vList5"/>
    <dgm:cxn modelId="{048476B7-FCC3-485C-98F8-8DF8FC4B7A23}" srcId="{94889353-3E51-44B8-8305-FD8F2FA85601}" destId="{A800FDBA-58D2-4B4D-9034-A94BEBECB250}" srcOrd="1" destOrd="0" parTransId="{4145B307-B04B-4F79-955B-DA938A2787CE}" sibTransId="{A37128CD-22BE-42C5-A754-4B5990299697}"/>
    <dgm:cxn modelId="{28434F6E-C763-4633-BBB5-ED94BC6F97FC}" srcId="{8AB8BC61-6471-4F81-B675-0B3C15BAB938}" destId="{9CAC9E92-DFA4-4234-93D4-5E8702040368}" srcOrd="0" destOrd="0" parTransId="{DD43E0B0-96AB-4BA8-8B4C-15A3B685EB36}" sibTransId="{A29A573A-4645-4A75-A83D-2CE7A6A8CBEF}"/>
    <dgm:cxn modelId="{934D209B-8E22-45A9-BF8E-0DD3ADB3915E}" srcId="{F0ECB320-1228-4632-B906-FCA617B5AAD6}" destId="{6DF4658D-C578-41BC-AE5A-984CCEADB767}" srcOrd="1" destOrd="0" parTransId="{7B0FA988-F1E9-4368-963D-15D56F636B9C}" sibTransId="{061C4873-EF73-4695-8F17-F6B2280931B8}"/>
    <dgm:cxn modelId="{7F0A9CA0-E5D6-4682-B504-7C2F554040C0}" type="presOf" srcId="{D1A603F6-81B4-4C75-8868-40964268E021}" destId="{8E9346AA-C80B-4F34-AA24-447EA14576C5}" srcOrd="0" destOrd="2" presId="urn:microsoft.com/office/officeart/2005/8/layout/vList5"/>
    <dgm:cxn modelId="{C07DB5E2-C832-4519-8F53-2C9265BDF9F9}" type="presOf" srcId="{E7735B0E-65FA-4BD4-800B-F519B3FB7218}" destId="{8E9346AA-C80B-4F34-AA24-447EA14576C5}" srcOrd="0" destOrd="1" presId="urn:microsoft.com/office/officeart/2005/8/layout/vList5"/>
    <dgm:cxn modelId="{4F60F4FE-2766-4B5C-9191-617826A0F305}" type="presOf" srcId="{F0ECB320-1228-4632-B906-FCA617B5AAD6}" destId="{B73FBAE4-C39E-46FB-93F0-DC2CEAAE54E1}" srcOrd="0" destOrd="0" presId="urn:microsoft.com/office/officeart/2005/8/layout/vList5"/>
    <dgm:cxn modelId="{8785BBC9-0185-40CD-9C90-FF626711E749}" type="presOf" srcId="{C0217C64-0BB7-41D3-8B80-6B3B64BFAF67}" destId="{8C743FB2-9C5F-4A3D-A63F-865ACD5977B0}" srcOrd="0" destOrd="1" presId="urn:microsoft.com/office/officeart/2005/8/layout/vList5"/>
    <dgm:cxn modelId="{27ADC66B-C508-41D9-B8EB-D0FC7CB8CA53}" type="presParOf" srcId="{B73FBAE4-C39E-46FB-93F0-DC2CEAAE54E1}" destId="{B2134C32-ED48-49F7-AA25-2CC6345779D8}" srcOrd="0" destOrd="0" presId="urn:microsoft.com/office/officeart/2005/8/layout/vList5"/>
    <dgm:cxn modelId="{6786599F-56F9-4363-A837-9EE9F93F263C}" type="presParOf" srcId="{B2134C32-ED48-49F7-AA25-2CC6345779D8}" destId="{45968FBC-BA99-4B52-983C-8BCFDD97BF25}" srcOrd="0" destOrd="0" presId="urn:microsoft.com/office/officeart/2005/8/layout/vList5"/>
    <dgm:cxn modelId="{AECEDAB2-B8BA-4E9E-84D4-FCF4B5F2E630}" type="presParOf" srcId="{B2134C32-ED48-49F7-AA25-2CC6345779D8}" destId="{8E9346AA-C80B-4F34-AA24-447EA14576C5}" srcOrd="1" destOrd="0" presId="urn:microsoft.com/office/officeart/2005/8/layout/vList5"/>
    <dgm:cxn modelId="{DDCACC01-458A-4F01-BA94-441254E5314E}" type="presParOf" srcId="{B73FBAE4-C39E-46FB-93F0-DC2CEAAE54E1}" destId="{A8A30459-4F27-441F-9BC6-22A0DB8FCEF0}" srcOrd="1" destOrd="0" presId="urn:microsoft.com/office/officeart/2005/8/layout/vList5"/>
    <dgm:cxn modelId="{6F0D8806-CE73-4C82-B2A5-F0DE6E516C0C}" type="presParOf" srcId="{B73FBAE4-C39E-46FB-93F0-DC2CEAAE54E1}" destId="{9616C33B-3CEE-4A79-BCF0-09F6BCC2289D}" srcOrd="2" destOrd="0" presId="urn:microsoft.com/office/officeart/2005/8/layout/vList5"/>
    <dgm:cxn modelId="{EA2A8996-F234-48C0-BF6F-80F04E380F0E}" type="presParOf" srcId="{9616C33B-3CEE-4A79-BCF0-09F6BCC2289D}" destId="{723FE99A-FC97-40CE-968B-EAF8B93BD069}" srcOrd="0" destOrd="0" presId="urn:microsoft.com/office/officeart/2005/8/layout/vList5"/>
    <dgm:cxn modelId="{81C080CC-EC87-4C5E-9FD4-A4A5AD90FB21}" type="presParOf" srcId="{9616C33B-3CEE-4A79-BCF0-09F6BCC2289D}" destId="{3959BB14-E8B3-409C-ABA2-028A49039CDF}" srcOrd="1" destOrd="0" presId="urn:microsoft.com/office/officeart/2005/8/layout/vList5"/>
    <dgm:cxn modelId="{D9C513E2-ABAF-402B-9DC4-DE2ADF5C063D}" type="presParOf" srcId="{B73FBAE4-C39E-46FB-93F0-DC2CEAAE54E1}" destId="{3196FBA8-D175-4E16-A20D-AEB9D34F2B19}" srcOrd="3" destOrd="0" presId="urn:microsoft.com/office/officeart/2005/8/layout/vList5"/>
    <dgm:cxn modelId="{C613162C-7B6C-41D4-91C4-77E347924FE7}" type="presParOf" srcId="{B73FBAE4-C39E-46FB-93F0-DC2CEAAE54E1}" destId="{5AAAD180-6F1E-4C8F-BEEE-BB3A4893DC96}" srcOrd="4" destOrd="0" presId="urn:microsoft.com/office/officeart/2005/8/layout/vList5"/>
    <dgm:cxn modelId="{946E189D-1B11-4BF8-918E-141C5454CFC1}" type="presParOf" srcId="{5AAAD180-6F1E-4C8F-BEEE-BB3A4893DC96}" destId="{454C777C-0C84-4CE2-A30A-F82D5C43F428}" srcOrd="0" destOrd="0" presId="urn:microsoft.com/office/officeart/2005/8/layout/vList5"/>
    <dgm:cxn modelId="{077BC2ED-5721-483E-A028-651C6EEF2DE6}" type="presParOf" srcId="{5AAAD180-6F1E-4C8F-BEEE-BB3A4893DC96}" destId="{580730ED-8BDE-4D92-A1EE-39321EABDF34}" srcOrd="1" destOrd="0" presId="urn:microsoft.com/office/officeart/2005/8/layout/vList5"/>
    <dgm:cxn modelId="{EB62098B-A4E4-455E-9323-6ACCBC970BEC}" type="presParOf" srcId="{B73FBAE4-C39E-46FB-93F0-DC2CEAAE54E1}" destId="{C387985F-4362-469D-9A92-5945E07B1742}" srcOrd="5" destOrd="0" presId="urn:microsoft.com/office/officeart/2005/8/layout/vList5"/>
    <dgm:cxn modelId="{DE6BF5FC-F02D-484B-B049-358EEFDE894A}" type="presParOf" srcId="{B73FBAE4-C39E-46FB-93F0-DC2CEAAE54E1}" destId="{CF07177E-D294-43E1-B284-683236CE8E4F}" srcOrd="6" destOrd="0" presId="urn:microsoft.com/office/officeart/2005/8/layout/vList5"/>
    <dgm:cxn modelId="{24090DB1-1D7E-43C2-9A6A-5E9D8DC69CA5}" type="presParOf" srcId="{CF07177E-D294-43E1-B284-683236CE8E4F}" destId="{0891C3B1-3580-4084-A808-1FBDB1D71DD6}" srcOrd="0" destOrd="0" presId="urn:microsoft.com/office/officeart/2005/8/layout/vList5"/>
    <dgm:cxn modelId="{AAE943BE-2DC1-4BF6-B779-436A1BB51CEF}" type="presParOf" srcId="{CF07177E-D294-43E1-B284-683236CE8E4F}" destId="{8C743FB2-9C5F-4A3D-A63F-865ACD5977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92A462-FB36-4508-AFE0-D9467B448BD6}" type="doc">
      <dgm:prSet loTypeId="urn:microsoft.com/office/officeart/2005/8/layout/StepDownProcess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BE2D55-FC6B-45CB-AEF5-419BFEEC8E2D}">
      <dgm:prSet phldrT="[文本]"/>
      <dgm:spPr/>
      <dgm:t>
        <a:bodyPr/>
        <a:lstStyle/>
        <a:p>
          <a:r>
            <a:rPr lang="en-US" altLang="zh-CN" dirty="0" smtClean="0"/>
            <a:t>Build Dev Environment</a:t>
          </a:r>
          <a:endParaRPr lang="zh-CN" altLang="en-US" dirty="0"/>
        </a:p>
      </dgm:t>
    </dgm:pt>
    <dgm:pt modelId="{2A58B8CC-AAB7-438D-921F-C29A13D6D0DE}" type="parTrans" cxnId="{90C8D16B-68B9-48BC-9386-334387F6F7E5}">
      <dgm:prSet/>
      <dgm:spPr/>
      <dgm:t>
        <a:bodyPr/>
        <a:lstStyle/>
        <a:p>
          <a:endParaRPr lang="zh-CN" altLang="en-US"/>
        </a:p>
      </dgm:t>
    </dgm:pt>
    <dgm:pt modelId="{F541F5BB-C993-4427-AE2B-9CAE1FAF2062}" type="sibTrans" cxnId="{90C8D16B-68B9-48BC-9386-334387F6F7E5}">
      <dgm:prSet/>
      <dgm:spPr/>
      <dgm:t>
        <a:bodyPr/>
        <a:lstStyle/>
        <a:p>
          <a:endParaRPr lang="zh-CN" altLang="en-US"/>
        </a:p>
      </dgm:t>
    </dgm:pt>
    <dgm:pt modelId="{31E083E3-0242-4028-B8AF-D95D35CE9ACE}">
      <dgm:prSet phldrT="[文本]"/>
      <dgm:spPr/>
      <dgm:t>
        <a:bodyPr/>
        <a:lstStyle/>
        <a:p>
          <a:r>
            <a:rPr lang="en-US" altLang="zh-CN" dirty="0" smtClean="0"/>
            <a:t>6/2-6/11</a:t>
          </a:r>
          <a:endParaRPr lang="zh-CN" altLang="en-US" dirty="0"/>
        </a:p>
      </dgm:t>
    </dgm:pt>
    <dgm:pt modelId="{6FE36DC3-CA42-44B5-A6B8-3BF9262B2E9E}" type="parTrans" cxnId="{048DD424-AE45-4425-9FEF-F2798029A640}">
      <dgm:prSet/>
      <dgm:spPr/>
      <dgm:t>
        <a:bodyPr/>
        <a:lstStyle/>
        <a:p>
          <a:endParaRPr lang="zh-CN" altLang="en-US"/>
        </a:p>
      </dgm:t>
    </dgm:pt>
    <dgm:pt modelId="{261553CB-4C0F-479C-9AB8-CB65DE1E19A6}" type="sibTrans" cxnId="{048DD424-AE45-4425-9FEF-F2798029A640}">
      <dgm:prSet/>
      <dgm:spPr/>
      <dgm:t>
        <a:bodyPr/>
        <a:lstStyle/>
        <a:p>
          <a:endParaRPr lang="zh-CN" altLang="en-US"/>
        </a:p>
      </dgm:t>
    </dgm:pt>
    <dgm:pt modelId="{6238DBA8-5CAC-4CAC-A52D-1F42E860D443}">
      <dgm:prSet phldrT="[文本]"/>
      <dgm:spPr/>
      <dgm:t>
        <a:bodyPr/>
        <a:lstStyle/>
        <a:p>
          <a:r>
            <a:rPr lang="en-US" altLang="zh-CN" dirty="0" smtClean="0"/>
            <a:t>Check CTF Issue</a:t>
          </a:r>
          <a:endParaRPr lang="zh-CN" altLang="en-US" dirty="0"/>
        </a:p>
      </dgm:t>
    </dgm:pt>
    <dgm:pt modelId="{16F5668B-2A0F-4FAD-BEBB-E80A89BC402A}" type="parTrans" cxnId="{714068B2-9B7B-484C-9F48-BF9BF7BCC3BA}">
      <dgm:prSet/>
      <dgm:spPr/>
      <dgm:t>
        <a:bodyPr/>
        <a:lstStyle/>
        <a:p>
          <a:endParaRPr lang="zh-CN" altLang="en-US"/>
        </a:p>
      </dgm:t>
    </dgm:pt>
    <dgm:pt modelId="{97C6240B-F22D-4933-955E-8F97E4AFB069}" type="sibTrans" cxnId="{714068B2-9B7B-484C-9F48-BF9BF7BCC3BA}">
      <dgm:prSet/>
      <dgm:spPr/>
      <dgm:t>
        <a:bodyPr/>
        <a:lstStyle/>
        <a:p>
          <a:endParaRPr lang="zh-CN" altLang="en-US"/>
        </a:p>
      </dgm:t>
    </dgm:pt>
    <dgm:pt modelId="{2015E577-1AC7-42DF-873C-0057B0D1BDBB}">
      <dgm:prSet phldrT="[文本]"/>
      <dgm:spPr/>
      <dgm:t>
        <a:bodyPr/>
        <a:lstStyle/>
        <a:p>
          <a:r>
            <a:rPr lang="en-US" altLang="zh-CN" dirty="0" smtClean="0"/>
            <a:t>6/9-6/11</a:t>
          </a:r>
          <a:endParaRPr lang="zh-CN" altLang="en-US" dirty="0"/>
        </a:p>
      </dgm:t>
    </dgm:pt>
    <dgm:pt modelId="{DDDEF0A9-28A2-407A-A96B-B6C27A676FDC}" type="parTrans" cxnId="{EC390300-74CF-44DE-B73B-2CFB94E5FFC2}">
      <dgm:prSet/>
      <dgm:spPr/>
      <dgm:t>
        <a:bodyPr/>
        <a:lstStyle/>
        <a:p>
          <a:endParaRPr lang="zh-CN" altLang="en-US"/>
        </a:p>
      </dgm:t>
    </dgm:pt>
    <dgm:pt modelId="{0F8CE65B-C4CB-4EC0-AF27-32AFE13C3671}" type="sibTrans" cxnId="{EC390300-74CF-44DE-B73B-2CFB94E5FFC2}">
      <dgm:prSet/>
      <dgm:spPr/>
      <dgm:t>
        <a:bodyPr/>
        <a:lstStyle/>
        <a:p>
          <a:endParaRPr lang="zh-CN" altLang="en-US"/>
        </a:p>
      </dgm:t>
    </dgm:pt>
    <dgm:pt modelId="{98A8F5E6-2335-4380-98F5-54A8BE37F6BE}">
      <dgm:prSet phldrT="[文本]"/>
      <dgm:spPr/>
      <dgm:t>
        <a:bodyPr/>
        <a:lstStyle/>
        <a:p>
          <a:r>
            <a:rPr lang="en-US" altLang="zh-CN" dirty="0" smtClean="0"/>
            <a:t>Working on Service Bus</a:t>
          </a:r>
          <a:endParaRPr lang="zh-CN" altLang="en-US" dirty="0"/>
        </a:p>
      </dgm:t>
    </dgm:pt>
    <dgm:pt modelId="{7127A588-8AD2-48DE-B8A8-86919DFA372C}" type="parTrans" cxnId="{5CA864C1-3F2F-472D-98CF-A384A6D22870}">
      <dgm:prSet/>
      <dgm:spPr/>
      <dgm:t>
        <a:bodyPr/>
        <a:lstStyle/>
        <a:p>
          <a:endParaRPr lang="zh-CN" altLang="en-US"/>
        </a:p>
      </dgm:t>
    </dgm:pt>
    <dgm:pt modelId="{82939E67-3CF6-40BB-8AD3-CFDF4437E622}" type="sibTrans" cxnId="{5CA864C1-3F2F-472D-98CF-A384A6D22870}">
      <dgm:prSet/>
      <dgm:spPr/>
      <dgm:t>
        <a:bodyPr/>
        <a:lstStyle/>
        <a:p>
          <a:endParaRPr lang="zh-CN" altLang="en-US"/>
        </a:p>
      </dgm:t>
    </dgm:pt>
    <dgm:pt modelId="{AA5CB43D-F561-4D98-864B-26B4AA256AE8}">
      <dgm:prSet phldrT="[文本]"/>
      <dgm:spPr/>
      <dgm:t>
        <a:bodyPr/>
        <a:lstStyle/>
        <a:p>
          <a:r>
            <a:rPr lang="en-US" altLang="zh-CN" dirty="0" smtClean="0"/>
            <a:t>Know VKB background </a:t>
          </a:r>
          <a:endParaRPr lang="zh-CN" altLang="en-US" dirty="0"/>
        </a:p>
      </dgm:t>
    </dgm:pt>
    <dgm:pt modelId="{3BA43FBB-8F9A-4F99-955C-8CD3ED2AB05C}" type="parTrans" cxnId="{25EA2600-A24F-4463-984F-FC838DD142CF}">
      <dgm:prSet/>
      <dgm:spPr/>
      <dgm:t>
        <a:bodyPr/>
        <a:lstStyle/>
        <a:p>
          <a:endParaRPr lang="zh-CN" altLang="en-US"/>
        </a:p>
      </dgm:t>
    </dgm:pt>
    <dgm:pt modelId="{C1FD87C5-9A94-443E-8783-4C6F27584621}" type="sibTrans" cxnId="{25EA2600-A24F-4463-984F-FC838DD142CF}">
      <dgm:prSet/>
      <dgm:spPr/>
      <dgm:t>
        <a:bodyPr/>
        <a:lstStyle/>
        <a:p>
          <a:endParaRPr lang="zh-CN" altLang="en-US"/>
        </a:p>
      </dgm:t>
    </dgm:pt>
    <dgm:pt modelId="{9E9D8716-66DC-4E86-811D-59CB8782E3F5}">
      <dgm:prSet phldrT="[文本]"/>
      <dgm:spPr/>
      <dgm:t>
        <a:bodyPr/>
        <a:lstStyle/>
        <a:p>
          <a:r>
            <a:rPr lang="en-US" altLang="zh-CN" dirty="0" smtClean="0"/>
            <a:t>5/29-5/30</a:t>
          </a:r>
          <a:endParaRPr lang="zh-CN" altLang="en-US" dirty="0"/>
        </a:p>
      </dgm:t>
    </dgm:pt>
    <dgm:pt modelId="{62B799FA-2220-40CF-B81A-3B84E2F60B79}" type="parTrans" cxnId="{34AB93AC-0D11-46B8-91E2-225846571944}">
      <dgm:prSet/>
      <dgm:spPr/>
      <dgm:t>
        <a:bodyPr/>
        <a:lstStyle/>
        <a:p>
          <a:endParaRPr lang="zh-CN" altLang="en-US"/>
        </a:p>
      </dgm:t>
    </dgm:pt>
    <dgm:pt modelId="{D131F5BA-D5DE-446E-AE87-6195B6744744}" type="sibTrans" cxnId="{34AB93AC-0D11-46B8-91E2-225846571944}">
      <dgm:prSet/>
      <dgm:spPr/>
      <dgm:t>
        <a:bodyPr/>
        <a:lstStyle/>
        <a:p>
          <a:endParaRPr lang="zh-CN" altLang="en-US"/>
        </a:p>
      </dgm:t>
    </dgm:pt>
    <dgm:pt modelId="{459B7F99-0B45-4F9A-B92D-A2A2C87C2591}">
      <dgm:prSet phldrT="[文本]"/>
      <dgm:spPr/>
      <dgm:t>
        <a:bodyPr/>
        <a:lstStyle/>
        <a:p>
          <a:r>
            <a:rPr lang="en-US" altLang="zh-CN" dirty="0" smtClean="0"/>
            <a:t>6/12-6/20</a:t>
          </a:r>
          <a:endParaRPr lang="zh-CN" altLang="en-US" dirty="0"/>
        </a:p>
      </dgm:t>
    </dgm:pt>
    <dgm:pt modelId="{2D0D36C5-94B3-47D8-9301-8EF525649B58}" type="parTrans" cxnId="{672A8F8F-815F-4FD3-A4EC-A35326CFDA1A}">
      <dgm:prSet/>
      <dgm:spPr/>
      <dgm:t>
        <a:bodyPr/>
        <a:lstStyle/>
        <a:p>
          <a:endParaRPr lang="zh-CN" altLang="en-US"/>
        </a:p>
      </dgm:t>
    </dgm:pt>
    <dgm:pt modelId="{EB38A348-C3A6-4850-9B7B-ED1A59A3FC06}" type="sibTrans" cxnId="{672A8F8F-815F-4FD3-A4EC-A35326CFDA1A}">
      <dgm:prSet/>
      <dgm:spPr/>
      <dgm:t>
        <a:bodyPr/>
        <a:lstStyle/>
        <a:p>
          <a:endParaRPr lang="zh-CN" altLang="en-US"/>
        </a:p>
      </dgm:t>
    </dgm:pt>
    <dgm:pt modelId="{B2A9B63E-2B27-4CAA-A7A0-8992193E3201}">
      <dgm:prSet phldrT="[文本]"/>
      <dgm:spPr/>
      <dgm:t>
        <a:bodyPr/>
        <a:lstStyle/>
        <a:p>
          <a:r>
            <a:rPr lang="en-US" altLang="zh-CN" dirty="0" smtClean="0"/>
            <a:t>Repair CTF html break  &amp; Optimize</a:t>
          </a:r>
          <a:endParaRPr lang="zh-CN" altLang="en-US" dirty="0"/>
        </a:p>
      </dgm:t>
    </dgm:pt>
    <dgm:pt modelId="{8C6E22B6-285D-4E64-A63B-AC7936397D65}" type="parTrans" cxnId="{A4602EFF-C445-457A-B8AC-CFB83BF55934}">
      <dgm:prSet/>
      <dgm:spPr/>
      <dgm:t>
        <a:bodyPr/>
        <a:lstStyle/>
        <a:p>
          <a:endParaRPr lang="zh-CN" altLang="en-US"/>
        </a:p>
      </dgm:t>
    </dgm:pt>
    <dgm:pt modelId="{989FD1F4-04C3-4099-8428-771E4DF3F4EB}" type="sibTrans" cxnId="{A4602EFF-C445-457A-B8AC-CFB83BF55934}">
      <dgm:prSet/>
      <dgm:spPr/>
      <dgm:t>
        <a:bodyPr/>
        <a:lstStyle/>
        <a:p>
          <a:endParaRPr lang="zh-CN" altLang="en-US"/>
        </a:p>
      </dgm:t>
    </dgm:pt>
    <dgm:pt modelId="{DFC3E0A6-7728-41AF-BCD1-8A8DE6A73DFD}">
      <dgm:prSet phldrT="[文本]"/>
      <dgm:spPr/>
      <dgm:t>
        <a:bodyPr/>
        <a:lstStyle/>
        <a:p>
          <a:r>
            <a:rPr lang="en-US" altLang="zh-CN" dirty="0" smtClean="0"/>
            <a:t>6/23-</a:t>
          </a:r>
          <a:endParaRPr lang="zh-CN" altLang="en-US" dirty="0"/>
        </a:p>
      </dgm:t>
    </dgm:pt>
    <dgm:pt modelId="{07D00086-6D1D-4DA9-B19F-B178D76F8C18}" type="parTrans" cxnId="{5B240F5E-2434-4B2F-81E0-520A520F68F1}">
      <dgm:prSet/>
      <dgm:spPr/>
      <dgm:t>
        <a:bodyPr/>
        <a:lstStyle/>
        <a:p>
          <a:endParaRPr lang="zh-CN" altLang="en-US"/>
        </a:p>
      </dgm:t>
    </dgm:pt>
    <dgm:pt modelId="{0D4CC784-25E7-47CE-A9A2-2B672F7BAB91}" type="sibTrans" cxnId="{5B240F5E-2434-4B2F-81E0-520A520F68F1}">
      <dgm:prSet/>
      <dgm:spPr/>
      <dgm:t>
        <a:bodyPr/>
        <a:lstStyle/>
        <a:p>
          <a:endParaRPr lang="zh-CN" altLang="en-US"/>
        </a:p>
      </dgm:t>
    </dgm:pt>
    <dgm:pt modelId="{65510D09-2BA0-4AF2-9C08-7E473C6C178A}" type="pres">
      <dgm:prSet presAssocID="{5192A462-FB36-4508-AFE0-D9467B448B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46B0DD-1040-455C-A942-6E2865DD2507}" type="pres">
      <dgm:prSet presAssocID="{03BE2D55-FC6B-45CB-AEF5-419BFEEC8E2D}" presName="composite" presStyleCnt="0"/>
      <dgm:spPr/>
    </dgm:pt>
    <dgm:pt modelId="{E4B0EBA3-713B-44F7-BF5B-D30942CA4221}" type="pres">
      <dgm:prSet presAssocID="{03BE2D55-FC6B-45CB-AEF5-419BFEEC8E2D}" presName="bentUpArrow1" presStyleLbl="alignImgPlace1" presStyleIdx="0" presStyleCnt="4"/>
      <dgm:spPr/>
    </dgm:pt>
    <dgm:pt modelId="{91F56221-A301-450E-B068-C1C6866AF045}" type="pres">
      <dgm:prSet presAssocID="{03BE2D55-FC6B-45CB-AEF5-419BFEEC8E2D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8ED378-8EE3-4C0F-8CA2-F767DCE71549}" type="pres">
      <dgm:prSet presAssocID="{03BE2D55-FC6B-45CB-AEF5-419BFEEC8E2D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0ABE4-5D27-4D3A-BF8B-0B83B555451C}" type="pres">
      <dgm:prSet presAssocID="{F541F5BB-C993-4427-AE2B-9CAE1FAF2062}" presName="sibTrans" presStyleCnt="0"/>
      <dgm:spPr/>
    </dgm:pt>
    <dgm:pt modelId="{13FAEC39-AB8A-4114-B115-23A3351CF609}" type="pres">
      <dgm:prSet presAssocID="{AA5CB43D-F561-4D98-864B-26B4AA256AE8}" presName="composite" presStyleCnt="0"/>
      <dgm:spPr/>
    </dgm:pt>
    <dgm:pt modelId="{7514997B-9BC9-44A4-A800-11FBE84CF13F}" type="pres">
      <dgm:prSet presAssocID="{AA5CB43D-F561-4D98-864B-26B4AA256AE8}" presName="bentUpArrow1" presStyleLbl="alignImgPlace1" presStyleIdx="1" presStyleCnt="4"/>
      <dgm:spPr/>
    </dgm:pt>
    <dgm:pt modelId="{766ED247-95C6-471B-A031-7284F09987CB}" type="pres">
      <dgm:prSet presAssocID="{AA5CB43D-F561-4D98-864B-26B4AA256AE8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C04FB-499C-41EC-AC89-6C32FE1B3313}" type="pres">
      <dgm:prSet presAssocID="{AA5CB43D-F561-4D98-864B-26B4AA256AE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F03A40-F4ED-4124-8890-190D915834C0}" type="pres">
      <dgm:prSet presAssocID="{C1FD87C5-9A94-443E-8783-4C6F27584621}" presName="sibTrans" presStyleCnt="0"/>
      <dgm:spPr/>
    </dgm:pt>
    <dgm:pt modelId="{2CB09333-5234-43C8-8F3A-C59DD79938AC}" type="pres">
      <dgm:prSet presAssocID="{6238DBA8-5CAC-4CAC-A52D-1F42E860D443}" presName="composite" presStyleCnt="0"/>
      <dgm:spPr/>
    </dgm:pt>
    <dgm:pt modelId="{10A85F51-4E1E-439B-97A8-AF4827E56D0E}" type="pres">
      <dgm:prSet presAssocID="{6238DBA8-5CAC-4CAC-A52D-1F42E860D443}" presName="bentUpArrow1" presStyleLbl="alignImgPlace1" presStyleIdx="2" presStyleCnt="4"/>
      <dgm:spPr/>
    </dgm:pt>
    <dgm:pt modelId="{FF467698-1E1F-4140-9091-71EE9019ABED}" type="pres">
      <dgm:prSet presAssocID="{6238DBA8-5CAC-4CAC-A52D-1F42E860D44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71AEC-D923-4BAE-98F1-21E128A7C2CB}" type="pres">
      <dgm:prSet presAssocID="{6238DBA8-5CAC-4CAC-A52D-1F42E860D443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25745-049E-4875-9207-644CB06921DB}" type="pres">
      <dgm:prSet presAssocID="{97C6240B-F22D-4933-955E-8F97E4AFB069}" presName="sibTrans" presStyleCnt="0"/>
      <dgm:spPr/>
    </dgm:pt>
    <dgm:pt modelId="{3D7F5DFA-B495-43E1-9478-65EC9C0380B8}" type="pres">
      <dgm:prSet presAssocID="{98A8F5E6-2335-4380-98F5-54A8BE37F6BE}" presName="composite" presStyleCnt="0"/>
      <dgm:spPr/>
    </dgm:pt>
    <dgm:pt modelId="{3000C1F2-01A8-4079-95CA-E87E21AEFCED}" type="pres">
      <dgm:prSet presAssocID="{98A8F5E6-2335-4380-98F5-54A8BE37F6BE}" presName="bentUpArrow1" presStyleLbl="alignImgPlace1" presStyleIdx="3" presStyleCnt="4"/>
      <dgm:spPr/>
    </dgm:pt>
    <dgm:pt modelId="{0940AEE9-9B61-4E76-9428-49F7E73F4E56}" type="pres">
      <dgm:prSet presAssocID="{98A8F5E6-2335-4380-98F5-54A8BE37F6B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5C545-ED82-41DA-8445-2CCF7635CEF3}" type="pres">
      <dgm:prSet presAssocID="{98A8F5E6-2335-4380-98F5-54A8BE37F6B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D38E4-7112-42C5-9CF5-E54BB55405DC}" type="pres">
      <dgm:prSet presAssocID="{82939E67-3CF6-40BB-8AD3-CFDF4437E622}" presName="sibTrans" presStyleCnt="0"/>
      <dgm:spPr/>
    </dgm:pt>
    <dgm:pt modelId="{2C514C42-670C-4CFC-A431-9C8F5072BF78}" type="pres">
      <dgm:prSet presAssocID="{B2A9B63E-2B27-4CAA-A7A0-8992193E3201}" presName="composite" presStyleCnt="0"/>
      <dgm:spPr/>
    </dgm:pt>
    <dgm:pt modelId="{307C1E2E-4D2F-47A0-9E2D-56B2077E5055}" type="pres">
      <dgm:prSet presAssocID="{B2A9B63E-2B27-4CAA-A7A0-8992193E320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3F5A8F-28B4-4653-8776-4AF1D07B7C27}" type="pres">
      <dgm:prSet presAssocID="{B2A9B63E-2B27-4CAA-A7A0-8992193E3201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390300-74CF-44DE-B73B-2CFB94E5FFC2}" srcId="{6238DBA8-5CAC-4CAC-A52D-1F42E860D443}" destId="{2015E577-1AC7-42DF-873C-0057B0D1BDBB}" srcOrd="0" destOrd="0" parTransId="{DDDEF0A9-28A2-407A-A96B-B6C27A676FDC}" sibTransId="{0F8CE65B-C4CB-4EC0-AF27-32AFE13C3671}"/>
    <dgm:cxn modelId="{4C999981-1E9F-41E0-AA24-41364AEAEAA9}" type="presOf" srcId="{31E083E3-0242-4028-B8AF-D95D35CE9ACE}" destId="{ED6C04FB-499C-41EC-AC89-6C32FE1B3313}" srcOrd="0" destOrd="0" presId="urn:microsoft.com/office/officeart/2005/8/layout/StepDownProcess"/>
    <dgm:cxn modelId="{25EA2600-A24F-4463-984F-FC838DD142CF}" srcId="{5192A462-FB36-4508-AFE0-D9467B448BD6}" destId="{AA5CB43D-F561-4D98-864B-26B4AA256AE8}" srcOrd="1" destOrd="0" parTransId="{3BA43FBB-8F9A-4F99-955C-8CD3ED2AB05C}" sibTransId="{C1FD87C5-9A94-443E-8783-4C6F27584621}"/>
    <dgm:cxn modelId="{048DD424-AE45-4425-9FEF-F2798029A640}" srcId="{AA5CB43D-F561-4D98-864B-26B4AA256AE8}" destId="{31E083E3-0242-4028-B8AF-D95D35CE9ACE}" srcOrd="0" destOrd="0" parTransId="{6FE36DC3-CA42-44B5-A6B8-3BF9262B2E9E}" sibTransId="{261553CB-4C0F-479C-9AB8-CB65DE1E19A6}"/>
    <dgm:cxn modelId="{0069C6C5-36E9-4892-8C92-FCC686EC925E}" type="presOf" srcId="{98A8F5E6-2335-4380-98F5-54A8BE37F6BE}" destId="{0940AEE9-9B61-4E76-9428-49F7E73F4E56}" srcOrd="0" destOrd="0" presId="urn:microsoft.com/office/officeart/2005/8/layout/StepDownProcess"/>
    <dgm:cxn modelId="{34AB93AC-0D11-46B8-91E2-225846571944}" srcId="{03BE2D55-FC6B-45CB-AEF5-419BFEEC8E2D}" destId="{9E9D8716-66DC-4E86-811D-59CB8782E3F5}" srcOrd="0" destOrd="0" parTransId="{62B799FA-2220-40CF-B81A-3B84E2F60B79}" sibTransId="{D131F5BA-D5DE-446E-AE87-6195B6744744}"/>
    <dgm:cxn modelId="{90C8D16B-68B9-48BC-9386-334387F6F7E5}" srcId="{5192A462-FB36-4508-AFE0-D9467B448BD6}" destId="{03BE2D55-FC6B-45CB-AEF5-419BFEEC8E2D}" srcOrd="0" destOrd="0" parTransId="{2A58B8CC-AAB7-438D-921F-C29A13D6D0DE}" sibTransId="{F541F5BB-C993-4427-AE2B-9CAE1FAF2062}"/>
    <dgm:cxn modelId="{EF37C86C-6819-4EF6-9AF1-429911C1DD72}" type="presOf" srcId="{5192A462-FB36-4508-AFE0-D9467B448BD6}" destId="{65510D09-2BA0-4AF2-9C08-7E473C6C178A}" srcOrd="0" destOrd="0" presId="urn:microsoft.com/office/officeart/2005/8/layout/StepDownProcess"/>
    <dgm:cxn modelId="{5B240F5E-2434-4B2F-81E0-520A520F68F1}" srcId="{B2A9B63E-2B27-4CAA-A7A0-8992193E3201}" destId="{DFC3E0A6-7728-41AF-BCD1-8A8DE6A73DFD}" srcOrd="0" destOrd="0" parTransId="{07D00086-6D1D-4DA9-B19F-B178D76F8C18}" sibTransId="{0D4CC784-25E7-47CE-A9A2-2B672F7BAB91}"/>
    <dgm:cxn modelId="{9AD07D8F-D8E0-4213-AC9F-95D8ACEDFF88}" type="presOf" srcId="{9E9D8716-66DC-4E86-811D-59CB8782E3F5}" destId="{A18ED378-8EE3-4C0F-8CA2-F767DCE71549}" srcOrd="0" destOrd="0" presId="urn:microsoft.com/office/officeart/2005/8/layout/StepDownProcess"/>
    <dgm:cxn modelId="{EABF7866-4054-4B90-BE01-5DC0CC9AD6DC}" type="presOf" srcId="{2015E577-1AC7-42DF-873C-0057B0D1BDBB}" destId="{0BD71AEC-D923-4BAE-98F1-21E128A7C2CB}" srcOrd="0" destOrd="0" presId="urn:microsoft.com/office/officeart/2005/8/layout/StepDownProcess"/>
    <dgm:cxn modelId="{B84F7C2A-059B-4B5E-B8F4-D822FE03EEBE}" type="presOf" srcId="{B2A9B63E-2B27-4CAA-A7A0-8992193E3201}" destId="{307C1E2E-4D2F-47A0-9E2D-56B2077E5055}" srcOrd="0" destOrd="0" presId="urn:microsoft.com/office/officeart/2005/8/layout/StepDownProcess"/>
    <dgm:cxn modelId="{089395F4-E9D5-4A69-BA6A-8A43B7854DDE}" type="presOf" srcId="{6238DBA8-5CAC-4CAC-A52D-1F42E860D443}" destId="{FF467698-1E1F-4140-9091-71EE9019ABED}" srcOrd="0" destOrd="0" presId="urn:microsoft.com/office/officeart/2005/8/layout/StepDownProcess"/>
    <dgm:cxn modelId="{62EB4385-38A1-4667-A962-7D75F20C2855}" type="presOf" srcId="{AA5CB43D-F561-4D98-864B-26B4AA256AE8}" destId="{766ED247-95C6-471B-A031-7284F09987CB}" srcOrd="0" destOrd="0" presId="urn:microsoft.com/office/officeart/2005/8/layout/StepDownProcess"/>
    <dgm:cxn modelId="{A4602EFF-C445-457A-B8AC-CFB83BF55934}" srcId="{5192A462-FB36-4508-AFE0-D9467B448BD6}" destId="{B2A9B63E-2B27-4CAA-A7A0-8992193E3201}" srcOrd="4" destOrd="0" parTransId="{8C6E22B6-285D-4E64-A63B-AC7936397D65}" sibTransId="{989FD1F4-04C3-4099-8428-771E4DF3F4EB}"/>
    <dgm:cxn modelId="{714068B2-9B7B-484C-9F48-BF9BF7BCC3BA}" srcId="{5192A462-FB36-4508-AFE0-D9467B448BD6}" destId="{6238DBA8-5CAC-4CAC-A52D-1F42E860D443}" srcOrd="2" destOrd="0" parTransId="{16F5668B-2A0F-4FAD-BEBB-E80A89BC402A}" sibTransId="{97C6240B-F22D-4933-955E-8F97E4AFB069}"/>
    <dgm:cxn modelId="{5CA864C1-3F2F-472D-98CF-A384A6D22870}" srcId="{5192A462-FB36-4508-AFE0-D9467B448BD6}" destId="{98A8F5E6-2335-4380-98F5-54A8BE37F6BE}" srcOrd="3" destOrd="0" parTransId="{7127A588-8AD2-48DE-B8A8-86919DFA372C}" sibTransId="{82939E67-3CF6-40BB-8AD3-CFDF4437E622}"/>
    <dgm:cxn modelId="{672A8F8F-815F-4FD3-A4EC-A35326CFDA1A}" srcId="{98A8F5E6-2335-4380-98F5-54A8BE37F6BE}" destId="{459B7F99-0B45-4F9A-B92D-A2A2C87C2591}" srcOrd="0" destOrd="0" parTransId="{2D0D36C5-94B3-47D8-9301-8EF525649B58}" sibTransId="{EB38A348-C3A6-4850-9B7B-ED1A59A3FC06}"/>
    <dgm:cxn modelId="{12E5028D-7D82-4372-8783-43A7D963F9CA}" type="presOf" srcId="{03BE2D55-FC6B-45CB-AEF5-419BFEEC8E2D}" destId="{91F56221-A301-450E-B068-C1C6866AF045}" srcOrd="0" destOrd="0" presId="urn:microsoft.com/office/officeart/2005/8/layout/StepDownProcess"/>
    <dgm:cxn modelId="{D988B051-CCC6-48BF-856F-70F879BF666B}" type="presOf" srcId="{459B7F99-0B45-4F9A-B92D-A2A2C87C2591}" destId="{F605C545-ED82-41DA-8445-2CCF7635CEF3}" srcOrd="0" destOrd="0" presId="urn:microsoft.com/office/officeart/2005/8/layout/StepDownProcess"/>
    <dgm:cxn modelId="{861F3399-DB0A-4AFB-A72E-AF2C3B554B8B}" type="presOf" srcId="{DFC3E0A6-7728-41AF-BCD1-8A8DE6A73DFD}" destId="{C63F5A8F-28B4-4653-8776-4AF1D07B7C27}" srcOrd="0" destOrd="0" presId="urn:microsoft.com/office/officeart/2005/8/layout/StepDownProcess"/>
    <dgm:cxn modelId="{D99E53EA-84F8-402A-924C-7F7D94E6E2A2}" type="presParOf" srcId="{65510D09-2BA0-4AF2-9C08-7E473C6C178A}" destId="{9946B0DD-1040-455C-A942-6E2865DD2507}" srcOrd="0" destOrd="0" presId="urn:microsoft.com/office/officeart/2005/8/layout/StepDownProcess"/>
    <dgm:cxn modelId="{E55AC20A-E193-40DC-AA96-33E022891BE9}" type="presParOf" srcId="{9946B0DD-1040-455C-A942-6E2865DD2507}" destId="{E4B0EBA3-713B-44F7-BF5B-D30942CA4221}" srcOrd="0" destOrd="0" presId="urn:microsoft.com/office/officeart/2005/8/layout/StepDownProcess"/>
    <dgm:cxn modelId="{CA40B9E9-7885-4B8B-A6AC-3D940EA4E341}" type="presParOf" srcId="{9946B0DD-1040-455C-A942-6E2865DD2507}" destId="{91F56221-A301-450E-B068-C1C6866AF045}" srcOrd="1" destOrd="0" presId="urn:microsoft.com/office/officeart/2005/8/layout/StepDownProcess"/>
    <dgm:cxn modelId="{70A9ED91-4FE6-400B-A1BF-B4BEE9A6D319}" type="presParOf" srcId="{9946B0DD-1040-455C-A942-6E2865DD2507}" destId="{A18ED378-8EE3-4C0F-8CA2-F767DCE71549}" srcOrd="2" destOrd="0" presId="urn:microsoft.com/office/officeart/2005/8/layout/StepDownProcess"/>
    <dgm:cxn modelId="{F90807DD-7509-4A74-A639-6386D9E827DE}" type="presParOf" srcId="{65510D09-2BA0-4AF2-9C08-7E473C6C178A}" destId="{B920ABE4-5D27-4D3A-BF8B-0B83B555451C}" srcOrd="1" destOrd="0" presId="urn:microsoft.com/office/officeart/2005/8/layout/StepDownProcess"/>
    <dgm:cxn modelId="{C19A4D8C-F04C-4A53-AC43-4938937CE240}" type="presParOf" srcId="{65510D09-2BA0-4AF2-9C08-7E473C6C178A}" destId="{13FAEC39-AB8A-4114-B115-23A3351CF609}" srcOrd="2" destOrd="0" presId="urn:microsoft.com/office/officeart/2005/8/layout/StepDownProcess"/>
    <dgm:cxn modelId="{00CB1C9C-CBB7-4032-A0B9-7C4753C9F840}" type="presParOf" srcId="{13FAEC39-AB8A-4114-B115-23A3351CF609}" destId="{7514997B-9BC9-44A4-A800-11FBE84CF13F}" srcOrd="0" destOrd="0" presId="urn:microsoft.com/office/officeart/2005/8/layout/StepDownProcess"/>
    <dgm:cxn modelId="{B63BD055-C65D-40AC-B7B2-CE6D5E1A7AB8}" type="presParOf" srcId="{13FAEC39-AB8A-4114-B115-23A3351CF609}" destId="{766ED247-95C6-471B-A031-7284F09987CB}" srcOrd="1" destOrd="0" presId="urn:microsoft.com/office/officeart/2005/8/layout/StepDownProcess"/>
    <dgm:cxn modelId="{1FDDC5DE-5508-49EB-8446-927D05B8206F}" type="presParOf" srcId="{13FAEC39-AB8A-4114-B115-23A3351CF609}" destId="{ED6C04FB-499C-41EC-AC89-6C32FE1B3313}" srcOrd="2" destOrd="0" presId="urn:microsoft.com/office/officeart/2005/8/layout/StepDownProcess"/>
    <dgm:cxn modelId="{985ECAC0-6B02-476F-9E09-CD8A2476D6E3}" type="presParOf" srcId="{65510D09-2BA0-4AF2-9C08-7E473C6C178A}" destId="{3DF03A40-F4ED-4124-8890-190D915834C0}" srcOrd="3" destOrd="0" presId="urn:microsoft.com/office/officeart/2005/8/layout/StepDownProcess"/>
    <dgm:cxn modelId="{621EC765-3F97-42B1-B153-5BF29B7DE2F5}" type="presParOf" srcId="{65510D09-2BA0-4AF2-9C08-7E473C6C178A}" destId="{2CB09333-5234-43C8-8F3A-C59DD79938AC}" srcOrd="4" destOrd="0" presId="urn:microsoft.com/office/officeart/2005/8/layout/StepDownProcess"/>
    <dgm:cxn modelId="{04614E10-549C-4E27-9604-898B4F210BFF}" type="presParOf" srcId="{2CB09333-5234-43C8-8F3A-C59DD79938AC}" destId="{10A85F51-4E1E-439B-97A8-AF4827E56D0E}" srcOrd="0" destOrd="0" presId="urn:microsoft.com/office/officeart/2005/8/layout/StepDownProcess"/>
    <dgm:cxn modelId="{E55C6F2E-8438-4DEE-A740-6DF99288B07E}" type="presParOf" srcId="{2CB09333-5234-43C8-8F3A-C59DD79938AC}" destId="{FF467698-1E1F-4140-9091-71EE9019ABED}" srcOrd="1" destOrd="0" presId="urn:microsoft.com/office/officeart/2005/8/layout/StepDownProcess"/>
    <dgm:cxn modelId="{77B4E6B6-DBAD-4B1F-8D34-232B9C7A497D}" type="presParOf" srcId="{2CB09333-5234-43C8-8F3A-C59DD79938AC}" destId="{0BD71AEC-D923-4BAE-98F1-21E128A7C2CB}" srcOrd="2" destOrd="0" presId="urn:microsoft.com/office/officeart/2005/8/layout/StepDownProcess"/>
    <dgm:cxn modelId="{739A54DB-F4E0-4882-BAC8-A877B7182E39}" type="presParOf" srcId="{65510D09-2BA0-4AF2-9C08-7E473C6C178A}" destId="{4CF25745-049E-4875-9207-644CB06921DB}" srcOrd="5" destOrd="0" presId="urn:microsoft.com/office/officeart/2005/8/layout/StepDownProcess"/>
    <dgm:cxn modelId="{2002B5A5-7879-48A0-83E8-4708E6AF4D58}" type="presParOf" srcId="{65510D09-2BA0-4AF2-9C08-7E473C6C178A}" destId="{3D7F5DFA-B495-43E1-9478-65EC9C0380B8}" srcOrd="6" destOrd="0" presId="urn:microsoft.com/office/officeart/2005/8/layout/StepDownProcess"/>
    <dgm:cxn modelId="{5E910A5C-E099-4B09-8642-4251A1269104}" type="presParOf" srcId="{3D7F5DFA-B495-43E1-9478-65EC9C0380B8}" destId="{3000C1F2-01A8-4079-95CA-E87E21AEFCED}" srcOrd="0" destOrd="0" presId="urn:microsoft.com/office/officeart/2005/8/layout/StepDownProcess"/>
    <dgm:cxn modelId="{0CF0A12A-793F-4998-9161-9CB09F96C402}" type="presParOf" srcId="{3D7F5DFA-B495-43E1-9478-65EC9C0380B8}" destId="{0940AEE9-9B61-4E76-9428-49F7E73F4E56}" srcOrd="1" destOrd="0" presId="urn:microsoft.com/office/officeart/2005/8/layout/StepDownProcess"/>
    <dgm:cxn modelId="{65AF4C97-BE92-42B2-ACDC-002F85B1ED2A}" type="presParOf" srcId="{3D7F5DFA-B495-43E1-9478-65EC9C0380B8}" destId="{F605C545-ED82-41DA-8445-2CCF7635CEF3}" srcOrd="2" destOrd="0" presId="urn:microsoft.com/office/officeart/2005/8/layout/StepDownProcess"/>
    <dgm:cxn modelId="{AFBCA96D-C7C1-4913-A13C-535DDE0F5458}" type="presParOf" srcId="{65510D09-2BA0-4AF2-9C08-7E473C6C178A}" destId="{511D38E4-7112-42C5-9CF5-E54BB55405DC}" srcOrd="7" destOrd="0" presId="urn:microsoft.com/office/officeart/2005/8/layout/StepDownProcess"/>
    <dgm:cxn modelId="{BD3802E9-A447-4658-A79A-03AF277A8CC2}" type="presParOf" srcId="{65510D09-2BA0-4AF2-9C08-7E473C6C178A}" destId="{2C514C42-670C-4CFC-A431-9C8F5072BF78}" srcOrd="8" destOrd="0" presId="urn:microsoft.com/office/officeart/2005/8/layout/StepDownProcess"/>
    <dgm:cxn modelId="{DAAF650F-7874-429B-8B4D-41393335AC54}" type="presParOf" srcId="{2C514C42-670C-4CFC-A431-9C8F5072BF78}" destId="{307C1E2E-4D2F-47A0-9E2D-56B2077E5055}" srcOrd="0" destOrd="0" presId="urn:microsoft.com/office/officeart/2005/8/layout/StepDownProcess"/>
    <dgm:cxn modelId="{72A79337-2D45-44D0-9EC5-5BB62E0C4585}" type="presParOf" srcId="{2C514C42-670C-4CFC-A431-9C8F5072BF78}" destId="{C63F5A8F-28B4-4653-8776-4AF1D07B7C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CCBB14-9B38-4DD8-B5EE-2AF4B886971B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45B7E2-C1BB-4C46-AD81-72D095F6BE02}">
      <dgm:prSet phldrT="[Text]" custT="1"/>
      <dgm:spPr/>
      <dgm:t>
        <a:bodyPr/>
        <a:lstStyle/>
        <a:p>
          <a:r>
            <a:rPr lang="en-US" sz="1800" dirty="0" smtClean="0"/>
            <a:t>Ready for those uncertain parts in advance</a:t>
          </a:r>
        </a:p>
        <a:p>
          <a:r>
            <a:rPr lang="en-US" sz="900" dirty="0" smtClean="0"/>
            <a:t>	</a:t>
          </a:r>
          <a:r>
            <a:rPr lang="en-US" sz="1400" dirty="0" smtClean="0"/>
            <a:t>SieEvent  Create Date property</a:t>
          </a:r>
        </a:p>
        <a:p>
          <a:r>
            <a:rPr lang="en-US" sz="1400" dirty="0" smtClean="0"/>
            <a:t>	Add filter condition for image alt</a:t>
          </a:r>
          <a:endParaRPr lang="en-US" sz="900" dirty="0" smtClean="0"/>
        </a:p>
        <a:p>
          <a:r>
            <a:rPr lang="en-US" sz="900" dirty="0" smtClean="0"/>
            <a:t>	</a:t>
          </a:r>
          <a:endParaRPr lang="en-US" sz="900" dirty="0"/>
        </a:p>
      </dgm:t>
    </dgm:pt>
    <dgm:pt modelId="{E6A19F68-C47D-4FA5-AE92-87848E1AB719}" type="parTrans" cxnId="{E409687C-2377-43FF-8C3C-E3BBA1EA2B36}">
      <dgm:prSet/>
      <dgm:spPr/>
      <dgm:t>
        <a:bodyPr/>
        <a:lstStyle/>
        <a:p>
          <a:endParaRPr lang="en-US"/>
        </a:p>
      </dgm:t>
    </dgm:pt>
    <dgm:pt modelId="{34478E1B-4DB0-4B6D-92D0-860F9463800B}" type="sibTrans" cxnId="{E409687C-2377-43FF-8C3C-E3BBA1EA2B36}">
      <dgm:prSet/>
      <dgm:spPr/>
      <dgm:t>
        <a:bodyPr/>
        <a:lstStyle/>
        <a:p>
          <a:endParaRPr lang="en-US"/>
        </a:p>
      </dgm:t>
    </dgm:pt>
    <dgm:pt modelId="{A31A0DED-92ED-4FFC-AE03-C5F6F8FB073E}">
      <dgm:prSet phldrT="[Text]" custT="1"/>
      <dgm:spPr/>
      <dgm:t>
        <a:bodyPr/>
        <a:lstStyle/>
        <a:p>
          <a:r>
            <a:rPr lang="en-US" altLang="zh-CN" sz="1800" dirty="0" smtClean="0"/>
            <a:t>Working in quick&amp;right way</a:t>
          </a:r>
        </a:p>
        <a:p>
          <a:r>
            <a:rPr lang="en-US" sz="900" dirty="0" smtClean="0"/>
            <a:t>	</a:t>
          </a:r>
          <a:r>
            <a:rPr lang="en-US" sz="1400" dirty="0" smtClean="0"/>
            <a:t>Drag articles from prod to test file share</a:t>
          </a:r>
        </a:p>
        <a:p>
          <a:r>
            <a:rPr lang="en-US" sz="1400" dirty="0" smtClean="0"/>
            <a:t>	Use previous reusable parts(</a:t>
          </a:r>
          <a:r>
            <a:rPr lang="en-US" sz="1400" dirty="0" err="1" smtClean="0"/>
            <a:t>vkb</a:t>
          </a:r>
          <a:r>
            <a:rPr lang="en-US" sz="1400" dirty="0" smtClean="0"/>
            <a:t> </a:t>
          </a:r>
          <a:r>
            <a:rPr lang="en-US" sz="1400" dirty="0" err="1" smtClean="0"/>
            <a:t>config</a:t>
          </a:r>
          <a:r>
            <a:rPr lang="en-US" sz="1400" dirty="0" smtClean="0"/>
            <a:t>)</a:t>
          </a:r>
        </a:p>
        <a:p>
          <a:r>
            <a:rPr lang="en-US" sz="1400" dirty="0" smtClean="0"/>
            <a:t>	Finish Service Bus </a:t>
          </a:r>
          <a:r>
            <a:rPr lang="en-US" sz="1400" dirty="0" err="1" smtClean="0"/>
            <a:t>feature&amp;Message</a:t>
          </a:r>
          <a:r>
            <a:rPr lang="en-US" sz="1400" dirty="0" smtClean="0"/>
            <a:t> Monitor Tool</a:t>
          </a:r>
        </a:p>
        <a:p>
          <a:r>
            <a:rPr lang="en-US" sz="900" dirty="0" smtClean="0"/>
            <a:t>	</a:t>
          </a:r>
          <a:endParaRPr lang="en-US" sz="900" dirty="0"/>
        </a:p>
      </dgm:t>
    </dgm:pt>
    <dgm:pt modelId="{790BE07C-1F70-42E2-A165-B381B481A04F}" type="parTrans" cxnId="{1B047991-40C2-45A1-B65A-6C7945D776B6}">
      <dgm:prSet/>
      <dgm:spPr/>
      <dgm:t>
        <a:bodyPr/>
        <a:lstStyle/>
        <a:p>
          <a:endParaRPr lang="en-US"/>
        </a:p>
      </dgm:t>
    </dgm:pt>
    <dgm:pt modelId="{6C81E954-3264-4EC3-8676-31E1641E2E48}" type="sibTrans" cxnId="{1B047991-40C2-45A1-B65A-6C7945D776B6}">
      <dgm:prSet/>
      <dgm:spPr/>
      <dgm:t>
        <a:bodyPr/>
        <a:lstStyle/>
        <a:p>
          <a:endParaRPr lang="en-US"/>
        </a:p>
      </dgm:t>
    </dgm:pt>
    <dgm:pt modelId="{F2008180-47B7-4AB5-B21A-B9E2EA03B8B0}" type="pres">
      <dgm:prSet presAssocID="{63CCBB14-9B38-4DD8-B5EE-2AF4B886971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23147-5C96-423A-8C68-F038D0C0A60A}" type="pres">
      <dgm:prSet presAssocID="{F045B7E2-C1BB-4C46-AD81-72D095F6BE02}" presName="parentLin" presStyleCnt="0"/>
      <dgm:spPr/>
      <dgm:t>
        <a:bodyPr/>
        <a:lstStyle/>
        <a:p>
          <a:endParaRPr lang="en-US"/>
        </a:p>
      </dgm:t>
    </dgm:pt>
    <dgm:pt modelId="{B38331F9-559A-4ABA-9E4E-626BA7C37E0A}" type="pres">
      <dgm:prSet presAssocID="{F045B7E2-C1BB-4C46-AD81-72D095F6BE0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602CFE0-69A8-425A-8B74-5D4D1D390A68}" type="pres">
      <dgm:prSet presAssocID="{F045B7E2-C1BB-4C46-AD81-72D095F6BE02}" presName="parentText" presStyleLbl="node1" presStyleIdx="0" presStyleCnt="2" custScaleY="1022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D02E3-BAC0-424D-8F9E-F84DD6DA680F}" type="pres">
      <dgm:prSet presAssocID="{F045B7E2-C1BB-4C46-AD81-72D095F6BE02}" presName="negativeSpace" presStyleCnt="0"/>
      <dgm:spPr/>
      <dgm:t>
        <a:bodyPr/>
        <a:lstStyle/>
        <a:p>
          <a:endParaRPr lang="en-US"/>
        </a:p>
      </dgm:t>
    </dgm:pt>
    <dgm:pt modelId="{2B39410E-DED5-4FFB-9BFD-806084A899F5}" type="pres">
      <dgm:prSet presAssocID="{F045B7E2-C1BB-4C46-AD81-72D095F6BE02}" presName="childText" presStyleLbl="conFgAcc1" presStyleIdx="0" presStyleCnt="2" custLinFactNeighborX="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B82BF-88E7-4AFA-B67E-0AC26A13F84F}" type="pres">
      <dgm:prSet presAssocID="{34478E1B-4DB0-4B6D-92D0-860F9463800B}" presName="spaceBetweenRectangles" presStyleCnt="0"/>
      <dgm:spPr/>
      <dgm:t>
        <a:bodyPr/>
        <a:lstStyle/>
        <a:p>
          <a:endParaRPr lang="en-US"/>
        </a:p>
      </dgm:t>
    </dgm:pt>
    <dgm:pt modelId="{BBC7E773-BB5B-46A6-8EB3-0852BDD4E37C}" type="pres">
      <dgm:prSet presAssocID="{A31A0DED-92ED-4FFC-AE03-C5F6F8FB073E}" presName="parentLin" presStyleCnt="0"/>
      <dgm:spPr/>
      <dgm:t>
        <a:bodyPr/>
        <a:lstStyle/>
        <a:p>
          <a:endParaRPr lang="en-US"/>
        </a:p>
      </dgm:t>
    </dgm:pt>
    <dgm:pt modelId="{3954C934-5AFB-4EDF-B8EA-F9CE7B1A9C2C}" type="pres">
      <dgm:prSet presAssocID="{A31A0DED-92ED-4FFC-AE03-C5F6F8FB073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26FC39E-FC7B-47C3-AAC7-3111ECFADC4B}" type="pres">
      <dgm:prSet presAssocID="{A31A0DED-92ED-4FFC-AE03-C5F6F8FB07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0C38E-51E5-48F0-97C7-0852B3C4E650}" type="pres">
      <dgm:prSet presAssocID="{A31A0DED-92ED-4FFC-AE03-C5F6F8FB073E}" presName="negativeSpace" presStyleCnt="0"/>
      <dgm:spPr/>
      <dgm:t>
        <a:bodyPr/>
        <a:lstStyle/>
        <a:p>
          <a:endParaRPr lang="en-US"/>
        </a:p>
      </dgm:t>
    </dgm:pt>
    <dgm:pt modelId="{0FBBC9A4-BFF4-4B25-968A-7A2BD8579872}" type="pres">
      <dgm:prSet presAssocID="{A31A0DED-92ED-4FFC-AE03-C5F6F8FB073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3CD444-8E98-4F94-88EF-402106494F10}" type="presOf" srcId="{F045B7E2-C1BB-4C46-AD81-72D095F6BE02}" destId="{1602CFE0-69A8-425A-8B74-5D4D1D390A68}" srcOrd="1" destOrd="0" presId="urn:microsoft.com/office/officeart/2005/8/layout/list1"/>
    <dgm:cxn modelId="{0FCB454F-3B2C-4E73-A482-8114231EC536}" type="presOf" srcId="{63CCBB14-9B38-4DD8-B5EE-2AF4B886971B}" destId="{F2008180-47B7-4AB5-B21A-B9E2EA03B8B0}" srcOrd="0" destOrd="0" presId="urn:microsoft.com/office/officeart/2005/8/layout/list1"/>
    <dgm:cxn modelId="{1B047991-40C2-45A1-B65A-6C7945D776B6}" srcId="{63CCBB14-9B38-4DD8-B5EE-2AF4B886971B}" destId="{A31A0DED-92ED-4FFC-AE03-C5F6F8FB073E}" srcOrd="1" destOrd="0" parTransId="{790BE07C-1F70-42E2-A165-B381B481A04F}" sibTransId="{6C81E954-3264-4EC3-8676-31E1641E2E48}"/>
    <dgm:cxn modelId="{D4826C4C-ADDC-45C3-90A7-4084DBC5AD33}" type="presOf" srcId="{F045B7E2-C1BB-4C46-AD81-72D095F6BE02}" destId="{B38331F9-559A-4ABA-9E4E-626BA7C37E0A}" srcOrd="0" destOrd="0" presId="urn:microsoft.com/office/officeart/2005/8/layout/list1"/>
    <dgm:cxn modelId="{E409687C-2377-43FF-8C3C-E3BBA1EA2B36}" srcId="{63CCBB14-9B38-4DD8-B5EE-2AF4B886971B}" destId="{F045B7E2-C1BB-4C46-AD81-72D095F6BE02}" srcOrd="0" destOrd="0" parTransId="{E6A19F68-C47D-4FA5-AE92-87848E1AB719}" sibTransId="{34478E1B-4DB0-4B6D-92D0-860F9463800B}"/>
    <dgm:cxn modelId="{E8DF573E-C52E-48E3-BB98-9CC1222BFF08}" type="presOf" srcId="{A31A0DED-92ED-4FFC-AE03-C5F6F8FB073E}" destId="{3954C934-5AFB-4EDF-B8EA-F9CE7B1A9C2C}" srcOrd="0" destOrd="0" presId="urn:microsoft.com/office/officeart/2005/8/layout/list1"/>
    <dgm:cxn modelId="{09A683FE-FBFE-48FC-B7D9-97DD08829A75}" type="presOf" srcId="{A31A0DED-92ED-4FFC-AE03-C5F6F8FB073E}" destId="{026FC39E-FC7B-47C3-AAC7-3111ECFADC4B}" srcOrd="1" destOrd="0" presId="urn:microsoft.com/office/officeart/2005/8/layout/list1"/>
    <dgm:cxn modelId="{78E355CC-DB24-4F39-BD73-E10D2658A339}" type="presParOf" srcId="{F2008180-47B7-4AB5-B21A-B9E2EA03B8B0}" destId="{1F523147-5C96-423A-8C68-F038D0C0A60A}" srcOrd="0" destOrd="0" presId="urn:microsoft.com/office/officeart/2005/8/layout/list1"/>
    <dgm:cxn modelId="{989AF4B2-D8DE-4ED3-A1AA-641B9B2772D4}" type="presParOf" srcId="{1F523147-5C96-423A-8C68-F038D0C0A60A}" destId="{B38331F9-559A-4ABA-9E4E-626BA7C37E0A}" srcOrd="0" destOrd="0" presId="urn:microsoft.com/office/officeart/2005/8/layout/list1"/>
    <dgm:cxn modelId="{0D05D43F-833A-44A9-9F2D-B7CED848E1B4}" type="presParOf" srcId="{1F523147-5C96-423A-8C68-F038D0C0A60A}" destId="{1602CFE0-69A8-425A-8B74-5D4D1D390A68}" srcOrd="1" destOrd="0" presId="urn:microsoft.com/office/officeart/2005/8/layout/list1"/>
    <dgm:cxn modelId="{506C8446-645C-4EE4-9A50-1DE436FF2309}" type="presParOf" srcId="{F2008180-47B7-4AB5-B21A-B9E2EA03B8B0}" destId="{05BD02E3-BAC0-424D-8F9E-F84DD6DA680F}" srcOrd="1" destOrd="0" presId="urn:microsoft.com/office/officeart/2005/8/layout/list1"/>
    <dgm:cxn modelId="{C36C6788-3F10-4BBD-9F7F-E8BEE2F5B6A8}" type="presParOf" srcId="{F2008180-47B7-4AB5-B21A-B9E2EA03B8B0}" destId="{2B39410E-DED5-4FFB-9BFD-806084A899F5}" srcOrd="2" destOrd="0" presId="urn:microsoft.com/office/officeart/2005/8/layout/list1"/>
    <dgm:cxn modelId="{8BCA25D5-4874-4748-92EB-E301FEC8914A}" type="presParOf" srcId="{F2008180-47B7-4AB5-B21A-B9E2EA03B8B0}" destId="{299B82BF-88E7-4AFA-B67E-0AC26A13F84F}" srcOrd="3" destOrd="0" presId="urn:microsoft.com/office/officeart/2005/8/layout/list1"/>
    <dgm:cxn modelId="{20E0C779-6DDF-4B2C-A10F-242E65EDF7F5}" type="presParOf" srcId="{F2008180-47B7-4AB5-B21A-B9E2EA03B8B0}" destId="{BBC7E773-BB5B-46A6-8EB3-0852BDD4E37C}" srcOrd="4" destOrd="0" presId="urn:microsoft.com/office/officeart/2005/8/layout/list1"/>
    <dgm:cxn modelId="{2FEF31E4-907D-4EF3-BA71-03390D1A5CAA}" type="presParOf" srcId="{BBC7E773-BB5B-46A6-8EB3-0852BDD4E37C}" destId="{3954C934-5AFB-4EDF-B8EA-F9CE7B1A9C2C}" srcOrd="0" destOrd="0" presId="urn:microsoft.com/office/officeart/2005/8/layout/list1"/>
    <dgm:cxn modelId="{C86F486D-6626-411E-AFBA-3C23416F1729}" type="presParOf" srcId="{BBC7E773-BB5B-46A6-8EB3-0852BDD4E37C}" destId="{026FC39E-FC7B-47C3-AAC7-3111ECFADC4B}" srcOrd="1" destOrd="0" presId="urn:microsoft.com/office/officeart/2005/8/layout/list1"/>
    <dgm:cxn modelId="{3B07C0A7-3B08-44B6-B472-89EFFCA75C3B}" type="presParOf" srcId="{F2008180-47B7-4AB5-B21A-B9E2EA03B8B0}" destId="{2480C38E-51E5-48F0-97C7-0852B3C4E650}" srcOrd="5" destOrd="0" presId="urn:microsoft.com/office/officeart/2005/8/layout/list1"/>
    <dgm:cxn modelId="{8D3E1C04-3682-4ABB-AADC-38DE407C59E0}" type="presParOf" srcId="{F2008180-47B7-4AB5-B21A-B9E2EA03B8B0}" destId="{0FBBC9A4-BFF4-4B25-968A-7A2BD857987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F5079-3885-449E-9343-222F15CD465B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69000">
              <a:schemeClr val="accent1">
                <a:tint val="100000"/>
                <a:shade val="100000"/>
                <a:satMod val="130000"/>
              </a:schemeClr>
            </a:gs>
            <a:gs pos="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3BEDF-532E-4342-A5AB-12979AE6EAF0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45DAE-BB20-4390-912A-B3AF28F86C83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Communication </a:t>
          </a:r>
          <a:endParaRPr lang="en-US" sz="1600" kern="1200" dirty="0"/>
        </a:p>
      </dsp:txBody>
      <dsp:txXfrm>
        <a:off x="853440" y="2835910"/>
        <a:ext cx="1420368" cy="1101090"/>
      </dsp:txXfrm>
    </dsp:sp>
    <dsp:sp modelId="{3BA40F0D-2DF5-4CAA-B338-A370000F56BA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77790-58A1-490A-A873-E3C3B2CE846F}">
      <dsp:nvSpPr>
        <dsp:cNvPr id="0" name=""/>
        <dsp:cNvSpPr/>
      </dsp:nvSpPr>
      <dsp:spPr>
        <a:xfrm>
          <a:off x="2286004" y="1879593"/>
          <a:ext cx="1463040" cy="122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Codding</a:t>
          </a:r>
          <a:endParaRPr lang="en-US" sz="1600" kern="1200" dirty="0"/>
        </a:p>
      </dsp:txBody>
      <dsp:txXfrm>
        <a:off x="2286004" y="1879593"/>
        <a:ext cx="1463040" cy="1229365"/>
      </dsp:txXfrm>
    </dsp:sp>
    <dsp:sp modelId="{868C29C2-FDF6-44A4-9D75-2AEEA24C28E4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697FB-405C-4681-AAFD-B42A8FE61240}">
      <dsp:nvSpPr>
        <dsp:cNvPr id="0" name=""/>
        <dsp:cNvSpPr/>
      </dsp:nvSpPr>
      <dsp:spPr>
        <a:xfrm>
          <a:off x="4038595" y="1269997"/>
          <a:ext cx="1463040" cy="51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Learning </a:t>
          </a:r>
          <a:endParaRPr lang="en-US" sz="2400" kern="1200" dirty="0"/>
        </a:p>
      </dsp:txBody>
      <dsp:txXfrm>
        <a:off x="4038595" y="1269997"/>
        <a:ext cx="1463040" cy="514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62B9D-C09A-4418-8FFD-0A34604F502F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C6F5-5B06-4181-BFBC-DFB3D8A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652C3-C0DC-4FFC-9FD6-7B0581A85C8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B8CBA-33E8-4394-BAD8-278035CB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8CBA-33E8-4394-BAD8-278035CB13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8CBA-33E8-4394-BAD8-278035CB13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8CBA-33E8-4394-BAD8-278035CB13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54249-BF13-4C30-9037-BA773CC406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130B8-A64C-45A9-ADCC-A09115CDAD0E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 descr="模板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5"/>
            <a:ext cx="9144000" cy="6857588"/>
          </a:xfrm>
          <a:prstGeom prst="rect">
            <a:avLst/>
          </a:prstGeom>
        </p:spPr>
      </p:pic>
      <p:pic>
        <p:nvPicPr>
          <p:cNvPr id="10" name="图片 6" descr="logo+slogan反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9273" y="1975625"/>
            <a:ext cx="1808755" cy="7264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70632" y="4529470"/>
            <a:ext cx="4312008" cy="951539"/>
          </a:xfrm>
        </p:spPr>
        <p:txBody>
          <a:bodyPr lIns="0" tIns="0" rIns="0" bIns="0" anchor="b">
            <a:normAutofit/>
          </a:bodyPr>
          <a:lstStyle>
            <a:lvl1pPr algn="r">
              <a:defRPr sz="28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2182" y="5596855"/>
            <a:ext cx="3836361" cy="538135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1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gular Pentagon 2"/>
          <p:cNvSpPr/>
          <p:nvPr userDrawn="1"/>
        </p:nvSpPr>
        <p:spPr>
          <a:xfrm rot="20700000">
            <a:off x="3320193" y="-1618215"/>
            <a:ext cx="2233759" cy="2127389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gular Pentagon 3"/>
          <p:cNvSpPr/>
          <p:nvPr userDrawn="1"/>
        </p:nvSpPr>
        <p:spPr>
          <a:xfrm rot="20327753">
            <a:off x="1282178" y="618914"/>
            <a:ext cx="2830036" cy="2695272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 userDrawn="1"/>
        </p:nvSpPr>
        <p:spPr>
          <a:xfrm rot="17100000">
            <a:off x="-219357" y="1733514"/>
            <a:ext cx="3171347" cy="30203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 userDrawn="1"/>
        </p:nvSpPr>
        <p:spPr>
          <a:xfrm rot="20916668">
            <a:off x="416484" y="3902187"/>
            <a:ext cx="3136894" cy="2987517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 userDrawn="1"/>
        </p:nvSpPr>
        <p:spPr>
          <a:xfrm rot="20700000">
            <a:off x="-572707" y="1025832"/>
            <a:ext cx="1727458" cy="1645198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 userDrawn="1"/>
        </p:nvSpPr>
        <p:spPr>
          <a:xfrm rot="20718327">
            <a:off x="-1605832" y="5638800"/>
            <a:ext cx="2005933" cy="1910412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 userDrawn="1"/>
        </p:nvSpPr>
        <p:spPr>
          <a:xfrm>
            <a:off x="165100" y="-1243386"/>
            <a:ext cx="2931151" cy="2791572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 userDrawn="1"/>
        </p:nvSpPr>
        <p:spPr>
          <a:xfrm rot="1800000">
            <a:off x="3399546" y="-472431"/>
            <a:ext cx="3178067" cy="30267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 userDrawn="1"/>
        </p:nvSpPr>
        <p:spPr>
          <a:xfrm rot="20700000">
            <a:off x="4075024" y="2975062"/>
            <a:ext cx="2048539" cy="1950989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 userDrawn="1"/>
        </p:nvSpPr>
        <p:spPr>
          <a:xfrm rot="20676073">
            <a:off x="2254813" y="3970344"/>
            <a:ext cx="3514455" cy="3347099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 userDrawn="1"/>
        </p:nvSpPr>
        <p:spPr>
          <a:xfrm rot="19800000">
            <a:off x="3272457" y="5592367"/>
            <a:ext cx="2048539" cy="1950989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 userDrawn="1"/>
        </p:nvSpPr>
        <p:spPr>
          <a:xfrm rot="1800000">
            <a:off x="7247746" y="-683054"/>
            <a:ext cx="3178067" cy="30267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 userDrawn="1"/>
        </p:nvSpPr>
        <p:spPr>
          <a:xfrm rot="21056699">
            <a:off x="6936998" y="1461497"/>
            <a:ext cx="2830036" cy="2695272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 userDrawn="1"/>
        </p:nvSpPr>
        <p:spPr>
          <a:xfrm rot="2850721">
            <a:off x="6694367" y="4351913"/>
            <a:ext cx="3178067" cy="30267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 userDrawn="1"/>
        </p:nvSpPr>
        <p:spPr>
          <a:xfrm rot="1800000">
            <a:off x="4534244" y="1003743"/>
            <a:ext cx="3178067" cy="30267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3pPr>
              <a:defRPr>
                <a:solidFill>
                  <a:srgbClr val="444655"/>
                </a:solidFill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2" descr="D:\VanceInfo\Marketing\Corporate Marketing\Branding\Pactera\pactera_logo_cs3_no_tm\pactera_logo_4c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3" y="344854"/>
            <a:ext cx="1032603" cy="298823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168753"/>
            <a:ext cx="9144001" cy="187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3" y="1410168"/>
            <a:ext cx="4125939" cy="4715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9" y="1410168"/>
            <a:ext cx="4133532" cy="4715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VanceInfo\Marketing\Corporate Marketing\Branding\Pactera\pactera_logo_cs3_no_tm\pactera_logo_4c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3" y="344854"/>
            <a:ext cx="1032603" cy="29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75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VanceInfo\Marketing\Corporate Marketing\Branding\Pactera\pactera_logo_cs3_no_tm\pactera_logo_4c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3" y="344854"/>
            <a:ext cx="1032603" cy="29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92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VanceInfo\Marketing\Corporate Marketing\Branding\Pactera\pactera_logo_cs3_no_tm\pactera_logo_4c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3" y="344854"/>
            <a:ext cx="1032603" cy="29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92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077309"/>
            <a:ext cx="7093843" cy="65940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0404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48549"/>
            <a:ext cx="7093843" cy="1362075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004280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5788" y="6356350"/>
            <a:ext cx="412936" cy="501651"/>
          </a:xfrm>
        </p:spPr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ransition 1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949" y="2472309"/>
            <a:ext cx="5857641" cy="19133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ransition 2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949" y="684797"/>
            <a:ext cx="5857641" cy="19133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模板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0"/>
            <a:ext cx="9144000" cy="6857172"/>
          </a:xfrm>
          <a:prstGeom prst="rect">
            <a:avLst/>
          </a:prstGeom>
        </p:spPr>
      </p:pic>
      <p:pic>
        <p:nvPicPr>
          <p:cNvPr id="6" name="图片 5" descr="logo+slogan反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9275" y="1865399"/>
            <a:ext cx="1808755" cy="726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5168" y="4391240"/>
            <a:ext cx="4646443" cy="893135"/>
          </a:xfrm>
        </p:spPr>
        <p:txBody>
          <a:bodyPr lIns="0" tIns="0" rIns="0" bIns="0" anchor="b">
            <a:normAutofit/>
          </a:bodyPr>
          <a:lstStyle>
            <a:lvl1pPr algn="ctr"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closing information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388" y="80756"/>
            <a:ext cx="7233509" cy="76985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50" y="1265276"/>
            <a:ext cx="8772943" cy="4976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5567" y="6356350"/>
            <a:ext cx="412936" cy="501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774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428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kern="1200">
          <a:solidFill>
            <a:srgbClr val="00428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80000"/>
        <a:buFont typeface="Lucida Grande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80000"/>
        <a:buFont typeface="Lucida Grande"/>
        <a:buChar char="-"/>
        <a:defRPr sz="1800" kern="1200">
          <a:solidFill>
            <a:srgbClr val="44465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80000"/>
        <a:buFont typeface="Arial"/>
        <a:buChar char="•"/>
        <a:defRPr sz="1600" b="1" kern="1200">
          <a:solidFill>
            <a:srgbClr val="00428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80000"/>
        <a:buFont typeface="Lucida Grande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WORK OF THE PAST PERIOD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50395" y="1676400"/>
            <a:ext cx="8337884" cy="565485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74458" y="4267201"/>
            <a:ext cx="8337884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39396" y="1276400"/>
            <a:ext cx="1366588" cy="1366588"/>
          </a:xfrm>
          <a:prstGeom prst="ellipse">
            <a:avLst/>
          </a:prstGeom>
          <a:solidFill>
            <a:srgbClr val="015C93"/>
          </a:solidFill>
          <a:ln w="63500">
            <a:solidFill>
              <a:srgbClr val="0D4F76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72200" y="1275848"/>
            <a:ext cx="1366588" cy="1366588"/>
          </a:xfrm>
          <a:prstGeom prst="ellipse">
            <a:avLst/>
          </a:prstGeom>
          <a:solidFill>
            <a:srgbClr val="8A65CC"/>
          </a:solidFill>
          <a:ln w="63500">
            <a:solidFill>
              <a:srgbClr val="7C57C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816339" y="3639920"/>
            <a:ext cx="1394082" cy="1394082"/>
            <a:chOff x="1600200" y="3639922"/>
            <a:chExt cx="1635555" cy="1635555"/>
          </a:xfrm>
        </p:grpSpPr>
        <p:sp>
          <p:nvSpPr>
            <p:cNvPr id="36" name="Oval 35"/>
            <p:cNvSpPr/>
            <p:nvPr/>
          </p:nvSpPr>
          <p:spPr>
            <a:xfrm>
              <a:off x="1600200" y="3639922"/>
              <a:ext cx="1635555" cy="163555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839396" y="3879117"/>
              <a:ext cx="1157161" cy="1157161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90800" y="3637644"/>
            <a:ext cx="1396358" cy="1396358"/>
            <a:chOff x="3657600" y="3639921"/>
            <a:chExt cx="1635555" cy="1635555"/>
          </a:xfrm>
        </p:grpSpPr>
        <p:sp>
          <p:nvSpPr>
            <p:cNvPr id="40" name="Oval 39"/>
            <p:cNvSpPr/>
            <p:nvPr/>
          </p:nvSpPr>
          <p:spPr>
            <a:xfrm>
              <a:off x="3657600" y="3639921"/>
              <a:ext cx="1635555" cy="163555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96796" y="3879117"/>
              <a:ext cx="1157161" cy="1157161"/>
            </a:xfrm>
            <a:prstGeom prst="ellipse">
              <a:avLst/>
            </a:prstGeom>
            <a:solidFill>
              <a:srgbClr val="7C57C1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6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WORK OF THE PAST PERIOD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650" y="1265276"/>
            <a:ext cx="8772943" cy="49760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400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-"/>
              <a:defRPr sz="1800" kern="1200">
                <a:solidFill>
                  <a:srgbClr val="44465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•"/>
              <a:defRPr sz="1600" b="1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Accomplish basic tasks (UI, Control)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8138" y="1757034"/>
            <a:ext cx="4985304" cy="3992523"/>
            <a:chOff x="3124200" y="1803402"/>
            <a:chExt cx="5336207" cy="4273548"/>
          </a:xfrm>
        </p:grpSpPr>
        <p:grpSp>
          <p:nvGrpSpPr>
            <p:cNvPr id="6" name="Group 5"/>
            <p:cNvGrpSpPr/>
            <p:nvPr/>
          </p:nvGrpSpPr>
          <p:grpSpPr>
            <a:xfrm>
              <a:off x="3124200" y="2254250"/>
              <a:ext cx="2343150" cy="2349500"/>
              <a:chOff x="3124200" y="2254250"/>
              <a:chExt cx="2343150" cy="23495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24200" y="2255878"/>
                <a:ext cx="1371600" cy="1371600"/>
              </a:xfrm>
              <a:prstGeom prst="rect">
                <a:avLst/>
              </a:prstGeom>
              <a:solidFill>
                <a:srgbClr val="007AC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4489450" y="2254250"/>
                <a:ext cx="977900" cy="2349500"/>
              </a:xfrm>
              <a:custGeom>
                <a:avLst/>
                <a:gdLst>
                  <a:gd name="connsiteX0" fmla="*/ 0 w 977900"/>
                  <a:gd name="connsiteY0" fmla="*/ 0 h 2349500"/>
                  <a:gd name="connsiteX1" fmla="*/ 977900 w 977900"/>
                  <a:gd name="connsiteY1" fmla="*/ 2349500 h 2349500"/>
                  <a:gd name="connsiteX2" fmla="*/ 6350 w 977900"/>
                  <a:gd name="connsiteY2" fmla="*/ 1371600 h 2349500"/>
                  <a:gd name="connsiteX3" fmla="*/ 0 w 977900"/>
                  <a:gd name="connsiteY3" fmla="*/ 0 h 23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900" h="2349500">
                    <a:moveTo>
                      <a:pt x="0" y="0"/>
                    </a:moveTo>
                    <a:lnTo>
                      <a:pt x="977900" y="2349500"/>
                    </a:lnTo>
                    <a:lnTo>
                      <a:pt x="6350" y="1371600"/>
                    </a:lnTo>
                    <a:cubicBezTo>
                      <a:pt x="4233" y="914400"/>
                      <a:pt x="2117" y="457200"/>
                      <a:pt x="0" y="0"/>
                    </a:cubicBezTo>
                    <a:close/>
                  </a:path>
                </a:pathLst>
              </a:custGeom>
              <a:solidFill>
                <a:srgbClr val="82D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124200" y="3625850"/>
                <a:ext cx="2343150" cy="977900"/>
              </a:xfrm>
              <a:custGeom>
                <a:avLst/>
                <a:gdLst>
                  <a:gd name="connsiteX0" fmla="*/ 1371600 w 2343150"/>
                  <a:gd name="connsiteY0" fmla="*/ 0 h 977900"/>
                  <a:gd name="connsiteX1" fmla="*/ 2343150 w 2343150"/>
                  <a:gd name="connsiteY1" fmla="*/ 977900 h 977900"/>
                  <a:gd name="connsiteX2" fmla="*/ 0 w 2343150"/>
                  <a:gd name="connsiteY2" fmla="*/ 0 h 977900"/>
                  <a:gd name="connsiteX3" fmla="*/ 1371600 w 2343150"/>
                  <a:gd name="connsiteY3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3150" h="977900">
                    <a:moveTo>
                      <a:pt x="1371600" y="0"/>
                    </a:moveTo>
                    <a:lnTo>
                      <a:pt x="2343150" y="977900"/>
                    </a:lnTo>
                    <a:lnTo>
                      <a:pt x="0" y="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42B8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6200000">
              <a:off x="3965575" y="3730625"/>
              <a:ext cx="2343150" cy="2349500"/>
              <a:chOff x="3276600" y="2406650"/>
              <a:chExt cx="2343150" cy="2349500"/>
            </a:xfrm>
            <a:solidFill>
              <a:srgbClr val="BAA4E2"/>
            </a:solidFill>
            <a:effectLst/>
          </p:grpSpPr>
          <p:sp>
            <p:nvSpPr>
              <p:cNvPr id="16" name="Rectangle 15"/>
              <p:cNvSpPr/>
              <p:nvPr/>
            </p:nvSpPr>
            <p:spPr>
              <a:xfrm>
                <a:off x="3276600" y="2408278"/>
                <a:ext cx="1371600" cy="1371600"/>
              </a:xfrm>
              <a:prstGeom prst="rect">
                <a:avLst/>
              </a:prstGeom>
              <a:solidFill>
                <a:srgbClr val="4E9E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641850" y="2406650"/>
                <a:ext cx="977900" cy="2349500"/>
              </a:xfrm>
              <a:custGeom>
                <a:avLst/>
                <a:gdLst>
                  <a:gd name="connsiteX0" fmla="*/ 0 w 977900"/>
                  <a:gd name="connsiteY0" fmla="*/ 0 h 2349500"/>
                  <a:gd name="connsiteX1" fmla="*/ 977900 w 977900"/>
                  <a:gd name="connsiteY1" fmla="*/ 2349500 h 2349500"/>
                  <a:gd name="connsiteX2" fmla="*/ 6350 w 977900"/>
                  <a:gd name="connsiteY2" fmla="*/ 1371600 h 2349500"/>
                  <a:gd name="connsiteX3" fmla="*/ 0 w 977900"/>
                  <a:gd name="connsiteY3" fmla="*/ 0 h 23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900" h="2349500">
                    <a:moveTo>
                      <a:pt x="0" y="0"/>
                    </a:moveTo>
                    <a:lnTo>
                      <a:pt x="977900" y="2349500"/>
                    </a:lnTo>
                    <a:lnTo>
                      <a:pt x="6350" y="1371600"/>
                    </a:lnTo>
                    <a:cubicBezTo>
                      <a:pt x="4233" y="914400"/>
                      <a:pt x="2117" y="457200"/>
                      <a:pt x="0" y="0"/>
                    </a:cubicBezTo>
                    <a:close/>
                  </a:path>
                </a:pathLst>
              </a:custGeom>
              <a:solidFill>
                <a:srgbClr val="D7E9F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276600" y="3778250"/>
                <a:ext cx="2343150" cy="977900"/>
              </a:xfrm>
              <a:custGeom>
                <a:avLst/>
                <a:gdLst>
                  <a:gd name="connsiteX0" fmla="*/ 1371600 w 2343150"/>
                  <a:gd name="connsiteY0" fmla="*/ 0 h 977900"/>
                  <a:gd name="connsiteX1" fmla="*/ 2343150 w 2343150"/>
                  <a:gd name="connsiteY1" fmla="*/ 977900 h 977900"/>
                  <a:gd name="connsiteX2" fmla="*/ 0 w 2343150"/>
                  <a:gd name="connsiteY2" fmla="*/ 0 h 977900"/>
                  <a:gd name="connsiteX3" fmla="*/ 1371600 w 2343150"/>
                  <a:gd name="connsiteY3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3150" h="977900">
                    <a:moveTo>
                      <a:pt x="1371600" y="0"/>
                    </a:moveTo>
                    <a:lnTo>
                      <a:pt x="2343150" y="977900"/>
                    </a:lnTo>
                    <a:lnTo>
                      <a:pt x="0" y="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C2DD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117254" y="3276193"/>
              <a:ext cx="2343153" cy="2349501"/>
              <a:chOff x="3153743" y="2102257"/>
              <a:chExt cx="2343153" cy="2349501"/>
            </a:xfrm>
            <a:solidFill>
              <a:srgbClr val="BAA4E2"/>
            </a:solidFill>
            <a:effectLst/>
          </p:grpSpPr>
          <p:sp>
            <p:nvSpPr>
              <p:cNvPr id="13" name="Rectangle 12"/>
              <p:cNvSpPr/>
              <p:nvPr/>
            </p:nvSpPr>
            <p:spPr>
              <a:xfrm>
                <a:off x="3153743" y="2103885"/>
                <a:ext cx="1371599" cy="1371600"/>
              </a:xfrm>
              <a:prstGeom prst="rect">
                <a:avLst/>
              </a:prstGeom>
              <a:solidFill>
                <a:srgbClr val="00396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518996" y="2102257"/>
                <a:ext cx="977900" cy="2349499"/>
              </a:xfrm>
              <a:custGeom>
                <a:avLst/>
                <a:gdLst>
                  <a:gd name="connsiteX0" fmla="*/ 0 w 977900"/>
                  <a:gd name="connsiteY0" fmla="*/ 0 h 2349500"/>
                  <a:gd name="connsiteX1" fmla="*/ 977900 w 977900"/>
                  <a:gd name="connsiteY1" fmla="*/ 2349500 h 2349500"/>
                  <a:gd name="connsiteX2" fmla="*/ 6350 w 977900"/>
                  <a:gd name="connsiteY2" fmla="*/ 1371600 h 2349500"/>
                  <a:gd name="connsiteX3" fmla="*/ 0 w 977900"/>
                  <a:gd name="connsiteY3" fmla="*/ 0 h 23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900" h="2349500">
                    <a:moveTo>
                      <a:pt x="0" y="0"/>
                    </a:moveTo>
                    <a:lnTo>
                      <a:pt x="977900" y="2349500"/>
                    </a:lnTo>
                    <a:lnTo>
                      <a:pt x="6350" y="1371600"/>
                    </a:lnTo>
                    <a:cubicBezTo>
                      <a:pt x="4233" y="914400"/>
                      <a:pt x="2117" y="457200"/>
                      <a:pt x="0" y="0"/>
                    </a:cubicBezTo>
                    <a:close/>
                  </a:path>
                </a:pathLst>
              </a:custGeom>
              <a:solidFill>
                <a:srgbClr val="0897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3153746" y="3473858"/>
                <a:ext cx="2343150" cy="977900"/>
              </a:xfrm>
              <a:custGeom>
                <a:avLst/>
                <a:gdLst>
                  <a:gd name="connsiteX0" fmla="*/ 1371600 w 2343150"/>
                  <a:gd name="connsiteY0" fmla="*/ 0 h 977900"/>
                  <a:gd name="connsiteX1" fmla="*/ 2343150 w 2343150"/>
                  <a:gd name="connsiteY1" fmla="*/ 977900 h 977900"/>
                  <a:gd name="connsiteX2" fmla="*/ 0 w 2343150"/>
                  <a:gd name="connsiteY2" fmla="*/ 0 h 977900"/>
                  <a:gd name="connsiteX3" fmla="*/ 1371600 w 2343150"/>
                  <a:gd name="connsiteY3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3150" h="977900">
                    <a:moveTo>
                      <a:pt x="1371600" y="0"/>
                    </a:moveTo>
                    <a:lnTo>
                      <a:pt x="2343150" y="977900"/>
                    </a:lnTo>
                    <a:lnTo>
                      <a:pt x="0" y="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5BB9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5400000">
              <a:off x="5303798" y="1800227"/>
              <a:ext cx="2343150" cy="2349500"/>
              <a:chOff x="3276600" y="2408277"/>
              <a:chExt cx="2343150" cy="2349500"/>
            </a:xfrm>
            <a:effectLst/>
          </p:grpSpPr>
          <p:sp>
            <p:nvSpPr>
              <p:cNvPr id="10" name="Rectangle 9"/>
              <p:cNvSpPr/>
              <p:nvPr/>
            </p:nvSpPr>
            <p:spPr>
              <a:xfrm>
                <a:off x="3276600" y="2408278"/>
                <a:ext cx="1371600" cy="1371600"/>
              </a:xfrm>
              <a:prstGeom prst="rect">
                <a:avLst/>
              </a:prstGeom>
              <a:solidFill>
                <a:srgbClr val="8A65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636158" y="2408277"/>
                <a:ext cx="977900" cy="2349500"/>
              </a:xfrm>
              <a:custGeom>
                <a:avLst/>
                <a:gdLst>
                  <a:gd name="connsiteX0" fmla="*/ 0 w 977900"/>
                  <a:gd name="connsiteY0" fmla="*/ 0 h 2349500"/>
                  <a:gd name="connsiteX1" fmla="*/ 977900 w 977900"/>
                  <a:gd name="connsiteY1" fmla="*/ 2349500 h 2349500"/>
                  <a:gd name="connsiteX2" fmla="*/ 6350 w 977900"/>
                  <a:gd name="connsiteY2" fmla="*/ 1371600 h 2349500"/>
                  <a:gd name="connsiteX3" fmla="*/ 0 w 977900"/>
                  <a:gd name="connsiteY3" fmla="*/ 0 h 23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900" h="2349500">
                    <a:moveTo>
                      <a:pt x="0" y="0"/>
                    </a:moveTo>
                    <a:lnTo>
                      <a:pt x="977900" y="2349500"/>
                    </a:lnTo>
                    <a:lnTo>
                      <a:pt x="6350" y="1371600"/>
                    </a:lnTo>
                    <a:cubicBezTo>
                      <a:pt x="4233" y="914400"/>
                      <a:pt x="2117" y="457200"/>
                      <a:pt x="0" y="0"/>
                    </a:cubicBezTo>
                    <a:close/>
                  </a:path>
                </a:pathLst>
              </a:custGeom>
              <a:solidFill>
                <a:srgbClr val="BAA4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276600" y="3778250"/>
                <a:ext cx="2343150" cy="977900"/>
              </a:xfrm>
              <a:custGeom>
                <a:avLst/>
                <a:gdLst>
                  <a:gd name="connsiteX0" fmla="*/ 1371600 w 2343150"/>
                  <a:gd name="connsiteY0" fmla="*/ 0 h 977900"/>
                  <a:gd name="connsiteX1" fmla="*/ 2343150 w 2343150"/>
                  <a:gd name="connsiteY1" fmla="*/ 977900 h 977900"/>
                  <a:gd name="connsiteX2" fmla="*/ 0 w 2343150"/>
                  <a:gd name="connsiteY2" fmla="*/ 0 h 977900"/>
                  <a:gd name="connsiteX3" fmla="*/ 1371600 w 2343150"/>
                  <a:gd name="connsiteY3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3150" h="977900">
                    <a:moveTo>
                      <a:pt x="1371600" y="0"/>
                    </a:moveTo>
                    <a:lnTo>
                      <a:pt x="2343150" y="977900"/>
                    </a:lnTo>
                    <a:lnTo>
                      <a:pt x="0" y="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D1C2E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20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76200" y="228600"/>
            <a:ext cx="9234948" cy="6324600"/>
          </a:xfrm>
          <a:custGeom>
            <a:avLst/>
            <a:gdLst>
              <a:gd name="connsiteX0" fmla="*/ 6651523 w 9158748"/>
              <a:gd name="connsiteY0" fmla="*/ 0 h 6327058"/>
              <a:gd name="connsiteX1" fmla="*/ 14748 w 9158748"/>
              <a:gd name="connsiteY1" fmla="*/ 619433 h 6327058"/>
              <a:gd name="connsiteX2" fmla="*/ 0 w 9158748"/>
              <a:gd name="connsiteY2" fmla="*/ 6327058 h 6327058"/>
              <a:gd name="connsiteX3" fmla="*/ 9158748 w 9158748"/>
              <a:gd name="connsiteY3" fmla="*/ 6327058 h 6327058"/>
              <a:gd name="connsiteX4" fmla="*/ 9158748 w 9158748"/>
              <a:gd name="connsiteY4" fmla="*/ 280220 h 6327058"/>
              <a:gd name="connsiteX5" fmla="*/ 6651523 w 9158748"/>
              <a:gd name="connsiteY5" fmla="*/ 0 h 63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8748" h="6327058">
                <a:moveTo>
                  <a:pt x="6651523" y="0"/>
                </a:moveTo>
                <a:lnTo>
                  <a:pt x="14748" y="619433"/>
                </a:lnTo>
                <a:lnTo>
                  <a:pt x="0" y="6327058"/>
                </a:lnTo>
                <a:lnTo>
                  <a:pt x="9158748" y="6327058"/>
                </a:lnTo>
                <a:lnTo>
                  <a:pt x="9158748" y="280220"/>
                </a:lnTo>
                <a:lnTo>
                  <a:pt x="66515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58994" y="228600"/>
            <a:ext cx="9232491" cy="870155"/>
          </a:xfrm>
          <a:custGeom>
            <a:avLst/>
            <a:gdLst>
              <a:gd name="connsiteX0" fmla="*/ 6710517 w 9232491"/>
              <a:gd name="connsiteY0" fmla="*/ 0 h 870155"/>
              <a:gd name="connsiteX1" fmla="*/ 0 w 9232491"/>
              <a:gd name="connsiteY1" fmla="*/ 604684 h 870155"/>
              <a:gd name="connsiteX2" fmla="*/ 14749 w 9232491"/>
              <a:gd name="connsiteY2" fmla="*/ 870155 h 870155"/>
              <a:gd name="connsiteX3" fmla="*/ 6754762 w 9232491"/>
              <a:gd name="connsiteY3" fmla="*/ 29497 h 870155"/>
              <a:gd name="connsiteX4" fmla="*/ 9232491 w 9232491"/>
              <a:gd name="connsiteY4" fmla="*/ 589935 h 870155"/>
              <a:gd name="connsiteX5" fmla="*/ 9217742 w 9232491"/>
              <a:gd name="connsiteY5" fmla="*/ 265471 h 870155"/>
              <a:gd name="connsiteX6" fmla="*/ 6710517 w 9232491"/>
              <a:gd name="connsiteY6" fmla="*/ 0 h 8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2491" h="870155">
                <a:moveTo>
                  <a:pt x="6710517" y="0"/>
                </a:moveTo>
                <a:lnTo>
                  <a:pt x="0" y="604684"/>
                </a:lnTo>
                <a:lnTo>
                  <a:pt x="14749" y="870155"/>
                </a:lnTo>
                <a:lnTo>
                  <a:pt x="6754762" y="29497"/>
                </a:lnTo>
                <a:lnTo>
                  <a:pt x="9232491" y="589935"/>
                </a:lnTo>
                <a:lnTo>
                  <a:pt x="9217742" y="265471"/>
                </a:lnTo>
                <a:lnTo>
                  <a:pt x="671051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Achievements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 basic tasks</a:t>
            </a:r>
          </a:p>
          <a:p>
            <a:r>
              <a:rPr lang="en-US" dirty="0" smtClean="0"/>
              <a:t>Authorization Service Web </a:t>
            </a:r>
            <a:r>
              <a:rPr lang="en-US" altLang="zh-CN" dirty="0" smtClean="0"/>
              <a:t>Style</a:t>
            </a:r>
          </a:p>
          <a:p>
            <a:r>
              <a:rPr lang="en-US" dirty="0" smtClean="0"/>
              <a:t>Custom Plugin </a:t>
            </a:r>
          </a:p>
          <a:p>
            <a:r>
              <a:rPr lang="en-US" dirty="0" smtClean="0"/>
              <a:t>Expand into developing Kendo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Works of the Past Period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 basic </a:t>
            </a:r>
            <a:r>
              <a:rPr lang="en-US" dirty="0" smtClean="0"/>
              <a:t>tasks (UI, Control)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Highlights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are disappearing (sprint 3(4)-&gt;4(4)-&gt;5(2)-&gt;6(3)-&gt;7(4)-&gt;8(4))</a:t>
            </a:r>
          </a:p>
          <a:p>
            <a:r>
              <a:rPr lang="en-US" dirty="0" smtClean="0"/>
              <a:t>Time to fix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Goals of Next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 with </a:t>
            </a:r>
            <a:r>
              <a:rPr lang="en-US" altLang="zh-CN" dirty="0" smtClean="0"/>
              <a:t>design</a:t>
            </a:r>
          </a:p>
          <a:p>
            <a:r>
              <a:rPr lang="en-US" dirty="0" smtClean="0"/>
              <a:t>Improve </a:t>
            </a:r>
            <a:r>
              <a:rPr lang="en-US" dirty="0"/>
              <a:t>the knowledge of front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5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0"/>
          <p:cNvSpPr txBox="1">
            <a:spLocks/>
          </p:cNvSpPr>
          <p:nvPr/>
        </p:nvSpPr>
        <p:spPr>
          <a:xfrm>
            <a:off x="162232" y="6414912"/>
            <a:ext cx="523568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/>
          <a:p>
            <a:pPr marL="0" marR="0" lvl="0" indent="0" defTabSz="1300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FF769-A997-43D2-897B-87BFEF3B2A5A}" type="slidenum">
              <a:rPr kumimoji="0" lang="fr-F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652" y="147936"/>
            <a:ext cx="115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Agenda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 rot="10800000">
            <a:off x="838200" y="1678835"/>
            <a:ext cx="7482402" cy="874830"/>
          </a:xfrm>
          <a:prstGeom prst="round2DiagRect">
            <a:avLst/>
          </a:prstGeom>
          <a:solidFill>
            <a:srgbClr val="37609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ound Diagonal Corner Rectangle 42"/>
          <p:cNvSpPr/>
          <p:nvPr/>
        </p:nvSpPr>
        <p:spPr>
          <a:xfrm rot="10800000">
            <a:off x="838200" y="2895600"/>
            <a:ext cx="7482402" cy="874830"/>
          </a:xfrm>
          <a:prstGeom prst="round2DiagRect">
            <a:avLst/>
          </a:prstGeom>
          <a:solidFill>
            <a:srgbClr val="37609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5" name="Picture 44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23244" y="1905000"/>
            <a:ext cx="570088" cy="376707"/>
          </a:xfrm>
          <a:prstGeom prst="rect">
            <a:avLst/>
          </a:prstGeom>
          <a:solidFill>
            <a:srgbClr val="376092"/>
          </a:solidFill>
        </p:spPr>
      </p:pic>
      <p:pic>
        <p:nvPicPr>
          <p:cNvPr id="47" name="Picture 46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23244" y="3135694"/>
            <a:ext cx="570088" cy="376707"/>
          </a:xfrm>
          <a:prstGeom prst="rect">
            <a:avLst/>
          </a:prstGeom>
          <a:solidFill>
            <a:srgbClr val="376092"/>
          </a:solidFill>
        </p:spPr>
      </p:pic>
      <p:pic>
        <p:nvPicPr>
          <p:cNvPr id="69" name="Picture 68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210780" y="4840167"/>
            <a:ext cx="563155" cy="275646"/>
          </a:xfrm>
          <a:prstGeom prst="rect">
            <a:avLst/>
          </a:prstGeom>
          <a:noFill/>
        </p:spPr>
      </p:pic>
      <p:sp>
        <p:nvSpPr>
          <p:cNvPr id="70" name="Rectangle 69"/>
          <p:cNvSpPr/>
          <p:nvPr/>
        </p:nvSpPr>
        <p:spPr>
          <a:xfrm>
            <a:off x="2055508" y="4829327"/>
            <a:ext cx="532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Q&amp;A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548607" y="3172498"/>
            <a:ext cx="5386305" cy="369332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Works of the Past Period 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546628" y="1905000"/>
            <a:ext cx="5386305" cy="369332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Achievements</a:t>
            </a:r>
            <a:endParaRPr lang="en-US" altLang="zh-TW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 rot="10800000">
            <a:off x="838200" y="4114800"/>
            <a:ext cx="7482402" cy="874830"/>
          </a:xfrm>
          <a:prstGeom prst="round2DiagRect">
            <a:avLst/>
          </a:prstGeom>
          <a:solidFill>
            <a:srgbClr val="37609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4" name="Picture 73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23244" y="4354894"/>
            <a:ext cx="570088" cy="376707"/>
          </a:xfrm>
          <a:prstGeom prst="rect">
            <a:avLst/>
          </a:prstGeom>
          <a:solidFill>
            <a:srgbClr val="376092"/>
          </a:solidFill>
        </p:spPr>
      </p:pic>
      <p:sp>
        <p:nvSpPr>
          <p:cNvPr id="75" name="Rectangle 74"/>
          <p:cNvSpPr/>
          <p:nvPr/>
        </p:nvSpPr>
        <p:spPr>
          <a:xfrm>
            <a:off x="2548607" y="4391698"/>
            <a:ext cx="5386305" cy="369332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Highlights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95978" y="6059367"/>
            <a:ext cx="563155" cy="27564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2040706" y="6048527"/>
            <a:ext cx="532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Q&amp;A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 rot="10800000">
            <a:off x="823398" y="5334000"/>
            <a:ext cx="7482402" cy="874830"/>
          </a:xfrm>
          <a:prstGeom prst="round2DiagRect">
            <a:avLst/>
          </a:prstGeom>
          <a:solidFill>
            <a:srgbClr val="37609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08442" y="5574094"/>
            <a:ext cx="570088" cy="376707"/>
          </a:xfrm>
          <a:prstGeom prst="rect">
            <a:avLst/>
          </a:prstGeom>
          <a:solidFill>
            <a:srgbClr val="376092"/>
          </a:solidFill>
        </p:spPr>
      </p:pic>
      <p:sp>
        <p:nvSpPr>
          <p:cNvPr id="19" name="Rectangle 18"/>
          <p:cNvSpPr/>
          <p:nvPr/>
        </p:nvSpPr>
        <p:spPr>
          <a:xfrm>
            <a:off x="2533805" y="5610898"/>
            <a:ext cx="5386305" cy="369332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Goals of Next Period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Achievements</a:t>
            </a:r>
            <a:endParaRPr lang="en-US" altLang="zh-C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53000821"/>
              </p:ext>
            </p:extLst>
          </p:nvPr>
        </p:nvGraphicFramePr>
        <p:xfrm>
          <a:off x="558388" y="1600200"/>
          <a:ext cx="4242212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6"/>
          <p:cNvGraphicFramePr/>
          <p:nvPr>
            <p:extLst>
              <p:ext uri="{D42A27DB-BD31-4B8C-83A1-F6EECF244321}">
                <p14:modId xmlns:p14="http://schemas.microsoft.com/office/powerpoint/2010/main" val="2663705105"/>
              </p:ext>
            </p:extLst>
          </p:nvPr>
        </p:nvGraphicFramePr>
        <p:xfrm>
          <a:off x="3657601" y="990601"/>
          <a:ext cx="5334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445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of the Past Period</a:t>
            </a:r>
            <a:endParaRPr lang="en-US" dirty="0"/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05829"/>
              </p:ext>
            </p:extLst>
          </p:nvPr>
        </p:nvGraphicFramePr>
        <p:xfrm>
          <a:off x="228600" y="1905000"/>
          <a:ext cx="86868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18"/>
          <p:cNvGraphicFramePr/>
          <p:nvPr>
            <p:extLst>
              <p:ext uri="{D42A27DB-BD31-4B8C-83A1-F6EECF244321}">
                <p14:modId xmlns:p14="http://schemas.microsoft.com/office/powerpoint/2010/main" val="3301225761"/>
              </p:ext>
            </p:extLst>
          </p:nvPr>
        </p:nvGraphicFramePr>
        <p:xfrm>
          <a:off x="381000" y="1295400"/>
          <a:ext cx="7881961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345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525346"/>
              </p:ext>
            </p:extLst>
          </p:nvPr>
        </p:nvGraphicFramePr>
        <p:xfrm>
          <a:off x="457200" y="1828800"/>
          <a:ext cx="8012111" cy="443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7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76200"/>
            <a:ext cx="25853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ACHIEVEMENTS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5491" y="76200"/>
            <a:ext cx="25853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ACHIEVEMENTS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0" name="Diagram 99"/>
          <p:cNvGraphicFramePr/>
          <p:nvPr>
            <p:extLst>
              <p:ext uri="{D42A27DB-BD31-4B8C-83A1-F6EECF244321}">
                <p14:modId xmlns:p14="http://schemas.microsoft.com/office/powerpoint/2010/main" val="307387170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867400" y="2413084"/>
            <a:ext cx="457200" cy="253916"/>
          </a:xfrm>
          <a:prstGeom prst="rect">
            <a:avLst/>
          </a:prstGeom>
          <a:solidFill>
            <a:schemeClr val="lt1"/>
          </a:solidFill>
          <a:effectLst>
            <a:outerShdw algn="ctr" rotWithShape="0">
              <a:srgbClr val="000000"/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50%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4114800" y="2971800"/>
            <a:ext cx="457200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40%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2582118" y="3962400"/>
            <a:ext cx="465881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r>
              <a:rPr lang="en-US" sz="1050" dirty="0" smtClean="0"/>
              <a:t>0%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439114" y="1143000"/>
            <a:ext cx="26088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Performance   37%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6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Work of Past Period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71800" y="3420301"/>
            <a:ext cx="1989899" cy="1989899"/>
            <a:chOff x="2362200" y="2514600"/>
            <a:chExt cx="2362200" cy="2362200"/>
          </a:xfrm>
        </p:grpSpPr>
        <p:sp>
          <p:nvSpPr>
            <p:cNvPr id="4" name="Oval 3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sq">
              <a:solidFill>
                <a:schemeClr val="bg1"/>
              </a:solidFill>
              <a:prstDash val="solid"/>
              <a:round/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200" y="1129232"/>
            <a:ext cx="2299768" cy="2299768"/>
            <a:chOff x="2362200" y="2514600"/>
            <a:chExt cx="2362200" cy="2362200"/>
          </a:xfrm>
        </p:grpSpPr>
        <p:sp>
          <p:nvSpPr>
            <p:cNvPr id="27" name="Oval 26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4589" y="2057400"/>
            <a:ext cx="14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Authz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4652" y="928021"/>
            <a:ext cx="87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English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72303" y="4086698"/>
            <a:ext cx="129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Learning&amp; Training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015052" y="3429000"/>
            <a:ext cx="2824148" cy="2824148"/>
            <a:chOff x="2362200" y="2514600"/>
            <a:chExt cx="2362200" cy="2362200"/>
          </a:xfrm>
        </p:grpSpPr>
        <p:sp>
          <p:nvSpPr>
            <p:cNvPr id="45" name="Oval 44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742205" y="2894605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77000" y="4672568"/>
            <a:ext cx="18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CMS Style </a:t>
            </a:r>
            <a:r>
              <a:rPr lang="en-US" altLang="zh-CN" dirty="0" smtClean="0">
                <a:solidFill>
                  <a:prstClr val="white"/>
                </a:solidFill>
              </a:rPr>
              <a:t>Bug Fix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15416" y="4915375"/>
            <a:ext cx="13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 </a:t>
            </a:r>
            <a:r>
              <a:rPr lang="en-US" altLang="zh-CN" dirty="0" smtClean="0">
                <a:solidFill>
                  <a:prstClr val="white"/>
                </a:solidFill>
              </a:rPr>
              <a:t>Design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5670" y="1402086"/>
            <a:ext cx="208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Sprint 9-12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UI Design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UI 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est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08" y="3792874"/>
            <a:ext cx="3006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Learning HTML5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HTML Base Training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CSS base Training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19852" y="2219972"/>
            <a:ext cx="25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Simple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bug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69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Average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bug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Complex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bug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4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43000" y="1066800"/>
            <a:ext cx="6829169" cy="4724400"/>
            <a:chOff x="381000" y="520908"/>
            <a:chExt cx="7948705" cy="5498892"/>
          </a:xfrm>
        </p:grpSpPr>
        <p:sp>
          <p:nvSpPr>
            <p:cNvPr id="2" name="Rounded Rectangle 1"/>
            <p:cNvSpPr/>
            <p:nvPr/>
          </p:nvSpPr>
          <p:spPr>
            <a:xfrm rot="8100000">
              <a:off x="3733800" y="2667000"/>
              <a:ext cx="1219200" cy="1219200"/>
            </a:xfrm>
            <a:prstGeom prst="roundRect">
              <a:avLst/>
            </a:prstGeom>
            <a:gradFill flip="none" rotWithShape="1">
              <a:gsLst>
                <a:gs pos="12000">
                  <a:schemeClr val="accent1">
                    <a:lumMod val="6000"/>
                    <a:lumOff val="94000"/>
                  </a:schemeClr>
                </a:gs>
                <a:gs pos="100000">
                  <a:srgbClr val="067EBC"/>
                </a:gs>
              </a:gsLst>
              <a:path path="rect">
                <a:fillToRect l="50000" t="50000" r="50000" b="50000"/>
              </a:path>
              <a:tileRect/>
            </a:gra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330200" dist="50800" dir="12120000" sx="111000" sy="111000" algn="tl" rotWithShape="0">
                <a:prstClr val="black">
                  <a:alpha val="21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43399" y="520908"/>
              <a:ext cx="0" cy="190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81000" y="3276600"/>
              <a:ext cx="3124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205505" y="3291385"/>
              <a:ext cx="3124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43400" y="4114800"/>
              <a:ext cx="0" cy="190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006198" y="1535668"/>
            <a:ext cx="32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/>
              <a:t>Fix bug quickly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1063" y="4162348"/>
            <a:ext cx="26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 learn new skill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22142" y="1535668"/>
            <a:ext cx="2123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</a:rPr>
              <a:t>High work efficiency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21063" y="4754678"/>
            <a:ext cx="26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Html5 &amp; CSS3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1073" y="4163958"/>
            <a:ext cx="32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/>
              <a:t>Group up quickly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123773" y="4708512"/>
            <a:ext cx="138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Azure search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491" y="76200"/>
            <a:ext cx="18995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HIGHLIGHT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6198" y="2324352"/>
            <a:ext cx="23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Fixed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74 bugs in a week</a:t>
            </a:r>
          </a:p>
        </p:txBody>
      </p:sp>
    </p:spTree>
    <p:extLst>
      <p:ext uri="{BB962C8B-B14F-4D97-AF65-F5344CB8AC3E}">
        <p14:creationId xmlns:p14="http://schemas.microsoft.com/office/powerpoint/2010/main" val="21993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754652" y="928021"/>
            <a:ext cx="87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English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28600" y="1665951"/>
            <a:ext cx="4114800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0942" y="1447800"/>
            <a:ext cx="2383100" cy="817300"/>
            <a:chOff x="733338" y="2916500"/>
            <a:chExt cx="817300" cy="817300"/>
          </a:xfrm>
        </p:grpSpPr>
        <p:grpSp>
          <p:nvGrpSpPr>
            <p:cNvPr id="42" name="Group 41"/>
            <p:cNvGrpSpPr/>
            <p:nvPr/>
          </p:nvGrpSpPr>
          <p:grpSpPr>
            <a:xfrm>
              <a:off x="733338" y="2916500"/>
              <a:ext cx="817300" cy="817300"/>
              <a:chOff x="1600200" y="3639922"/>
              <a:chExt cx="1635555" cy="163555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600200" y="3639922"/>
                <a:ext cx="1635555" cy="1635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839396" y="3879118"/>
                <a:ext cx="1157161" cy="1157162"/>
              </a:xfrm>
              <a:prstGeom prst="ellipse">
                <a:avLst/>
              </a:prstGeom>
              <a:solidFill>
                <a:srgbClr val="015C93"/>
              </a:solidFill>
              <a:ln>
                <a:noFill/>
              </a:ln>
              <a:effectLst>
                <a:innerShdw blurRad="241300" dist="38100">
                  <a:schemeClr val="tx1">
                    <a:lumMod val="75000"/>
                    <a:lumOff val="25000"/>
                    <a:alpha val="96000"/>
                  </a:scheme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891289" y="3199015"/>
              <a:ext cx="533804" cy="30480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rgbClr val="004280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  <a:latin typeface="Calibri" pitchFamily="34" charset="0"/>
                </a:rPr>
                <a:t>Improve Technology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Freeform 106"/>
          <p:cNvSpPr/>
          <p:nvPr/>
        </p:nvSpPr>
        <p:spPr>
          <a:xfrm>
            <a:off x="1524000" y="2820922"/>
            <a:ext cx="4191000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071174" y="2616525"/>
            <a:ext cx="2271068" cy="812475"/>
            <a:chOff x="1594334" y="3024050"/>
            <a:chExt cx="812475" cy="812475"/>
          </a:xfrm>
        </p:grpSpPr>
        <p:grpSp>
          <p:nvGrpSpPr>
            <p:cNvPr id="109" name="Group 108"/>
            <p:cNvGrpSpPr/>
            <p:nvPr/>
          </p:nvGrpSpPr>
          <p:grpSpPr>
            <a:xfrm>
              <a:off x="1594334" y="3024050"/>
              <a:ext cx="812475" cy="812475"/>
              <a:chOff x="3657599" y="3856425"/>
              <a:chExt cx="1635555" cy="1635555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3657599" y="3856425"/>
                <a:ext cx="1635555" cy="1635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896796" y="4095622"/>
                <a:ext cx="1157161" cy="1157161"/>
              </a:xfrm>
              <a:prstGeom prst="ellipse">
                <a:avLst/>
              </a:prstGeom>
              <a:solidFill>
                <a:srgbClr val="7C57C1"/>
              </a:solidFill>
              <a:ln>
                <a:noFill/>
              </a:ln>
              <a:effectLst>
                <a:innerShdw blurRad="241300" dist="38100">
                  <a:schemeClr val="tx1">
                    <a:lumMod val="75000"/>
                    <a:lumOff val="25000"/>
                    <a:alpha val="96000"/>
                  </a:scheme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itle 1"/>
            <p:cNvSpPr txBox="1">
              <a:spLocks/>
            </p:cNvSpPr>
            <p:nvPr/>
          </p:nvSpPr>
          <p:spPr>
            <a:xfrm>
              <a:off x="1719019" y="3287880"/>
              <a:ext cx="621375" cy="30480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rgbClr val="004280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1200" dirty="0" smtClean="0">
                  <a:solidFill>
                    <a:schemeClr val="bg1"/>
                  </a:solidFill>
                  <a:latin typeface="Calibri" pitchFamily="34" charset="0"/>
                </a:rPr>
                <a:t>Learning HTML5 &amp; CSS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2895600" y="3978903"/>
            <a:ext cx="4114800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4191000" y="5233597"/>
            <a:ext cx="4191000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738174" y="5029200"/>
            <a:ext cx="2271068" cy="812475"/>
            <a:chOff x="1594334" y="3024050"/>
            <a:chExt cx="812475" cy="812475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94334" y="3024050"/>
              <a:ext cx="812475" cy="812475"/>
              <a:chOff x="3657599" y="3856425"/>
              <a:chExt cx="1635555" cy="1635555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657599" y="3856425"/>
                <a:ext cx="1635555" cy="1635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896796" y="4095622"/>
                <a:ext cx="1157161" cy="1157161"/>
              </a:xfrm>
              <a:prstGeom prst="ellipse">
                <a:avLst/>
              </a:prstGeom>
              <a:solidFill>
                <a:srgbClr val="7C57C1"/>
              </a:solidFill>
              <a:ln>
                <a:noFill/>
              </a:ln>
              <a:effectLst>
                <a:innerShdw blurRad="241300" dist="38100">
                  <a:schemeClr val="tx1">
                    <a:lumMod val="75000"/>
                    <a:lumOff val="25000"/>
                    <a:alpha val="96000"/>
                  </a:scheme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itle 1"/>
            <p:cNvSpPr txBox="1">
              <a:spLocks/>
            </p:cNvSpPr>
            <p:nvPr/>
          </p:nvSpPr>
          <p:spPr>
            <a:xfrm>
              <a:off x="1719019" y="3287880"/>
              <a:ext cx="568967" cy="30480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rgbClr val="004280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  <a:latin typeface="Calibri" pitchFamily="34" charset="0"/>
                </a:rPr>
                <a:t>Improve Train skill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956516" y="3754700"/>
            <a:ext cx="2383100" cy="817300"/>
            <a:chOff x="733338" y="2916500"/>
            <a:chExt cx="817300" cy="8173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733338" y="2916500"/>
              <a:ext cx="817300" cy="817300"/>
              <a:chOff x="1600200" y="3639922"/>
              <a:chExt cx="1635555" cy="163555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1600200" y="3639922"/>
                <a:ext cx="1635555" cy="1635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839396" y="3879118"/>
                <a:ext cx="1157161" cy="1157162"/>
              </a:xfrm>
              <a:prstGeom prst="ellipse">
                <a:avLst/>
              </a:prstGeom>
              <a:solidFill>
                <a:srgbClr val="015C93"/>
              </a:solidFill>
              <a:ln>
                <a:noFill/>
              </a:ln>
              <a:effectLst>
                <a:innerShdw blurRad="241300" dist="38100">
                  <a:schemeClr val="tx1">
                    <a:lumMod val="75000"/>
                    <a:lumOff val="25000"/>
                    <a:alpha val="96000"/>
                  </a:scheme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128" name="Title 1"/>
            <p:cNvSpPr txBox="1">
              <a:spLocks/>
            </p:cNvSpPr>
            <p:nvPr/>
          </p:nvSpPr>
          <p:spPr>
            <a:xfrm>
              <a:off x="891289" y="3199015"/>
              <a:ext cx="533804" cy="30480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rgbClr val="004280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34" charset="0"/>
                </a:rPr>
                <a:t>Learn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alibri" pitchFamily="34" charset="0"/>
                </a:rPr>
                <a:t>English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Goals of Next Period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53000" y="3429000"/>
            <a:ext cx="2057400" cy="512135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dirty="0" smtClean="0">
                <a:latin typeface="Calibri" panose="020F0502020204030204" pitchFamily="34" charset="0"/>
              </a:rPr>
              <a:t>THANK YOU</a:t>
            </a:r>
            <a:endParaRPr lang="en-US" sz="2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GOALS OF NEXT PERIOD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33827" y="3974957"/>
            <a:ext cx="1524000" cy="1524000"/>
            <a:chOff x="2362200" y="2514600"/>
            <a:chExt cx="2362200" cy="2362200"/>
          </a:xfrm>
        </p:grpSpPr>
        <p:sp>
          <p:nvSpPr>
            <p:cNvPr id="4" name="Oval 3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sq">
              <a:solidFill>
                <a:schemeClr val="bg1"/>
              </a:solidFill>
              <a:prstDash val="solid"/>
              <a:round/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950" y="4558286"/>
            <a:ext cx="1706068" cy="1706068"/>
            <a:chOff x="2362200" y="2514600"/>
            <a:chExt cx="2362200" cy="2362200"/>
          </a:xfrm>
        </p:grpSpPr>
        <p:sp>
          <p:nvSpPr>
            <p:cNvPr id="27" name="Oval 26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33600" y="2590800"/>
            <a:ext cx="1524000" cy="1524000"/>
            <a:chOff x="2362200" y="2514600"/>
            <a:chExt cx="2362200" cy="2362200"/>
          </a:xfrm>
        </p:grpSpPr>
        <p:sp>
          <p:nvSpPr>
            <p:cNvPr id="30" name="Oval 29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25774" y="396574"/>
            <a:ext cx="1432226" cy="1432226"/>
            <a:chOff x="2362200" y="2514600"/>
            <a:chExt cx="2362200" cy="2362200"/>
          </a:xfrm>
        </p:grpSpPr>
        <p:sp>
          <p:nvSpPr>
            <p:cNvPr id="36" name="Oval 35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741210" y="2895600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6747" y="5226653"/>
            <a:ext cx="85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UI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1774" y="3168133"/>
            <a:ext cx="60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4652" y="928021"/>
            <a:ext cx="87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English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4495800"/>
            <a:ext cx="2554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Collect good design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Learning design idea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Improve PS 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Follow 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esign trend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36230" y="235664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Improve code skill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Reduce Bugs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        Code test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392" y="2706468"/>
            <a:ext cx="2080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    UI test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Unit test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UI automation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86100" y="650004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Learning basic words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Dare to speak up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Reading English article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Watching English Movies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9371" y="4901844"/>
            <a:ext cx="194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ew knowledge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Create my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UI architecture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92259" y="4558286"/>
            <a:ext cx="87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Design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629400" y="2209800"/>
            <a:ext cx="1676400" cy="1676400"/>
            <a:chOff x="2362200" y="2514600"/>
            <a:chExt cx="2362200" cy="2362200"/>
          </a:xfrm>
        </p:grpSpPr>
        <p:sp>
          <p:nvSpPr>
            <p:cNvPr id="45" name="Oval 44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42205" y="2894605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996997" y="2706468"/>
            <a:ext cx="10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 Engineer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rgbClr val="004281"/>
            </a:gs>
            <a:gs pos="0">
              <a:srgbClr val="009ED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5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tera Corporate2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F7EAA"/>
      </a:accent1>
      <a:accent2>
        <a:srgbClr val="FFA800"/>
      </a:accent2>
      <a:accent3>
        <a:srgbClr val="67A500"/>
      </a:accent3>
      <a:accent4>
        <a:srgbClr val="004281"/>
      </a:accent4>
      <a:accent5>
        <a:srgbClr val="E3173E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5e604ea3-faa4-4017-8323-b518c601e4db" Revision="1" Stencil="System.MyShapes" StencilVersion="1.0"/>
</Control>
</file>

<file path=customXml/item2.xml><?xml version="1.0" encoding="utf-8"?>
<Control xmlns="http://schemas.microsoft.com/VisualStudio/2011/storyboarding/control">
  <Id Name="5e604ea3-faa4-4017-8323-b518c601e4db" Revision="1" Stencil="System.MyShapes" StencilVersion="1.0"/>
</Control>
</file>

<file path=customXml/item3.xml><?xml version="1.0" encoding="utf-8"?>
<Control xmlns="http://schemas.microsoft.com/VisualStudio/2011/storyboarding/control">
  <Id Name="5e604ea3-faa4-4017-8323-b518c601e4db" Revision="1" Stencil="System.MyShapes" StencilVersion="1.0"/>
</Control>
</file>

<file path=customXml/item4.xml><?xml version="1.0" encoding="utf-8"?>
<Control xmlns="http://schemas.microsoft.com/VisualStudio/2011/storyboarding/control">
  <Id Name="5e604ea3-faa4-4017-8323-b518c601e4db" Revision="1" Stencil="System.MyShapes" StencilVersion="1.0"/>
</Control>
</file>

<file path=customXml/item5.xml><?xml version="1.0" encoding="utf-8"?>
<Control xmlns="http://schemas.microsoft.com/VisualStudio/2011/storyboarding/control">
  <Id Name="8065c645-1e84-4513-91c1-2b0eab4e2d12" Revision="1" Stencil="System.MyShapes" StencilVersion="1.0"/>
</Control>
</file>

<file path=customXml/itemProps1.xml><?xml version="1.0" encoding="utf-8"?>
<ds:datastoreItem xmlns:ds="http://schemas.openxmlformats.org/officeDocument/2006/customXml" ds:itemID="{C44A900C-F793-4563-B944-8175D2FE446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C0359D8-BA1D-4FC7-A107-85B83DEBA49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A08B621-BA3B-461C-A008-EF3821CDF38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FC2E2A5-5964-42BF-8649-C382BCCA271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CC9328-6E06-4C18-B9F4-53CF462AF5C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Pactera Corporate2</Template>
  <TotalTime>17354</TotalTime>
  <Words>411</Words>
  <Application>Microsoft Office PowerPoint</Application>
  <PresentationFormat>On-screen Show (4:3)</PresentationFormat>
  <Paragraphs>147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Lucida Grande</vt:lpstr>
      <vt:lpstr>新細明體</vt:lpstr>
      <vt:lpstr>宋体</vt:lpstr>
      <vt:lpstr>Arial</vt:lpstr>
      <vt:lpstr>Calibri</vt:lpstr>
      <vt:lpstr>Segoe UI</vt:lpstr>
      <vt:lpstr>Pactera Corporate2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Achievements</vt:lpstr>
      <vt:lpstr>Works of the Past Period </vt:lpstr>
      <vt:lpstr>Highlights</vt:lpstr>
      <vt:lpstr>Goals of Next Period</vt:lpstr>
      <vt:lpstr>PowerPoint Presentation</vt:lpstr>
      <vt:lpstr>Achievements</vt:lpstr>
      <vt:lpstr>Work of the Past Period</vt:lpstr>
      <vt:lpstr>Highlights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 Muran</dc:creator>
  <cp:lastModifiedBy>Endy Yu (Pactera Technologies)</cp:lastModifiedBy>
  <cp:revision>506</cp:revision>
  <dcterms:created xsi:type="dcterms:W3CDTF">2013-02-11T18:18:45Z</dcterms:created>
  <dcterms:modified xsi:type="dcterms:W3CDTF">2015-12-29T09:12:34Z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