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56" r:id="rId2"/>
    <p:sldId id="257" r:id="rId3"/>
    <p:sldId id="265" r:id="rId4"/>
    <p:sldId id="262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9144-5E04-48A6-9269-29D800383A4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1EA3-513B-4BB0-9F20-CF04E27E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11EA3-513B-4BB0-9F20-CF04E27E4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567-2DE7-4708-B0F4-3259EA56D718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C49-17A8-4EBC-8CD1-3895EB2FB2EF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4592-F54C-43C0-827E-7A1DF0F0D32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15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FE2C-3C86-42CD-97DD-E7C29D42FB43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A049-78E2-4C75-963B-AA9135575A0E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95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DFC4-7B25-4691-B773-B9915497500C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980B-3937-47DA-97DB-43C1A9B96E87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1FB-8A24-4021-99BD-3D75676AA9C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8F5B-D716-47F4-9D64-99D633EEF108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2944-8FC5-4F12-90A8-70EFAEF0595D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9B15-DA20-4C92-A82D-8775FF0CC00C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0A6-35A1-4631-92A8-C343C889E027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08DE-32F8-4EE6-956B-BC83D4791C15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4F63-7023-4E8B-A704-AA0C2DEA5706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BB40-590E-490A-B159-AC5437F1A423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BDFD-24CF-4E9F-9427-B1C2D71E75AC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8F97-BEE1-4C90-A3FF-1A7ED8043E06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EC52C7-DF40-4E41-BA03-42EDA440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Audio</a:t>
            </a:r>
            <a:r>
              <a:rPr lang="en-US" dirty="0" err="1" smtClean="0"/>
              <a:t>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Kester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Leow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smtClean="0"/>
              <a:t>Matching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Magnitude Spectrum</a:t>
            </a:r>
          </a:p>
          <a:p>
            <a:r>
              <a:rPr lang="pt-BR" dirty="0"/>
              <a:t>Energy</a:t>
            </a:r>
          </a:p>
          <a:p>
            <a:r>
              <a:rPr lang="pt-BR" dirty="0"/>
              <a:t>Zero Crossing</a:t>
            </a:r>
          </a:p>
          <a:p>
            <a:r>
              <a:rPr lang="pt-BR" dirty="0"/>
              <a:t>MFCC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  <a:p>
            <a:r>
              <a:rPr lang="en-US" dirty="0"/>
              <a:t>Euclidean</a:t>
            </a:r>
          </a:p>
          <a:p>
            <a:r>
              <a:rPr lang="en-US" dirty="0"/>
              <a:t>City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and Genetic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𝑗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  <m:r>
                          <a:rPr lang="en-US" i="1"/>
                          <m:t>=3</m:t>
                        </m:r>
                      </m:sup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𝑠𝑖𝑚𝑤𝑒𝑖𝑔h𝑡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  <m:r>
                              <a:rPr lang="en-US" i="1"/>
                              <m:t>∗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/>
                                    </m:ctrlPr>
                                  </m:naryPr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/>
                                      <m:t>𝑛</m:t>
                                    </m:r>
                                    <m:r>
                                      <a:rPr lang="en-US" i="1"/>
                                      <m:t>=4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𝑓𝑒𝑎𝑡𝑢𝑟𝑒𝑤𝑒𝑖𝑔h𝑡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𝑆𝑐𝑜𝑟𝑒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Final </a:t>
                </a:r>
                <a:r>
                  <a:rPr lang="en-US" dirty="0" smtClean="0"/>
                  <a:t>Score is obtained by </a:t>
                </a:r>
                <a:r>
                  <a:rPr lang="en-US" dirty="0" smtClean="0"/>
                  <a:t>the formula above</a:t>
                </a:r>
                <a:endParaRPr lang="en-US" dirty="0"/>
              </a:p>
              <a:p>
                <a:r>
                  <a:rPr lang="en-US" dirty="0" smtClean="0"/>
                  <a:t>7 weights in total: 3 for similarity/distance measurement and 4 for the each audio matching algorithm.</a:t>
                </a:r>
              </a:p>
              <a:p>
                <a:r>
                  <a:rPr lang="en-US" dirty="0" smtClean="0"/>
                  <a:t>Optimum weights are </a:t>
                </a:r>
                <a:r>
                  <a:rPr lang="en-US" dirty="0" smtClean="0"/>
                  <a:t>obtained by running Genetic Algorithm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All 4 features and 3 similarity/distance measures are important</a:t>
                </a:r>
                <a:endParaRPr lang="en-US" dirty="0" smtClean="0"/>
              </a:p>
              <a:p>
                <a:r>
                  <a:rPr lang="en-US" dirty="0" smtClean="0"/>
                  <a:t>All have a significant weight, contributing to the final score</a:t>
                </a:r>
                <a:endParaRPr lang="en-US" dirty="0"/>
              </a:p>
              <a:p>
                <a:r>
                  <a:rPr lang="en-US" dirty="0" smtClean="0"/>
                  <a:t>Running the best weights, the best mean </a:t>
                </a:r>
                <a:r>
                  <a:rPr lang="en-US" dirty="0" err="1" smtClean="0"/>
                  <a:t>Mean</a:t>
                </a:r>
                <a:r>
                  <a:rPr lang="en-US" dirty="0" smtClean="0"/>
                  <a:t> Precision score </a:t>
                </a:r>
                <a:r>
                  <a:rPr lang="en-US" dirty="0" smtClean="0"/>
                  <a:t>obtained is </a:t>
                </a:r>
                <a:r>
                  <a:rPr lang="en-US" b="1" u="sng" dirty="0" smtClean="0"/>
                  <a:t>0.6605</a:t>
                </a:r>
                <a:endParaRPr lang="en-US" b="1" u="sng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𝑟𝑒𝑙𝑒𝑣𝑎𝑛𝑡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𝑟𝑒𝑡𝑟𝑖𝑒𝑣𝑒𝑑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𝑖𝑚𝑎𝑔𝑒𝑠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relevance feedback was implemented</a:t>
            </a:r>
          </a:p>
          <a:p>
            <a:r>
              <a:rPr lang="en-US" dirty="0" smtClean="0"/>
              <a:t>Adding or subtracting a </a:t>
            </a:r>
            <a:r>
              <a:rPr lang="en-US" dirty="0" smtClean="0"/>
              <a:t>significant percentage (50%) </a:t>
            </a:r>
            <a:r>
              <a:rPr lang="en-US" dirty="0" smtClean="0"/>
              <a:t>of </a:t>
            </a:r>
            <a:r>
              <a:rPr lang="en-US" dirty="0" smtClean="0"/>
              <a:t>similarity score</a:t>
            </a:r>
            <a:endParaRPr lang="en-US" dirty="0" smtClean="0"/>
          </a:p>
          <a:p>
            <a:r>
              <a:rPr lang="en-US" dirty="0" smtClean="0"/>
              <a:t>Moving the chose </a:t>
            </a:r>
            <a:r>
              <a:rPr lang="en-US" dirty="0" smtClean="0"/>
              <a:t>audio clip closer </a:t>
            </a:r>
            <a:r>
              <a:rPr lang="en-US" dirty="0" smtClean="0"/>
              <a:t>or further from the </a:t>
            </a:r>
            <a:r>
              <a:rPr lang="en-US" dirty="0" smtClean="0"/>
              <a:t>queried audio clip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52C7-DF40-4E41-BA03-42EDA4402C6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://blog.yhathq.com/static/img/knn_5_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55" y="3997053"/>
            <a:ext cx="3343829" cy="25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582606" y="4359132"/>
            <a:ext cx="147286" cy="8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95588" y="4537101"/>
            <a:ext cx="147286" cy="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</TotalTime>
  <Words>108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 3</vt:lpstr>
      <vt:lpstr>Wisp</vt:lpstr>
      <vt:lpstr>AudioSearch</vt:lpstr>
      <vt:lpstr>Audio Matching Algorithms</vt:lpstr>
      <vt:lpstr>Distance Measures</vt:lpstr>
      <vt:lpstr>Weights and Genetic Algorithm</vt:lpstr>
      <vt:lpstr>Conclusion</vt:lpstr>
      <vt:lpstr>Relevance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ImageSearch</dc:title>
  <dc:creator>Steven Kester Yuwono</dc:creator>
  <cp:lastModifiedBy>Ian Leow Tze Wei</cp:lastModifiedBy>
  <cp:revision>19</cp:revision>
  <dcterms:created xsi:type="dcterms:W3CDTF">2015-09-20T17:46:26Z</dcterms:created>
  <dcterms:modified xsi:type="dcterms:W3CDTF">2015-10-18T17:42:25Z</dcterms:modified>
</cp:coreProperties>
</file>