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8"/>
  </p:notesMasterIdLst>
  <p:sldIdLst>
    <p:sldId id="256" r:id="rId2"/>
    <p:sldId id="257" r:id="rId3"/>
    <p:sldId id="265" r:id="rId4"/>
    <p:sldId id="262" r:id="rId5"/>
    <p:sldId id="264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19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49144-5E04-48A6-9269-29D800383A46}" type="datetimeFigureOut">
              <a:rPr lang="en-US" smtClean="0"/>
              <a:t>19-Oct-15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11EA3-513B-4BB0-9F20-CF04E27E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11EA3-513B-4BB0-9F20-CF04E27E45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8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567-2DE7-4708-B0F4-3259EA56D718}" type="datetime1">
              <a:rPr lang="en-US" smtClean="0"/>
              <a:t>19-Oct-15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C49-17A8-4EBC-8CD1-3895EB2FB2EF}" type="datetime1">
              <a:rPr lang="en-US" smtClean="0"/>
              <a:t>19-Oct-15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2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4592-F54C-43C0-827E-7A1DF0F0D321}" type="datetime1">
              <a:rPr lang="en-US" smtClean="0"/>
              <a:t>19-Oct-15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15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FE2C-3C86-42CD-97DD-E7C29D42FB43}" type="datetime1">
              <a:rPr lang="en-US" smtClean="0"/>
              <a:t>19-Oct-15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3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A049-78E2-4C75-963B-AA9135575A0E}" type="datetime1">
              <a:rPr lang="en-US" smtClean="0"/>
              <a:t>19-Oct-15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8952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DFC4-7B25-4691-B773-B9915497500C}" type="datetime1">
              <a:rPr lang="en-US" smtClean="0"/>
              <a:t>19-Oct-15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60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80B-3937-47DA-97DB-43C1A9B96E87}" type="datetime1">
              <a:rPr lang="en-US" smtClean="0"/>
              <a:t>19-Oct-15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17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21FB-8A24-4021-99BD-3D75676AA9CC}" type="datetime1">
              <a:rPr lang="en-US" smtClean="0"/>
              <a:t>19-Oct-15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3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8F5B-D716-47F4-9D64-99D633EEF108}" type="datetime1">
              <a:rPr lang="en-US" smtClean="0"/>
              <a:t>19-Oct-15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3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2944-8FC5-4F12-90A8-70EFAEF0595D}" type="datetime1">
              <a:rPr lang="en-US" smtClean="0"/>
              <a:t>19-Oct-15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9B15-DA20-4C92-A82D-8775FF0CC00C}" type="datetime1">
              <a:rPr lang="en-US" smtClean="0"/>
              <a:t>19-Oct-15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0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0A6-35A1-4631-92A8-C343C889E027}" type="datetime1">
              <a:rPr lang="en-US" smtClean="0"/>
              <a:t>19-Oct-15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5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08DE-32F8-4EE6-956B-BC83D4791C15}" type="datetime1">
              <a:rPr lang="en-US" smtClean="0"/>
              <a:t>19-Oct-15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8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4F63-7023-4E8B-A704-AA0C2DEA5706}" type="datetime1">
              <a:rPr lang="en-US" smtClean="0"/>
              <a:t>19-Oct-15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BB40-590E-490A-B159-AC5437F1A423}" type="datetime1">
              <a:rPr lang="en-US" smtClean="0"/>
              <a:t>19-Oct-15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8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BDFD-24CF-4E9F-9427-B1C2D71E75AC}" type="datetime1">
              <a:rPr lang="en-US" smtClean="0"/>
              <a:t>19-Oct-15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58F97-BEE1-4C90-A3FF-1A7ED8043E06}" type="datetime1">
              <a:rPr lang="en-US" smtClean="0"/>
              <a:t>19-Oct-15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4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AudioSearch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Kester</a:t>
            </a:r>
          </a:p>
          <a:p>
            <a:r>
              <a:rPr lang="en-US" dirty="0" smtClean="0"/>
              <a:t>Ian </a:t>
            </a:r>
            <a:r>
              <a:rPr lang="en-US" dirty="0" err="1" smtClean="0"/>
              <a:t>Leow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Matching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Magnitude Spectrum</a:t>
            </a:r>
          </a:p>
          <a:p>
            <a:r>
              <a:rPr lang="pt-BR" dirty="0"/>
              <a:t>Energy</a:t>
            </a:r>
          </a:p>
          <a:p>
            <a:r>
              <a:rPr lang="pt-BR" dirty="0"/>
              <a:t>Zero Crossing</a:t>
            </a:r>
          </a:p>
          <a:p>
            <a:r>
              <a:rPr lang="pt-BR" dirty="0"/>
              <a:t>MFCC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  <a:p>
            <a:r>
              <a:rPr lang="en-US" dirty="0"/>
              <a:t>Euclidean</a:t>
            </a:r>
          </a:p>
          <a:p>
            <a:r>
              <a:rPr lang="en-US" dirty="0"/>
              <a:t>City </a:t>
            </a:r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Weights and Genetic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𝑠𝑖𝑚𝑤𝑒𝑖𝑔h𝑡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=4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𝑓𝑒𝑎𝑡𝑢𝑟𝑒𝑤𝑒𝑖𝑔h𝑡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𝑆𝑐𝑜𝑟𝑒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Final Score is obtained by the formula above</a:t>
                </a:r>
                <a:endParaRPr lang="en-US" dirty="0"/>
              </a:p>
              <a:p>
                <a:r>
                  <a:rPr lang="en-US" dirty="0" smtClean="0"/>
                  <a:t>7 weights in total: 3 for similarity/distance measurement and 4 for the each audio matching algorithm.</a:t>
                </a:r>
              </a:p>
              <a:p>
                <a:r>
                  <a:rPr lang="en-US" dirty="0" smtClean="0"/>
                  <a:t>Optimum weights are obtained by running Genetic Algorithm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All 4 features and 3 similarity/distance measures are important</a:t>
                </a:r>
              </a:p>
              <a:p>
                <a:r>
                  <a:rPr lang="en-US" dirty="0" smtClean="0"/>
                  <a:t>All have a significant weight, contributing to the final score</a:t>
                </a:r>
                <a:endParaRPr lang="en-US" dirty="0"/>
              </a:p>
              <a:p>
                <a:r>
                  <a:rPr lang="en-US" dirty="0" smtClean="0"/>
                  <a:t>Running the best weights, the best mean </a:t>
                </a:r>
                <a:r>
                  <a:rPr lang="en-US" dirty="0" err="1" smtClean="0"/>
                  <a:t>Mean</a:t>
                </a:r>
                <a:r>
                  <a:rPr lang="en-US" dirty="0" smtClean="0"/>
                  <a:t> Precision score obtained is </a:t>
                </a:r>
                <a:r>
                  <a:rPr lang="en-US" b="1" u="sng" dirty="0" smtClean="0"/>
                  <a:t>0.6605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𝑟𝑒𝑙𝑒𝑣𝑎𝑛𝑡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𝑖𝑚𝑎𝑔𝑒𝑠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𝑟𝑒𝑡𝑟𝑖𝑒𝑣𝑒𝑑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𝑖𝑚𝑎𝑔𝑒𝑠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𝑟𝑒𝑡𝑟𝑖𝑒𝑣𝑒𝑑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𝑖𝑚𝑎𝑔𝑒𝑠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relevance feedback was implemented</a:t>
            </a:r>
          </a:p>
          <a:p>
            <a:r>
              <a:rPr lang="en-US" dirty="0" smtClean="0"/>
              <a:t>Adding or subtracting a significant percentage (50%) of similarity score</a:t>
            </a:r>
          </a:p>
          <a:p>
            <a:r>
              <a:rPr lang="en-US" dirty="0" smtClean="0"/>
              <a:t>Moving </a:t>
            </a:r>
            <a:r>
              <a:rPr lang="en-US" dirty="0" smtClean="0"/>
              <a:t>all audio clips similar to the </a:t>
            </a:r>
            <a:r>
              <a:rPr lang="en-US" dirty="0" smtClean="0"/>
              <a:t>chosen </a:t>
            </a:r>
            <a:r>
              <a:rPr lang="en-US" dirty="0" smtClean="0"/>
              <a:t>audio </a:t>
            </a:r>
            <a:r>
              <a:rPr lang="en-US" dirty="0" smtClean="0"/>
              <a:t>clip, </a:t>
            </a:r>
            <a:r>
              <a:rPr lang="en-US" dirty="0" smtClean="0"/>
              <a:t>closer or further from the </a:t>
            </a:r>
            <a:r>
              <a:rPr lang="en-US" dirty="0" smtClean="0"/>
              <a:t>query </a:t>
            </a:r>
            <a:r>
              <a:rPr lang="en-US" dirty="0" smtClean="0"/>
              <a:t>audio clip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http://blog.yhathq.com/static/img/knn_5_cir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255" y="3997053"/>
            <a:ext cx="3343829" cy="250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866889" y="4252881"/>
            <a:ext cx="316819" cy="6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596864" y="5171209"/>
            <a:ext cx="196382" cy="7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866889" y="5508742"/>
            <a:ext cx="171835" cy="15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952806" y="5712635"/>
            <a:ext cx="85919" cy="12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701190" y="5993080"/>
            <a:ext cx="85919" cy="12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769014" y="4436988"/>
            <a:ext cx="141149" cy="141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418</TotalTime>
  <Words>114</Words>
  <Application>Microsoft Office PowerPoint</Application>
  <PresentationFormat>On-screen Show (4:3)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Century Gothic</vt:lpstr>
      <vt:lpstr>Wingdings 3</vt:lpstr>
      <vt:lpstr>Wisp</vt:lpstr>
      <vt:lpstr>AudioSearch</vt:lpstr>
      <vt:lpstr>Audio Matching Algorithms</vt:lpstr>
      <vt:lpstr>Distance Measures</vt:lpstr>
      <vt:lpstr>Weights and Genetic Algorithm</vt:lpstr>
      <vt:lpstr>Conclusion</vt:lpstr>
      <vt:lpstr>Relevance Feedback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ImageSearch</dc:title>
  <dc:creator>Steven Kester Yuwono</dc:creator>
  <cp:lastModifiedBy>Steven Kester Yuwono</cp:lastModifiedBy>
  <cp:revision>22</cp:revision>
  <dcterms:created xsi:type="dcterms:W3CDTF">2015-09-20T17:46:26Z</dcterms:created>
  <dcterms:modified xsi:type="dcterms:W3CDTF">2015-10-18T17:59:05Z</dcterms:modified>
</cp:coreProperties>
</file>