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49144-5E04-48A6-9269-29D800383A46}" type="datetimeFigureOut">
              <a:rPr lang="en-US" smtClean="0"/>
              <a:t>22-Sep-15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11EA3-513B-4BB0-9F20-CF04E27E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11EA3-513B-4BB0-9F20-CF04E27E45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C031567-2DE7-4708-B0F4-3259EA56D718}" type="datetime1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9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7318-F675-4EB4-9694-DE2DB8D6303D}" type="datetime1">
              <a:rPr lang="en-US" smtClean="0"/>
              <a:t>22-Sep-15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C49-17A8-4EBC-8CD1-3895EB2FB2EF}" type="datetime1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4592-F54C-43C0-827E-7A1DF0F0D321}" type="datetime1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7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FE2C-3C86-42CD-97DD-E7C29D42FB43}" type="datetime1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26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A049-78E2-4C75-963B-AA9135575A0E}" type="datetime1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3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DFC4-7B25-4691-B773-B9915497500C}" type="datetime1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6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80B-3937-47DA-97DB-43C1A9B96E87}" type="datetime1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85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21FB-8A24-4021-99BD-3D75676AA9CC}" type="datetime1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8F5B-D716-47F4-9D64-99D633EEF108}" type="datetime1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2944-8FC5-4F12-90A8-70EFAEF0595D}" type="datetime1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9B15-DA20-4C92-A82D-8775FF0CC00C}" type="datetime1">
              <a:rPr lang="en-US" smtClean="0"/>
              <a:t>22-Sep-15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0A6-35A1-4631-92A8-C343C889E027}" type="datetime1">
              <a:rPr lang="en-US" smtClean="0"/>
              <a:t>22-Sep-15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8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08DE-32F8-4EE6-956B-BC83D4791C15}" type="datetime1">
              <a:rPr lang="en-US" smtClean="0"/>
              <a:t>22-Sep-15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4F63-7023-4E8B-A704-AA0C2DEA5706}" type="datetime1">
              <a:rPr lang="en-US" smtClean="0"/>
              <a:t>22-Sep-15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BB40-590E-490A-B159-AC5437F1A423}" type="datetime1">
              <a:rPr lang="en-US" smtClean="0"/>
              <a:t>22-Sep-15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BDFD-24CF-4E9F-9427-B1C2D71E75AC}" type="datetime1">
              <a:rPr lang="en-US" smtClean="0"/>
              <a:t>22-Sep-15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958F97-BEE1-4C90-A3FF-1A7ED8043E06}" type="datetime1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Kester</a:t>
            </a:r>
          </a:p>
          <a:p>
            <a:r>
              <a:rPr lang="en-US" dirty="0" smtClean="0"/>
              <a:t>Ian </a:t>
            </a:r>
            <a:r>
              <a:rPr lang="en-US" dirty="0" err="1" smtClean="0"/>
              <a:t>Leow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Matching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Histogram</a:t>
            </a:r>
          </a:p>
          <a:p>
            <a:r>
              <a:rPr lang="en-US" dirty="0" smtClean="0"/>
              <a:t>Visual </a:t>
            </a:r>
            <a:r>
              <a:rPr lang="en-US" dirty="0" smtClean="0"/>
              <a:t>Concept Recognition</a:t>
            </a:r>
            <a:endParaRPr lang="en-US" dirty="0" smtClean="0"/>
          </a:p>
          <a:p>
            <a:r>
              <a:rPr lang="en-US" dirty="0" smtClean="0"/>
              <a:t>Visual Keyword</a:t>
            </a:r>
          </a:p>
          <a:p>
            <a:r>
              <a:rPr lang="en-US" dirty="0" smtClean="0"/>
              <a:t>Text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Color Histogram Java API provided</a:t>
            </a:r>
          </a:p>
          <a:p>
            <a:r>
              <a:rPr lang="en-US" dirty="0" smtClean="0"/>
              <a:t>Convert RGB to </a:t>
            </a:r>
            <a:r>
              <a:rPr lang="en-US" dirty="0" err="1" smtClean="0"/>
              <a:t>YCrCb</a:t>
            </a:r>
            <a:endParaRPr lang="en-US" dirty="0" smtClean="0"/>
          </a:p>
          <a:p>
            <a:r>
              <a:rPr lang="en-US" dirty="0" smtClean="0"/>
              <a:t>Score obtained from computing distance between two histograms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Concept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1000-class tool</a:t>
            </a:r>
          </a:p>
          <a:p>
            <a:pPr lvl="1"/>
            <a:r>
              <a:rPr lang="en-US" dirty="0" smtClean="0"/>
              <a:t>Run the executable with the image path as argument</a:t>
            </a:r>
          </a:p>
          <a:p>
            <a:pPr lvl="1"/>
            <a:r>
              <a:rPr lang="en-US" dirty="0" smtClean="0"/>
              <a:t>Produces a text file with 1000 floating point numbers</a:t>
            </a:r>
          </a:p>
          <a:p>
            <a:r>
              <a:rPr lang="en-US" dirty="0" smtClean="0"/>
              <a:t>Obtain a score/probability for each class</a:t>
            </a:r>
          </a:p>
          <a:p>
            <a:r>
              <a:rPr lang="en-US" dirty="0" smtClean="0"/>
              <a:t>Direct Comparison between query image and database image 1000-class decision score</a:t>
            </a:r>
          </a:p>
          <a:p>
            <a:endParaRPr lang="en-US" dirty="0"/>
          </a:p>
          <a:p>
            <a:r>
              <a:rPr lang="en-US" dirty="0" smtClean="0"/>
              <a:t>Made a mapping from 1000-class to 25 classes</a:t>
            </a:r>
          </a:p>
          <a:p>
            <a:r>
              <a:rPr lang="en-US" dirty="0" smtClean="0"/>
              <a:t>The score from the 1000-class contributes towards the 25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Keyword (SIFT)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SIFT tool</a:t>
            </a:r>
          </a:p>
          <a:p>
            <a:pPr lvl="1"/>
            <a:r>
              <a:rPr lang="en-US" dirty="0" smtClean="0"/>
              <a:t>Convert the jpeg image into </a:t>
            </a:r>
            <a:r>
              <a:rPr lang="en-US" dirty="0" err="1" smtClean="0"/>
              <a:t>pgm</a:t>
            </a:r>
            <a:r>
              <a:rPr lang="en-US" dirty="0" smtClean="0"/>
              <a:t> format (8-bit </a:t>
            </a:r>
            <a:r>
              <a:rPr lang="en-US" dirty="0" smtClean="0"/>
              <a:t>grayscale) </a:t>
            </a:r>
            <a:r>
              <a:rPr lang="en-US" dirty="0" smtClean="0"/>
              <a:t>using Java Advance Imaging (JAI) image </a:t>
            </a:r>
            <a:r>
              <a:rPr lang="en-US" dirty="0" err="1" smtClean="0"/>
              <a:t>io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Extract Keyword from </a:t>
            </a:r>
            <a:r>
              <a:rPr lang="en-US" dirty="0" err="1" smtClean="0"/>
              <a:t>pgm</a:t>
            </a:r>
            <a:r>
              <a:rPr lang="en-US" dirty="0" smtClean="0"/>
              <a:t> image</a:t>
            </a:r>
          </a:p>
          <a:p>
            <a:pPr lvl="1"/>
            <a:r>
              <a:rPr lang="en-US" dirty="0" smtClean="0"/>
              <a:t>Match two sets of keywords</a:t>
            </a:r>
          </a:p>
          <a:p>
            <a:r>
              <a:rPr lang="en-US" dirty="0" smtClean="0"/>
              <a:t>Score is obtained by the number of keyword matches.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Parses the text descriptions</a:t>
            </a:r>
          </a:p>
          <a:p>
            <a:r>
              <a:rPr lang="en-US" dirty="0" smtClean="0"/>
              <a:t>Store as a list of words</a:t>
            </a:r>
          </a:p>
          <a:p>
            <a:r>
              <a:rPr lang="en-US" dirty="0" smtClean="0"/>
              <a:t>The score is the number of matching words between two image descriptions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Score is obtained by summing each feature mentioned</a:t>
            </a:r>
          </a:p>
          <a:p>
            <a:r>
              <a:rPr lang="en-US" dirty="0" smtClean="0"/>
              <a:t>Each feature is multiplied by certain weight</a:t>
            </a:r>
          </a:p>
          <a:p>
            <a:endParaRPr lang="en-US" dirty="0"/>
          </a:p>
          <a:p>
            <a:r>
              <a:rPr lang="en-US" dirty="0" smtClean="0"/>
              <a:t>Optimum weight obtained by running Genetic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Color Histogram and SIFT are the least useful in classifying images</a:t>
                </a:r>
              </a:p>
              <a:p>
                <a:r>
                  <a:rPr lang="en-US" dirty="0" smtClean="0"/>
                  <a:t>Visual Concept Recognition is the strongest feature</a:t>
                </a:r>
              </a:p>
              <a:p>
                <a:r>
                  <a:rPr lang="en-US" dirty="0" smtClean="0"/>
                  <a:t>Text Description is the second strongest feature</a:t>
                </a:r>
              </a:p>
              <a:p>
                <a:endParaRPr lang="en-US" dirty="0"/>
              </a:p>
              <a:p>
                <a:r>
                  <a:rPr lang="en-US" dirty="0" smtClean="0"/>
                  <a:t>Running the best weights, the best mean F1-Score obtained is </a:t>
                </a:r>
                <a:r>
                  <a:rPr lang="en-US" b="1" u="sng" dirty="0" smtClean="0"/>
                  <a:t>0.24339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𝑟𝑒𝑙𝑒𝑣𝑎𝑛𝑡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𝑟𝑒𝑡𝑟𝑖𝑒𝑣𝑒𝑑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𝑟𝑒𝑡𝑟𝑖𝑒𝑣𝑒𝑑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𝑟𝑒𝑙𝑒𝑣𝑎𝑛𝑡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𝑟𝑒𝑡𝑟𝑖𝑒𝑣𝑒𝑑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𝑟𝑒𝑙𝑒𝑣𝑎𝑛𝑡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 2∗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1" t="-4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368247"/>
          </a:xfrm>
        </p:spPr>
        <p:txBody>
          <a:bodyPr/>
          <a:lstStyle/>
          <a:p>
            <a:r>
              <a:rPr lang="en-US" dirty="0" smtClean="0"/>
              <a:t>Simple relevance feedback was </a:t>
            </a:r>
            <a:r>
              <a:rPr lang="en-US" dirty="0" smtClean="0"/>
              <a:t>implemented</a:t>
            </a:r>
          </a:p>
          <a:p>
            <a:r>
              <a:rPr lang="en-US" dirty="0" smtClean="0"/>
              <a:t>Adding or subtracting a small percentage of the 1000-class score</a:t>
            </a:r>
            <a:endParaRPr lang="en-US" dirty="0" smtClean="0"/>
          </a:p>
          <a:p>
            <a:r>
              <a:rPr lang="en-US" dirty="0" smtClean="0"/>
              <a:t>Moving the chose image closer or further from the query </a:t>
            </a:r>
            <a:r>
              <a:rPr lang="en-US" dirty="0" smtClean="0"/>
              <a:t>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http://blog.yhathq.com/static/img/knn_5_cir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79" y="3798749"/>
            <a:ext cx="3343829" cy="250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565230" y="4160827"/>
            <a:ext cx="147286" cy="8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78212" y="4338797"/>
            <a:ext cx="147286" cy="7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400</TotalTime>
  <Words>277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Celestial</vt:lpstr>
      <vt:lpstr>ImageSearch</vt:lpstr>
      <vt:lpstr>Image Matching Algorithms</vt:lpstr>
      <vt:lpstr>Color Histogram</vt:lpstr>
      <vt:lpstr>Visual Concept Recognition</vt:lpstr>
      <vt:lpstr>Visual Keyword (SIFT)</vt:lpstr>
      <vt:lpstr>Text Description</vt:lpstr>
      <vt:lpstr>Final Score</vt:lpstr>
      <vt:lpstr>Conclusion</vt:lpstr>
      <vt:lpstr>Relevance 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ImageSearch</dc:title>
  <dc:creator>Steven Kester Yuwono</dc:creator>
  <cp:lastModifiedBy>Steven Kester Yuwono</cp:lastModifiedBy>
  <cp:revision>16</cp:revision>
  <dcterms:created xsi:type="dcterms:W3CDTF">2015-09-20T17:46:26Z</dcterms:created>
  <dcterms:modified xsi:type="dcterms:W3CDTF">2015-09-21T18:29:11Z</dcterms:modified>
</cp:coreProperties>
</file>