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4" r:id="rId5"/>
    <p:sldId id="265" r:id="rId6"/>
  </p:sldIdLst>
  <p:sldSz cx="5399405" cy="395986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109" y="648117"/>
            <a:ext cx="4050655" cy="1378738"/>
          </a:xfrm>
        </p:spPr>
        <p:txBody>
          <a:bodyPr anchor="b"/>
          <a:lstStyle>
            <a:lvl1pPr algn="ctr">
              <a:defRPr sz="34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5109" y="2080024"/>
            <a:ext cx="4050655" cy="956132"/>
          </a:xfrm>
        </p:spPr>
        <p:txBody>
          <a:bodyPr/>
          <a:lstStyle>
            <a:lvl1pPr marL="0" indent="0" algn="ctr">
              <a:buNone/>
              <a:defRPr sz="1385"/>
            </a:lvl1pPr>
            <a:lvl2pPr marL="264160" indent="0" algn="ctr">
              <a:buNone/>
              <a:defRPr sz="1155"/>
            </a:lvl2pPr>
            <a:lvl3pPr marL="528320" indent="0" algn="ctr">
              <a:buNone/>
              <a:defRPr sz="1040"/>
            </a:lvl3pPr>
            <a:lvl4pPr marL="791845" indent="0" algn="ctr">
              <a:buNone/>
              <a:defRPr sz="925"/>
            </a:lvl4pPr>
            <a:lvl5pPr marL="1056005" indent="0" algn="ctr">
              <a:buNone/>
              <a:defRPr sz="925"/>
            </a:lvl5pPr>
            <a:lvl6pPr marL="1320165" indent="0" algn="ctr">
              <a:buNone/>
              <a:defRPr sz="925"/>
            </a:lvl6pPr>
            <a:lvl7pPr marL="1584325" indent="0" algn="ctr">
              <a:buNone/>
              <a:defRPr sz="925"/>
            </a:lvl7pPr>
            <a:lvl8pPr marL="1848485" indent="0" algn="ctr">
              <a:buNone/>
              <a:defRPr sz="925"/>
            </a:lvl8pPr>
            <a:lvl9pPr marL="2111375" indent="0" algn="ctr">
              <a:buNone/>
              <a:defRPr sz="92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71310" y="210844"/>
            <a:ext cx="4658253" cy="33560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8497" y="987301"/>
            <a:ext cx="4658253" cy="1647334"/>
          </a:xfrm>
        </p:spPr>
        <p:txBody>
          <a:bodyPr anchor="b"/>
          <a:lstStyle>
            <a:lvl1pPr>
              <a:defRPr sz="34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497" y="2650220"/>
            <a:ext cx="4658253" cy="866294"/>
          </a:xfrm>
        </p:spPr>
        <p:txBody>
          <a:bodyPr/>
          <a:lstStyle>
            <a:lvl1pPr marL="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1pPr>
            <a:lvl2pPr marL="26416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83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3pPr>
            <a:lvl4pPr marL="791845" indent="0">
              <a:buNone/>
              <a:defRPr sz="925">
                <a:solidFill>
                  <a:schemeClr val="tx1">
                    <a:tint val="75000"/>
                  </a:schemeClr>
                </a:solidFill>
              </a:defRPr>
            </a:lvl4pPr>
            <a:lvl5pPr marL="1056005" indent="0">
              <a:buNone/>
              <a:defRPr sz="925">
                <a:solidFill>
                  <a:schemeClr val="tx1">
                    <a:tint val="75000"/>
                  </a:schemeClr>
                </a:solidFill>
              </a:defRPr>
            </a:lvl5pPr>
            <a:lvl6pPr marL="1320165" indent="0">
              <a:buNone/>
              <a:defRPr sz="925">
                <a:solidFill>
                  <a:schemeClr val="tx1">
                    <a:tint val="75000"/>
                  </a:schemeClr>
                </a:solidFill>
              </a:defRPr>
            </a:lvl6pPr>
            <a:lvl7pPr marL="1584325" indent="0">
              <a:buNone/>
              <a:defRPr sz="925">
                <a:solidFill>
                  <a:schemeClr val="tx1">
                    <a:tint val="75000"/>
                  </a:schemeClr>
                </a:solidFill>
              </a:defRPr>
            </a:lvl7pPr>
            <a:lvl8pPr marL="1848485" indent="0">
              <a:buNone/>
              <a:defRPr sz="925">
                <a:solidFill>
                  <a:schemeClr val="tx1">
                    <a:tint val="75000"/>
                  </a:schemeClr>
                </a:solidFill>
              </a:defRPr>
            </a:lvl8pPr>
            <a:lvl9pPr marL="2111375" indent="0">
              <a:buNone/>
              <a:defRPr sz="9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1310" y="1054221"/>
            <a:ext cx="2295371" cy="2512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734192" y="1054221"/>
            <a:ext cx="2295371" cy="2512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14" y="210844"/>
            <a:ext cx="4658253" cy="765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5723" y="1026972"/>
            <a:ext cx="2158920" cy="475774"/>
          </a:xfrm>
        </p:spPr>
        <p:txBody>
          <a:bodyPr anchor="ctr" anchorCtr="0"/>
          <a:lstStyle>
            <a:lvl1pPr marL="0" indent="0">
              <a:buNone/>
              <a:defRPr sz="1615"/>
            </a:lvl1pPr>
            <a:lvl2pPr marL="264160" indent="0">
              <a:buNone/>
              <a:defRPr sz="1385"/>
            </a:lvl2pPr>
            <a:lvl3pPr marL="528320" indent="0">
              <a:buNone/>
              <a:defRPr sz="1155"/>
            </a:lvl3pPr>
            <a:lvl4pPr marL="791845" indent="0">
              <a:buNone/>
              <a:defRPr sz="1040"/>
            </a:lvl4pPr>
            <a:lvl5pPr marL="1056005" indent="0">
              <a:buNone/>
              <a:defRPr sz="1040"/>
            </a:lvl5pPr>
            <a:lvl6pPr marL="1320165" indent="0">
              <a:buNone/>
              <a:defRPr sz="1040"/>
            </a:lvl6pPr>
            <a:lvl7pPr marL="1584325" indent="0">
              <a:buNone/>
              <a:defRPr sz="1040"/>
            </a:lvl7pPr>
            <a:lvl8pPr marL="1848485" indent="0">
              <a:buNone/>
              <a:defRPr sz="1040"/>
            </a:lvl8pPr>
            <a:lvl9pPr marL="2111375" indent="0">
              <a:buNone/>
              <a:defRPr sz="104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723" y="1539143"/>
            <a:ext cx="2158920" cy="20351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771730" y="1026972"/>
            <a:ext cx="2169553" cy="475774"/>
          </a:xfrm>
        </p:spPr>
        <p:txBody>
          <a:bodyPr anchor="ctr" anchorCtr="0"/>
          <a:lstStyle>
            <a:lvl1pPr marL="0" indent="0">
              <a:buNone/>
              <a:defRPr sz="1615"/>
            </a:lvl1pPr>
            <a:lvl2pPr marL="264160" indent="0">
              <a:buNone/>
              <a:defRPr sz="1385"/>
            </a:lvl2pPr>
            <a:lvl3pPr marL="528320" indent="0">
              <a:buNone/>
              <a:defRPr sz="1155"/>
            </a:lvl3pPr>
            <a:lvl4pPr marL="791845" indent="0">
              <a:buNone/>
              <a:defRPr sz="1040"/>
            </a:lvl4pPr>
            <a:lvl5pPr marL="1056005" indent="0">
              <a:buNone/>
              <a:defRPr sz="1040"/>
            </a:lvl5pPr>
            <a:lvl6pPr marL="1320165" indent="0">
              <a:buNone/>
              <a:defRPr sz="1040"/>
            </a:lvl6pPr>
            <a:lvl7pPr marL="1584325" indent="0">
              <a:buNone/>
              <a:defRPr sz="1040"/>
            </a:lvl7pPr>
            <a:lvl8pPr marL="1848485" indent="0">
              <a:buNone/>
              <a:defRPr sz="1040"/>
            </a:lvl8pPr>
            <a:lvl9pPr marL="2111375" indent="0">
              <a:buNone/>
              <a:defRPr sz="104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771730" y="1539143"/>
            <a:ext cx="2169553" cy="20351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014" y="264014"/>
            <a:ext cx="1845187" cy="924048"/>
          </a:xfrm>
        </p:spPr>
        <p:txBody>
          <a:bodyPr anchor="b"/>
          <a:lstStyle>
            <a:lvl1pPr>
              <a:defRPr sz="18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96075" y="264014"/>
            <a:ext cx="2734192" cy="3120494"/>
          </a:xfrm>
        </p:spPr>
        <p:txBody>
          <a:bodyPr/>
          <a:lstStyle>
            <a:lvl1pPr marL="0" indent="0">
              <a:buNone/>
              <a:defRPr sz="1850"/>
            </a:lvl1pPr>
            <a:lvl2pPr marL="264160" indent="0">
              <a:buNone/>
              <a:defRPr sz="1615"/>
            </a:lvl2pPr>
            <a:lvl3pPr marL="528320" indent="0">
              <a:buNone/>
              <a:defRPr sz="1385"/>
            </a:lvl3pPr>
            <a:lvl4pPr marL="791845" indent="0">
              <a:buNone/>
              <a:defRPr sz="1155"/>
            </a:lvl4pPr>
            <a:lvl5pPr marL="1056005" indent="0">
              <a:buNone/>
              <a:defRPr sz="1155"/>
            </a:lvl5pPr>
            <a:lvl6pPr marL="1320165" indent="0">
              <a:buNone/>
              <a:defRPr sz="1155"/>
            </a:lvl6pPr>
            <a:lvl7pPr marL="1584325" indent="0">
              <a:buNone/>
              <a:defRPr sz="1155"/>
            </a:lvl7pPr>
            <a:lvl8pPr marL="1848485" indent="0">
              <a:buNone/>
              <a:defRPr sz="1155"/>
            </a:lvl8pPr>
            <a:lvl9pPr marL="2111375" indent="0">
              <a:buNone/>
              <a:defRPr sz="11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72014" y="1188061"/>
            <a:ext cx="1845187" cy="2201030"/>
          </a:xfrm>
        </p:spPr>
        <p:txBody>
          <a:bodyPr/>
          <a:lstStyle>
            <a:lvl1pPr marL="0" indent="0">
              <a:buNone/>
              <a:defRPr sz="1155"/>
            </a:lvl1pPr>
            <a:lvl2pPr marL="264160" indent="0">
              <a:buNone/>
              <a:defRPr sz="1040"/>
            </a:lvl2pPr>
            <a:lvl3pPr marL="528320" indent="0">
              <a:buNone/>
              <a:defRPr sz="925"/>
            </a:lvl3pPr>
            <a:lvl4pPr marL="791845" indent="0">
              <a:buNone/>
              <a:defRPr sz="810"/>
            </a:lvl4pPr>
            <a:lvl5pPr marL="1056005" indent="0">
              <a:buNone/>
              <a:defRPr sz="810"/>
            </a:lvl5pPr>
            <a:lvl6pPr marL="1320165" indent="0">
              <a:buNone/>
              <a:defRPr sz="810"/>
            </a:lvl6pPr>
            <a:lvl7pPr marL="1584325" indent="0">
              <a:buNone/>
              <a:defRPr sz="810"/>
            </a:lvl7pPr>
            <a:lvl8pPr marL="1848485" indent="0">
              <a:buNone/>
              <a:defRPr sz="810"/>
            </a:lvl8pPr>
            <a:lvl9pPr marL="2111375" indent="0">
              <a:buNone/>
              <a:defRPr sz="81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865000" y="210844"/>
            <a:ext cx="1164563" cy="33560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1310" y="210844"/>
            <a:ext cx="3426179" cy="3356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1310" y="210844"/>
            <a:ext cx="4658253" cy="765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310" y="1054221"/>
            <a:ext cx="4658253" cy="251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71310" y="3670522"/>
            <a:ext cx="1215197" cy="210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89039" y="3670522"/>
            <a:ext cx="1822795" cy="210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814367" y="3670522"/>
            <a:ext cx="1215197" cy="210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528320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080" indent="-132080" algn="l" defTabSz="528320" rtl="0" eaLnBrk="1" latinLnBrk="0" hangingPunct="1">
        <a:lnSpc>
          <a:spcPct val="90000"/>
        </a:lnSpc>
        <a:spcBef>
          <a:spcPts val="575"/>
        </a:spcBef>
        <a:buFont typeface="Arial" panose="020B0704020202020204" pitchFamily="34" charset="0"/>
        <a:buChar char="•"/>
        <a:defRPr sz="1615" kern="1200">
          <a:solidFill>
            <a:schemeClr val="tx1"/>
          </a:solidFill>
          <a:latin typeface="+mn-lt"/>
          <a:ea typeface="+mn-ea"/>
          <a:cs typeface="+mn-cs"/>
        </a:defRPr>
      </a:lvl1pPr>
      <a:lvl2pPr marL="396240" indent="-132080" algn="l" defTabSz="528320" rtl="0" eaLnBrk="1" latinLnBrk="0" hangingPunct="1">
        <a:lnSpc>
          <a:spcPct val="90000"/>
        </a:lnSpc>
        <a:spcBef>
          <a:spcPct val="58000"/>
        </a:spcBef>
        <a:buFont typeface="Arial" panose="020B07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2pPr>
      <a:lvl3pPr marL="660400" indent="-132080" algn="l" defTabSz="528320" rtl="0" eaLnBrk="1" latinLnBrk="0" hangingPunct="1">
        <a:lnSpc>
          <a:spcPct val="90000"/>
        </a:lnSpc>
        <a:spcBef>
          <a:spcPct val="58000"/>
        </a:spcBef>
        <a:buFont typeface="Arial" panose="020B07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925" indent="-132080" algn="l" defTabSz="528320" rtl="0" eaLnBrk="1" latinLnBrk="0" hangingPunct="1">
        <a:lnSpc>
          <a:spcPct val="90000"/>
        </a:lnSpc>
        <a:spcBef>
          <a:spcPct val="58000"/>
        </a:spcBef>
        <a:buFont typeface="Arial" panose="020B07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4pPr>
      <a:lvl5pPr marL="1188085" indent="-132080" algn="l" defTabSz="528320" rtl="0" eaLnBrk="1" latinLnBrk="0" hangingPunct="1">
        <a:lnSpc>
          <a:spcPct val="90000"/>
        </a:lnSpc>
        <a:spcBef>
          <a:spcPct val="58000"/>
        </a:spcBef>
        <a:buFont typeface="Arial" panose="020B07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5pPr>
      <a:lvl6pPr marL="1452245" indent="-132080" algn="l" defTabSz="528320" rtl="0" eaLnBrk="1" latinLnBrk="0" hangingPunct="1">
        <a:lnSpc>
          <a:spcPct val="90000"/>
        </a:lnSpc>
        <a:spcBef>
          <a:spcPct val="58000"/>
        </a:spcBef>
        <a:buFont typeface="Arial" panose="020B07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6pPr>
      <a:lvl7pPr marL="1716405" indent="-132080" algn="l" defTabSz="528320" rtl="0" eaLnBrk="1" latinLnBrk="0" hangingPunct="1">
        <a:lnSpc>
          <a:spcPct val="90000"/>
        </a:lnSpc>
        <a:spcBef>
          <a:spcPct val="58000"/>
        </a:spcBef>
        <a:buFont typeface="Arial" panose="020B07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7pPr>
      <a:lvl8pPr marL="1980565" indent="-132080" algn="l" defTabSz="528320" rtl="0" eaLnBrk="1" latinLnBrk="0" hangingPunct="1">
        <a:lnSpc>
          <a:spcPct val="90000"/>
        </a:lnSpc>
        <a:spcBef>
          <a:spcPct val="58000"/>
        </a:spcBef>
        <a:buFont typeface="Arial" panose="020B07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8pPr>
      <a:lvl9pPr marL="2244090" indent="-132080" algn="l" defTabSz="528320" rtl="0" eaLnBrk="1" latinLnBrk="0" hangingPunct="1">
        <a:lnSpc>
          <a:spcPct val="90000"/>
        </a:lnSpc>
        <a:spcBef>
          <a:spcPct val="58000"/>
        </a:spcBef>
        <a:buFont typeface="Arial" panose="020B07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28320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1pPr>
      <a:lvl2pPr marL="264160" algn="l" defTabSz="528320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2pPr>
      <a:lvl3pPr marL="528320" algn="l" defTabSz="528320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3pPr>
      <a:lvl4pPr marL="791845" algn="l" defTabSz="528320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4pPr>
      <a:lvl5pPr marL="1056005" algn="l" defTabSz="528320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algn="l" defTabSz="528320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6pPr>
      <a:lvl7pPr marL="1584325" algn="l" defTabSz="528320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7pPr>
      <a:lvl8pPr marL="1848485" algn="l" defTabSz="528320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8pPr>
      <a:lvl9pPr marL="2111375" algn="l" defTabSz="528320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391775" y="160430"/>
            <a:ext cx="4615054" cy="3638316"/>
            <a:chOff x="5037" y="2405"/>
            <a:chExt cx="7267" cy="5729"/>
          </a:xfrm>
        </p:grpSpPr>
        <p:sp>
          <p:nvSpPr>
            <p:cNvPr id="33" name="矩形 32"/>
            <p:cNvSpPr/>
            <p:nvPr/>
          </p:nvSpPr>
          <p:spPr>
            <a:xfrm>
              <a:off x="5923" y="6501"/>
              <a:ext cx="6115" cy="1015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5892" y="7535"/>
              <a:ext cx="64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5903" y="2405"/>
              <a:ext cx="0" cy="5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5037" y="4436"/>
              <a:ext cx="481" cy="72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p>
              <a:pPr algn="ctr"/>
              <a:r>
                <a:rPr lang="zh-CN" altLang="en-US" sz="800"/>
                <a:t>含糖率</a:t>
              </a:r>
              <a:endParaRPr lang="zh-CN" altLang="en-US" sz="8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568" y="7797"/>
              <a:ext cx="1521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800"/>
                <a:t>密度</a:t>
              </a:r>
              <a:endParaRPr lang="zh-CN" altLang="en-US" sz="800"/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902" y="3426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5902" y="4796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5902" y="6166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7207" y="7466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518" y="3284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0.6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18" y="4654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0.4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18" y="6024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0.2</a:t>
              </a:r>
              <a:endParaRPr lang="en-US" altLang="zh-CN" sz="600">
                <a:latin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 flipV="1">
              <a:off x="11314" y="7466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V="1">
              <a:off x="8576" y="7466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V="1">
              <a:off x="9945" y="7466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7037" y="7508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0.2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06" y="7508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0.4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776" y="7508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0.6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146" y="7508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0.8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558" y="7505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</a:t>
              </a:r>
              <a:endParaRPr lang="en-US" altLang="zh-CN" sz="600">
                <a:latin typeface="+mn-ea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5679" y="6497"/>
              <a:ext cx="64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92430" y="161290"/>
            <a:ext cx="4614545" cy="3637915"/>
            <a:chOff x="-311" y="123"/>
            <a:chExt cx="7267" cy="5729"/>
          </a:xfrm>
        </p:grpSpPr>
        <p:sp>
          <p:nvSpPr>
            <p:cNvPr id="4" name="矩形 3"/>
            <p:cNvSpPr/>
            <p:nvPr/>
          </p:nvSpPr>
          <p:spPr>
            <a:xfrm>
              <a:off x="575" y="398"/>
              <a:ext cx="2632" cy="4414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75" y="4219"/>
              <a:ext cx="6116" cy="1015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544" y="5253"/>
              <a:ext cx="64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555" y="123"/>
              <a:ext cx="0" cy="51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-311" y="2154"/>
              <a:ext cx="481" cy="72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p>
              <a:pPr algn="ctr"/>
              <a:r>
                <a:rPr lang="zh-CN" altLang="en-US" sz="800"/>
                <a:t>含糖率</a:t>
              </a:r>
              <a:endParaRPr lang="zh-CN" altLang="en-US" sz="8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221" y="5516"/>
              <a:ext cx="1521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800"/>
                <a:t>密度</a:t>
              </a:r>
              <a:endParaRPr lang="zh-CN" altLang="en-US" sz="800"/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54" y="1144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554" y="2514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554" y="3884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1859" y="5184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70" y="1002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0.6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0" y="2372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0.4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0" y="3742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0.2</a:t>
              </a:r>
              <a:endParaRPr lang="en-US" altLang="zh-CN" sz="600">
                <a:latin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 flipV="1">
              <a:off x="5967" y="5184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V="1">
              <a:off x="3229" y="5184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V="1">
              <a:off x="4598" y="5184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689" y="5226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0.2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59" y="5226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0.4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429" y="5226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0.6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799" y="5226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0.8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0" y="5223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</a:t>
              </a:r>
              <a:endParaRPr lang="en-US" altLang="zh-CN" sz="600">
                <a:latin typeface="+mn-ea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331" y="4215"/>
              <a:ext cx="64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3209" y="276"/>
              <a:ext cx="0" cy="5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92430" y="161290"/>
            <a:ext cx="4614545" cy="3637915"/>
            <a:chOff x="-311" y="123"/>
            <a:chExt cx="7267" cy="5729"/>
          </a:xfrm>
        </p:grpSpPr>
        <p:sp>
          <p:nvSpPr>
            <p:cNvPr id="5" name="矩形 4"/>
            <p:cNvSpPr/>
            <p:nvPr/>
          </p:nvSpPr>
          <p:spPr>
            <a:xfrm>
              <a:off x="3218" y="398"/>
              <a:ext cx="3474" cy="3464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75" y="398"/>
              <a:ext cx="2632" cy="4414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75" y="4219"/>
              <a:ext cx="6116" cy="1015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544" y="5253"/>
              <a:ext cx="64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555" y="123"/>
              <a:ext cx="0" cy="51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-311" y="2154"/>
              <a:ext cx="481" cy="72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p>
              <a:pPr algn="ctr"/>
              <a:r>
                <a:rPr lang="zh-CN" altLang="en-US" sz="800"/>
                <a:t>含糖率</a:t>
              </a:r>
              <a:endParaRPr lang="zh-CN" altLang="en-US" sz="8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221" y="5516"/>
              <a:ext cx="1521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800"/>
                <a:t>密度</a:t>
              </a:r>
              <a:endParaRPr lang="zh-CN" altLang="en-US" sz="800"/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54" y="1144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554" y="2514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554" y="3884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1859" y="5184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70" y="1002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0.6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0" y="2372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0.4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0" y="3742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0.2</a:t>
              </a:r>
              <a:endParaRPr lang="en-US" altLang="zh-CN" sz="600">
                <a:latin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 flipV="1">
              <a:off x="5967" y="5184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V="1">
              <a:off x="3229" y="5184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V="1">
              <a:off x="4598" y="5184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689" y="5226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0.2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59" y="5226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0.4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429" y="5226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0.6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799" y="5226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0.8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0" y="5223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</a:t>
              </a:r>
              <a:endParaRPr lang="en-US" altLang="zh-CN" sz="600">
                <a:latin typeface="+mn-ea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331" y="4215"/>
              <a:ext cx="64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3209" y="276"/>
              <a:ext cx="0" cy="5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>
              <a:off x="331" y="3861"/>
              <a:ext cx="64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392430" y="161290"/>
            <a:ext cx="4614545" cy="3637915"/>
            <a:chOff x="-311" y="123"/>
            <a:chExt cx="7267" cy="5729"/>
          </a:xfrm>
        </p:grpSpPr>
        <p:sp>
          <p:nvSpPr>
            <p:cNvPr id="12" name="矩形 11"/>
            <p:cNvSpPr/>
            <p:nvPr/>
          </p:nvSpPr>
          <p:spPr>
            <a:xfrm>
              <a:off x="4497" y="3864"/>
              <a:ext cx="2198" cy="354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219" y="3865"/>
              <a:ext cx="1278" cy="335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218" y="398"/>
              <a:ext cx="3474" cy="3464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75" y="398"/>
              <a:ext cx="2632" cy="4414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75" y="4219"/>
              <a:ext cx="6116" cy="1015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544" y="5253"/>
              <a:ext cx="64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555" y="123"/>
              <a:ext cx="0" cy="51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-311" y="2154"/>
              <a:ext cx="481" cy="72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p>
              <a:pPr algn="ctr"/>
              <a:r>
                <a:rPr lang="zh-CN" altLang="en-US" sz="800"/>
                <a:t>含糖率</a:t>
              </a:r>
              <a:endParaRPr lang="zh-CN" altLang="en-US" sz="8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221" y="5516"/>
              <a:ext cx="1521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800"/>
                <a:t>密度</a:t>
              </a:r>
              <a:endParaRPr lang="zh-CN" altLang="en-US" sz="800"/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54" y="1144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554" y="2514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554" y="3884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1859" y="5184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70" y="1002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0.6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0" y="2372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0.4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0" y="3742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0.2</a:t>
              </a:r>
              <a:endParaRPr lang="en-US" altLang="zh-CN" sz="600">
                <a:latin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 flipV="1">
              <a:off x="5967" y="5184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V="1">
              <a:off x="3229" y="5184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V="1">
              <a:off x="4598" y="5184"/>
              <a:ext cx="135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689" y="5226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0.2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59" y="5226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0.4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429" y="5226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0.6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799" y="5226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0.8</a:t>
              </a:r>
              <a:endParaRPr lang="en-US" altLang="zh-CN" sz="600">
                <a:latin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0" y="5223"/>
              <a:ext cx="474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600">
                  <a:latin typeface="+mn-ea"/>
                </a:rPr>
                <a:t>0</a:t>
              </a:r>
              <a:endParaRPr lang="en-US" altLang="zh-CN" sz="600">
                <a:latin typeface="+mn-ea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331" y="4215"/>
              <a:ext cx="64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3209" y="276"/>
              <a:ext cx="0" cy="5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>
              <a:off x="331" y="3861"/>
              <a:ext cx="64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488" y="276"/>
              <a:ext cx="0" cy="5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WPS 演示</Application>
  <PresentationFormat>宽屏</PresentationFormat>
  <Paragraphs>80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Sm1les</dc:creator>
  <cp:lastModifiedBy>Sm1les</cp:lastModifiedBy>
  <cp:revision>18</cp:revision>
  <dcterms:created xsi:type="dcterms:W3CDTF">2022-10-22T18:22:10Z</dcterms:created>
  <dcterms:modified xsi:type="dcterms:W3CDTF">2022-10-22T18:22:10Z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