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 userDrawn="1">
          <p15:clr>
            <a:srgbClr val="A4A3A4"/>
          </p15:clr>
        </p15:guide>
        <p15:guide id="2" pos="6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3B"/>
    <a:srgbClr val="80D6FF"/>
    <a:srgbClr val="FF1744"/>
    <a:srgbClr val="F44336"/>
    <a:srgbClr val="FFD95B"/>
    <a:srgbClr val="2196F3"/>
    <a:srgbClr val="BE1414"/>
    <a:srgbClr val="F20000"/>
    <a:srgbClr val="AE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90" y="312"/>
      </p:cViewPr>
      <p:guideLst>
        <p:guide orient="horz" pos="3294"/>
        <p:guide pos="6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9FDC-179C-4226-98AC-CB28F9E77BD2}" type="datetimeFigureOut">
              <a:rPr lang="zh-CN" altLang="en-US" smtClean="0"/>
              <a:t>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15EB-A3EB-4773-BCF9-424F15191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21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9FDC-179C-4226-98AC-CB28F9E77BD2}" type="datetimeFigureOut">
              <a:rPr lang="zh-CN" altLang="en-US" smtClean="0"/>
              <a:t>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15EB-A3EB-4773-BCF9-424F15191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0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9FDC-179C-4226-98AC-CB28F9E77BD2}" type="datetimeFigureOut">
              <a:rPr lang="zh-CN" altLang="en-US" smtClean="0"/>
              <a:t>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15EB-A3EB-4773-BCF9-424F15191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56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9FDC-179C-4226-98AC-CB28F9E77BD2}" type="datetimeFigureOut">
              <a:rPr lang="zh-CN" altLang="en-US" smtClean="0"/>
              <a:t>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15EB-A3EB-4773-BCF9-424F15191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54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9FDC-179C-4226-98AC-CB28F9E77BD2}" type="datetimeFigureOut">
              <a:rPr lang="zh-CN" altLang="en-US" smtClean="0"/>
              <a:t>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15EB-A3EB-4773-BCF9-424F15191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61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9FDC-179C-4226-98AC-CB28F9E77BD2}" type="datetimeFigureOut">
              <a:rPr lang="zh-CN" altLang="en-US" smtClean="0"/>
              <a:t>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15EB-A3EB-4773-BCF9-424F15191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5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9FDC-179C-4226-98AC-CB28F9E77BD2}" type="datetimeFigureOut">
              <a:rPr lang="zh-CN" altLang="en-US" smtClean="0"/>
              <a:t>17/5/16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15EB-A3EB-4773-BCF9-424F15191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92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9FDC-179C-4226-98AC-CB28F9E77BD2}" type="datetimeFigureOut">
              <a:rPr lang="zh-CN" altLang="en-US" smtClean="0"/>
              <a:t>17/5/16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15EB-A3EB-4773-BCF9-424F15191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44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9FDC-179C-4226-98AC-CB28F9E77BD2}" type="datetimeFigureOut">
              <a:rPr lang="zh-CN" altLang="en-US" smtClean="0"/>
              <a:t>17/5/16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15EB-A3EB-4773-BCF9-424F15191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13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9FDC-179C-4226-98AC-CB28F9E77BD2}" type="datetimeFigureOut">
              <a:rPr lang="zh-CN" altLang="en-US" smtClean="0"/>
              <a:t>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15EB-A3EB-4773-BCF9-424F15191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68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9FDC-179C-4226-98AC-CB28F9E77BD2}" type="datetimeFigureOut">
              <a:rPr lang="zh-CN" altLang="en-US" smtClean="0"/>
              <a:t>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15EB-A3EB-4773-BCF9-424F15191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89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89FDC-179C-4226-98AC-CB28F9E77BD2}" type="datetimeFigureOut">
              <a:rPr lang="zh-CN" altLang="en-US" smtClean="0"/>
              <a:t>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215EB-A3EB-4773-BCF9-424F15191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34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0.png"/><Relationship Id="rId3" Type="http://schemas.openxmlformats.org/officeDocument/2006/relationships/image" Target="../media/image2.png"/><Relationship Id="rId21" Type="http://schemas.openxmlformats.org/officeDocument/2006/relationships/image" Target="../media/image2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23" Type="http://schemas.openxmlformats.org/officeDocument/2006/relationships/image" Target="../media/image25.png"/><Relationship Id="rId10" Type="http://schemas.openxmlformats.org/officeDocument/2006/relationships/image" Target="../media/image9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80.png"/><Relationship Id="rId2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3.png"/><Relationship Id="rId3" Type="http://schemas.openxmlformats.org/officeDocument/2006/relationships/image" Target="../media/image2.png"/><Relationship Id="rId21" Type="http://schemas.openxmlformats.org/officeDocument/2006/relationships/image" Target="../media/image28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30.png"/><Relationship Id="rId10" Type="http://schemas.openxmlformats.org/officeDocument/2006/relationships/image" Target="../media/image9.png"/><Relationship Id="rId19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26" Type="http://schemas.openxmlformats.org/officeDocument/2006/relationships/image" Target="../media/image410.pn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5" Type="http://schemas.openxmlformats.org/officeDocument/2006/relationships/image" Target="../media/image400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24" Type="http://schemas.openxmlformats.org/officeDocument/2006/relationships/image" Target="../media/image390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380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21" Type="http://schemas.openxmlformats.org/officeDocument/2006/relationships/image" Target="../media/image49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55.png"/><Relationship Id="rId2" Type="http://schemas.openxmlformats.org/officeDocument/2006/relationships/image" Target="../media/image1.png"/><Relationship Id="rId16" Type="http://schemas.openxmlformats.org/officeDocument/2006/relationships/image" Target="../media/image440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520.png"/><Relationship Id="rId5" Type="http://schemas.openxmlformats.org/officeDocument/2006/relationships/image" Target="../media/image4.png"/><Relationship Id="rId15" Type="http://schemas.openxmlformats.org/officeDocument/2006/relationships/image" Target="../media/image430.png"/><Relationship Id="rId23" Type="http://schemas.openxmlformats.org/officeDocument/2006/relationships/image" Target="../media/image510.png"/><Relationship Id="rId10" Type="http://schemas.openxmlformats.org/officeDocument/2006/relationships/image" Target="../media/image9.png"/><Relationship Id="rId19" Type="http://schemas.openxmlformats.org/officeDocument/2006/relationships/image" Target="../media/image5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420.png"/><Relationship Id="rId22" Type="http://schemas.openxmlformats.org/officeDocument/2006/relationships/image" Target="../media/image50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0.png"/><Relationship Id="rId7" Type="http://schemas.openxmlformats.org/officeDocument/2006/relationships/image" Target="../media/image58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Relationship Id="rId9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31884" y="269625"/>
            <a:ext cx="8215523" cy="5985879"/>
            <a:chOff x="1531884" y="269625"/>
            <a:chExt cx="8215523" cy="5985879"/>
          </a:xfrm>
        </p:grpSpPr>
        <p:grpSp>
          <p:nvGrpSpPr>
            <p:cNvPr id="149" name="组合 148"/>
            <p:cNvGrpSpPr/>
            <p:nvPr/>
          </p:nvGrpSpPr>
          <p:grpSpPr>
            <a:xfrm>
              <a:off x="1531884" y="269625"/>
              <a:ext cx="8082397" cy="5985879"/>
              <a:chOff x="1531884" y="269625"/>
              <a:chExt cx="8082397" cy="5985879"/>
            </a:xfrm>
          </p:grpSpPr>
          <p:grpSp>
            <p:nvGrpSpPr>
              <p:cNvPr id="146" name="组合 145"/>
              <p:cNvGrpSpPr/>
              <p:nvPr/>
            </p:nvGrpSpPr>
            <p:grpSpPr>
              <a:xfrm>
                <a:off x="2222950" y="269625"/>
                <a:ext cx="7391331" cy="5985879"/>
                <a:chOff x="2222950" y="269625"/>
                <a:chExt cx="7391331" cy="5985879"/>
              </a:xfrm>
            </p:grpSpPr>
            <p:grpSp>
              <p:nvGrpSpPr>
                <p:cNvPr id="145" name="组合 144"/>
                <p:cNvGrpSpPr/>
                <p:nvPr/>
              </p:nvGrpSpPr>
              <p:grpSpPr>
                <a:xfrm>
                  <a:off x="2222950" y="1316562"/>
                  <a:ext cx="6903871" cy="3640965"/>
                  <a:chOff x="2222950" y="1316562"/>
                  <a:chExt cx="6903871" cy="3640965"/>
                </a:xfrm>
              </p:grpSpPr>
              <p:grpSp>
                <p:nvGrpSpPr>
                  <p:cNvPr id="38" name="组合 37"/>
                  <p:cNvGrpSpPr/>
                  <p:nvPr/>
                </p:nvGrpSpPr>
                <p:grpSpPr>
                  <a:xfrm>
                    <a:off x="2222950" y="1316562"/>
                    <a:ext cx="6879356" cy="878975"/>
                    <a:chOff x="2222950" y="1316562"/>
                    <a:chExt cx="6879356" cy="878975"/>
                  </a:xfrm>
                </p:grpSpPr>
                <p:grpSp>
                  <p:nvGrpSpPr>
                    <p:cNvPr id="6" name="组合 5"/>
                    <p:cNvGrpSpPr/>
                    <p:nvPr/>
                  </p:nvGrpSpPr>
                  <p:grpSpPr>
                    <a:xfrm>
                      <a:off x="2222950" y="1410533"/>
                      <a:ext cx="785004" cy="785004"/>
                      <a:chOff x="2222950" y="1362339"/>
                      <a:chExt cx="785004" cy="785004"/>
                    </a:xfrm>
                  </p:grpSpPr>
                  <p:sp>
                    <p:nvSpPr>
                      <p:cNvPr id="4" name="椭圆 3"/>
                      <p:cNvSpPr/>
                      <p:nvPr/>
                    </p:nvSpPr>
                    <p:spPr>
                      <a:xfrm>
                        <a:off x="2222950" y="1362339"/>
                        <a:ext cx="785004" cy="785004"/>
                      </a:xfrm>
                      <a:prstGeom prst="ellipse">
                        <a:avLst/>
                      </a:prstGeom>
                      <a:solidFill>
                        <a:srgbClr val="80D6FF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" name="文本框 4"/>
                          <p:cNvSpPr txBox="1"/>
                          <p:nvPr/>
                        </p:nvSpPr>
                        <p:spPr>
                          <a:xfrm>
                            <a:off x="2325246" y="1458727"/>
                            <a:ext cx="597664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" name="文本框 4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25246" y="1458727"/>
                            <a:ext cx="597664" cy="523220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7" name="组合 6"/>
                    <p:cNvGrpSpPr/>
                    <p:nvPr/>
                  </p:nvGrpSpPr>
                  <p:grpSpPr>
                    <a:xfrm>
                      <a:off x="3667809" y="1410533"/>
                      <a:ext cx="785004" cy="785004"/>
                      <a:chOff x="2222950" y="1362339"/>
                      <a:chExt cx="785004" cy="785004"/>
                    </a:xfrm>
                  </p:grpSpPr>
                  <p:sp>
                    <p:nvSpPr>
                      <p:cNvPr id="8" name="椭圆 7"/>
                      <p:cNvSpPr/>
                      <p:nvPr/>
                    </p:nvSpPr>
                    <p:spPr>
                      <a:xfrm>
                        <a:off x="2222950" y="1362339"/>
                        <a:ext cx="785004" cy="785004"/>
                      </a:xfrm>
                      <a:prstGeom prst="ellipse">
                        <a:avLst/>
                      </a:prstGeom>
                      <a:solidFill>
                        <a:srgbClr val="80D6FF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9" name="文本框 8"/>
                          <p:cNvSpPr txBox="1"/>
                          <p:nvPr/>
                        </p:nvSpPr>
                        <p:spPr>
                          <a:xfrm>
                            <a:off x="2325246" y="1458727"/>
                            <a:ext cx="605935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" name="文本框 8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25246" y="1458727"/>
                            <a:ext cx="605935" cy="523220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10" name="组合 9"/>
                    <p:cNvGrpSpPr/>
                    <p:nvPr/>
                  </p:nvGrpSpPr>
                  <p:grpSpPr>
                    <a:xfrm>
                      <a:off x="5992555" y="1410533"/>
                      <a:ext cx="785004" cy="785004"/>
                      <a:chOff x="2222950" y="1362339"/>
                      <a:chExt cx="785004" cy="785004"/>
                    </a:xfrm>
                  </p:grpSpPr>
                  <p:sp>
                    <p:nvSpPr>
                      <p:cNvPr id="11" name="椭圆 10"/>
                      <p:cNvSpPr/>
                      <p:nvPr/>
                    </p:nvSpPr>
                    <p:spPr>
                      <a:xfrm>
                        <a:off x="2222950" y="1362339"/>
                        <a:ext cx="785004" cy="785004"/>
                      </a:xfrm>
                      <a:prstGeom prst="ellipse">
                        <a:avLst/>
                      </a:prstGeom>
                      <a:solidFill>
                        <a:srgbClr val="80D6FF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2" name="文本框 11"/>
                          <p:cNvSpPr txBox="1"/>
                          <p:nvPr/>
                        </p:nvSpPr>
                        <p:spPr>
                          <a:xfrm>
                            <a:off x="2325246" y="1458727"/>
                            <a:ext cx="553934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2" name="文本框 11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25246" y="1458727"/>
                            <a:ext cx="553934" cy="523220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13" name="组合 12"/>
                    <p:cNvGrpSpPr/>
                    <p:nvPr/>
                  </p:nvGrpSpPr>
                  <p:grpSpPr>
                    <a:xfrm>
                      <a:off x="8317302" y="1410533"/>
                      <a:ext cx="785004" cy="785004"/>
                      <a:chOff x="2222950" y="1362339"/>
                      <a:chExt cx="785004" cy="785004"/>
                    </a:xfrm>
                  </p:grpSpPr>
                  <p:sp>
                    <p:nvSpPr>
                      <p:cNvPr id="14" name="椭圆 13"/>
                      <p:cNvSpPr/>
                      <p:nvPr/>
                    </p:nvSpPr>
                    <p:spPr>
                      <a:xfrm>
                        <a:off x="2222950" y="1362339"/>
                        <a:ext cx="785004" cy="785004"/>
                      </a:xfrm>
                      <a:prstGeom prst="ellipse">
                        <a:avLst/>
                      </a:prstGeom>
                      <a:solidFill>
                        <a:srgbClr val="80D6FF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5" name="文本框 14"/>
                          <p:cNvSpPr txBox="1"/>
                          <p:nvPr/>
                        </p:nvSpPr>
                        <p:spPr>
                          <a:xfrm>
                            <a:off x="2325246" y="1458727"/>
                            <a:ext cx="628057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5" name="文本框 14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25246" y="1458727"/>
                            <a:ext cx="628057" cy="523220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文本框 33"/>
                        <p:cNvSpPr txBox="1"/>
                        <p:nvPr/>
                      </p:nvSpPr>
                      <p:spPr>
                        <a:xfrm>
                          <a:off x="4866657" y="1322255"/>
                          <a:ext cx="712053" cy="7078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sz="4000" dirty="0"/>
                        </a:p>
                      </p:txBody>
                    </p:sp>
                  </mc:Choice>
                  <mc:Fallback xmlns="">
                    <p:sp>
                      <p:nvSpPr>
                        <p:cNvPr id="34" name="文本框 3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866657" y="1322255"/>
                          <a:ext cx="712053" cy="707886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5" name="文本框 34"/>
                        <p:cNvSpPr txBox="1"/>
                        <p:nvPr/>
                      </p:nvSpPr>
                      <p:spPr>
                        <a:xfrm>
                          <a:off x="7198075" y="1316562"/>
                          <a:ext cx="712053" cy="7078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sz="4000" dirty="0"/>
                        </a:p>
                      </p:txBody>
                    </p:sp>
                  </mc:Choice>
                  <mc:Fallback xmlns="">
                    <p:sp>
                      <p:nvSpPr>
                        <p:cNvPr id="35" name="文本框 3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198075" y="1316562"/>
                          <a:ext cx="712053" cy="707886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9" name="组合 38"/>
                  <p:cNvGrpSpPr/>
                  <p:nvPr/>
                </p:nvGrpSpPr>
                <p:grpSpPr>
                  <a:xfrm>
                    <a:off x="2222950" y="4072859"/>
                    <a:ext cx="6903871" cy="884668"/>
                    <a:chOff x="2222950" y="4072859"/>
                    <a:chExt cx="6903871" cy="884668"/>
                  </a:xfrm>
                </p:grpSpPr>
                <p:grpSp>
                  <p:nvGrpSpPr>
                    <p:cNvPr id="16" name="组合 15"/>
                    <p:cNvGrpSpPr/>
                    <p:nvPr/>
                  </p:nvGrpSpPr>
                  <p:grpSpPr>
                    <a:xfrm>
                      <a:off x="2222950" y="4172523"/>
                      <a:ext cx="785004" cy="785004"/>
                      <a:chOff x="2222950" y="1362339"/>
                      <a:chExt cx="785004" cy="785004"/>
                    </a:xfrm>
                  </p:grpSpPr>
                  <p:sp>
                    <p:nvSpPr>
                      <p:cNvPr id="17" name="椭圆 16"/>
                      <p:cNvSpPr/>
                      <p:nvPr/>
                    </p:nvSpPr>
                    <p:spPr>
                      <a:xfrm>
                        <a:off x="2222950" y="1362339"/>
                        <a:ext cx="785004" cy="785004"/>
                      </a:xfrm>
                      <a:prstGeom prst="ellipse">
                        <a:avLst/>
                      </a:prstGeom>
                      <a:solidFill>
                        <a:srgbClr val="FFEB3B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8" name="文本框 17"/>
                          <p:cNvSpPr txBox="1"/>
                          <p:nvPr/>
                        </p:nvSpPr>
                        <p:spPr>
                          <a:xfrm>
                            <a:off x="2325246" y="1458727"/>
                            <a:ext cx="62388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8" name="文本框 17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25246" y="1458727"/>
                            <a:ext cx="623889" cy="523220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25" name="组合 24"/>
                    <p:cNvGrpSpPr/>
                    <p:nvPr/>
                  </p:nvGrpSpPr>
                  <p:grpSpPr>
                    <a:xfrm>
                      <a:off x="3667809" y="4172523"/>
                      <a:ext cx="785004" cy="785004"/>
                      <a:chOff x="2222950" y="1362339"/>
                      <a:chExt cx="785004" cy="785004"/>
                    </a:xfrm>
                  </p:grpSpPr>
                  <p:sp>
                    <p:nvSpPr>
                      <p:cNvPr id="26" name="椭圆 25"/>
                      <p:cNvSpPr/>
                      <p:nvPr/>
                    </p:nvSpPr>
                    <p:spPr>
                      <a:xfrm>
                        <a:off x="2222950" y="1362339"/>
                        <a:ext cx="785004" cy="785004"/>
                      </a:xfrm>
                      <a:prstGeom prst="ellipse">
                        <a:avLst/>
                      </a:prstGeom>
                      <a:solidFill>
                        <a:srgbClr val="FFEB3B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7" name="文本框 26"/>
                          <p:cNvSpPr txBox="1"/>
                          <p:nvPr/>
                        </p:nvSpPr>
                        <p:spPr>
                          <a:xfrm>
                            <a:off x="2325246" y="1458727"/>
                            <a:ext cx="632161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7" name="文本框 26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25246" y="1458727"/>
                            <a:ext cx="632161" cy="523220"/>
                          </a:xfrm>
                          <a:prstGeom prst="rect">
                            <a:avLst/>
                          </a:prstGeom>
                          <a:blipFill>
                            <a:blip r:embed="rId9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28" name="组合 27"/>
                    <p:cNvGrpSpPr/>
                    <p:nvPr/>
                  </p:nvGrpSpPr>
                  <p:grpSpPr>
                    <a:xfrm>
                      <a:off x="8292786" y="4172523"/>
                      <a:ext cx="834035" cy="785004"/>
                      <a:chOff x="2222950" y="1362339"/>
                      <a:chExt cx="834035" cy="785004"/>
                    </a:xfrm>
                  </p:grpSpPr>
                  <p:sp>
                    <p:nvSpPr>
                      <p:cNvPr id="29" name="椭圆 28"/>
                      <p:cNvSpPr/>
                      <p:nvPr/>
                    </p:nvSpPr>
                    <p:spPr>
                      <a:xfrm>
                        <a:off x="2222950" y="1362339"/>
                        <a:ext cx="785004" cy="785004"/>
                      </a:xfrm>
                      <a:prstGeom prst="ellipse">
                        <a:avLst/>
                      </a:prstGeom>
                      <a:solidFill>
                        <a:srgbClr val="FFEB3B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0" name="文本框 29"/>
                          <p:cNvSpPr txBox="1"/>
                          <p:nvPr/>
                        </p:nvSpPr>
                        <p:spPr>
                          <a:xfrm>
                            <a:off x="2325246" y="1458727"/>
                            <a:ext cx="73173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0" name="文本框 29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25246" y="1458727"/>
                            <a:ext cx="731739" cy="523220"/>
                          </a:xfrm>
                          <a:prstGeom prst="rect">
                            <a:avLst/>
                          </a:prstGeom>
                          <a:blipFill>
                            <a:blip r:embed="rId10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31" name="组合 30"/>
                    <p:cNvGrpSpPr/>
                    <p:nvPr/>
                  </p:nvGrpSpPr>
                  <p:grpSpPr>
                    <a:xfrm>
                      <a:off x="5991348" y="4172523"/>
                      <a:ext cx="785004" cy="785004"/>
                      <a:chOff x="2222950" y="1362339"/>
                      <a:chExt cx="785004" cy="785004"/>
                    </a:xfrm>
                  </p:grpSpPr>
                  <p:sp>
                    <p:nvSpPr>
                      <p:cNvPr id="32" name="椭圆 31"/>
                      <p:cNvSpPr/>
                      <p:nvPr/>
                    </p:nvSpPr>
                    <p:spPr>
                      <a:xfrm>
                        <a:off x="2222950" y="1362339"/>
                        <a:ext cx="785004" cy="785004"/>
                      </a:xfrm>
                      <a:prstGeom prst="ellipse">
                        <a:avLst/>
                      </a:prstGeom>
                      <a:solidFill>
                        <a:srgbClr val="FFEB3B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3" name="文本框 32"/>
                          <p:cNvSpPr txBox="1"/>
                          <p:nvPr/>
                        </p:nvSpPr>
                        <p:spPr>
                          <a:xfrm>
                            <a:off x="2325246" y="1458727"/>
                            <a:ext cx="580287" cy="5579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3" name="文本框 3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25246" y="1458727"/>
                            <a:ext cx="580287" cy="557910"/>
                          </a:xfrm>
                          <a:prstGeom prst="rect">
                            <a:avLst/>
                          </a:prstGeom>
                          <a:blipFill>
                            <a:blip r:embed="rId11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6" name="文本框 35"/>
                        <p:cNvSpPr txBox="1"/>
                        <p:nvPr/>
                      </p:nvSpPr>
                      <p:spPr>
                        <a:xfrm>
                          <a:off x="4893125" y="4078552"/>
                          <a:ext cx="712053" cy="7078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sz="4000" dirty="0"/>
                        </a:p>
                      </p:txBody>
                    </p:sp>
                  </mc:Choice>
                  <mc:Fallback xmlns="">
                    <p:sp>
                      <p:nvSpPr>
                        <p:cNvPr id="36" name="文本框 3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893125" y="4078552"/>
                          <a:ext cx="712053" cy="707886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文本框 36"/>
                        <p:cNvSpPr txBox="1"/>
                        <p:nvPr/>
                      </p:nvSpPr>
                      <p:spPr>
                        <a:xfrm>
                          <a:off x="7224543" y="4072859"/>
                          <a:ext cx="712053" cy="7078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sz="4000" dirty="0"/>
                        </a:p>
                      </p:txBody>
                    </p:sp>
                  </mc:Choice>
                  <mc:Fallback xmlns="">
                    <p:sp>
                      <p:nvSpPr>
                        <p:cNvPr id="37" name="文本框 3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24543" y="4072859"/>
                          <a:ext cx="712053" cy="707886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41" name="直接连接符 40"/>
                  <p:cNvCxnSpPr>
                    <a:cxnSpLocks/>
                    <a:stCxn id="4" idx="4"/>
                    <a:endCxn id="17" idx="0"/>
                  </p:cNvCxnSpPr>
                  <p:nvPr/>
                </p:nvCxnSpPr>
                <p:spPr>
                  <a:xfrm>
                    <a:off x="2615452" y="2195537"/>
                    <a:ext cx="0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>
                    <a:cxnSpLocks/>
                    <a:stCxn id="4" idx="4"/>
                    <a:endCxn id="26" idx="0"/>
                  </p:cNvCxnSpPr>
                  <p:nvPr/>
                </p:nvCxnSpPr>
                <p:spPr>
                  <a:xfrm>
                    <a:off x="2615452" y="2195537"/>
                    <a:ext cx="1444859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/>
                  <p:cNvCxnSpPr>
                    <a:cxnSpLocks/>
                    <a:stCxn id="4" idx="4"/>
                    <a:endCxn id="32" idx="0"/>
                  </p:cNvCxnSpPr>
                  <p:nvPr/>
                </p:nvCxnSpPr>
                <p:spPr>
                  <a:xfrm>
                    <a:off x="2615452" y="2195537"/>
                    <a:ext cx="3768398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连接符 46"/>
                  <p:cNvCxnSpPr>
                    <a:cxnSpLocks/>
                    <a:stCxn id="4" idx="4"/>
                    <a:endCxn id="29" idx="0"/>
                  </p:cNvCxnSpPr>
                  <p:nvPr/>
                </p:nvCxnSpPr>
                <p:spPr>
                  <a:xfrm>
                    <a:off x="2615452" y="2195537"/>
                    <a:ext cx="6069836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连接符 47"/>
                  <p:cNvCxnSpPr>
                    <a:cxnSpLocks/>
                    <a:stCxn id="8" idx="4"/>
                    <a:endCxn id="17" idx="0"/>
                  </p:cNvCxnSpPr>
                  <p:nvPr/>
                </p:nvCxnSpPr>
                <p:spPr>
                  <a:xfrm flipH="1">
                    <a:off x="2615452" y="2195537"/>
                    <a:ext cx="1444859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连接符 48"/>
                  <p:cNvCxnSpPr>
                    <a:cxnSpLocks/>
                    <a:stCxn id="8" idx="4"/>
                    <a:endCxn id="26" idx="0"/>
                  </p:cNvCxnSpPr>
                  <p:nvPr/>
                </p:nvCxnSpPr>
                <p:spPr>
                  <a:xfrm>
                    <a:off x="4060311" y="2195537"/>
                    <a:ext cx="0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连接符 57"/>
                  <p:cNvCxnSpPr>
                    <a:cxnSpLocks/>
                    <a:stCxn id="11" idx="4"/>
                    <a:endCxn id="26" idx="0"/>
                  </p:cNvCxnSpPr>
                  <p:nvPr/>
                </p:nvCxnSpPr>
                <p:spPr>
                  <a:xfrm flipH="1">
                    <a:off x="4060311" y="2195537"/>
                    <a:ext cx="2324746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/>
                  <p:cNvCxnSpPr>
                    <a:cxnSpLocks/>
                    <a:stCxn id="11" idx="4"/>
                    <a:endCxn id="29" idx="0"/>
                  </p:cNvCxnSpPr>
                  <p:nvPr/>
                </p:nvCxnSpPr>
                <p:spPr>
                  <a:xfrm>
                    <a:off x="6385057" y="2195537"/>
                    <a:ext cx="2300231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直接连接符 59"/>
                  <p:cNvCxnSpPr>
                    <a:cxnSpLocks/>
                    <a:stCxn id="11" idx="4"/>
                    <a:endCxn id="32" idx="0"/>
                  </p:cNvCxnSpPr>
                  <p:nvPr/>
                </p:nvCxnSpPr>
                <p:spPr>
                  <a:xfrm flipH="1">
                    <a:off x="6383850" y="2195537"/>
                    <a:ext cx="1207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直接连接符 60"/>
                  <p:cNvCxnSpPr>
                    <a:cxnSpLocks/>
                    <a:stCxn id="11" idx="4"/>
                    <a:endCxn id="17" idx="0"/>
                  </p:cNvCxnSpPr>
                  <p:nvPr/>
                </p:nvCxnSpPr>
                <p:spPr>
                  <a:xfrm flipH="1">
                    <a:off x="2615452" y="2195537"/>
                    <a:ext cx="3769605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直接连接符 61"/>
                  <p:cNvCxnSpPr>
                    <a:cxnSpLocks/>
                    <a:stCxn id="8" idx="4"/>
                    <a:endCxn id="32" idx="0"/>
                  </p:cNvCxnSpPr>
                  <p:nvPr/>
                </p:nvCxnSpPr>
                <p:spPr>
                  <a:xfrm>
                    <a:off x="4060311" y="2195537"/>
                    <a:ext cx="2323539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连接符 72"/>
                  <p:cNvCxnSpPr>
                    <a:cxnSpLocks/>
                    <a:stCxn id="8" idx="4"/>
                    <a:endCxn id="29" idx="0"/>
                  </p:cNvCxnSpPr>
                  <p:nvPr/>
                </p:nvCxnSpPr>
                <p:spPr>
                  <a:xfrm>
                    <a:off x="4060311" y="2195537"/>
                    <a:ext cx="4624977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连接符 75"/>
                  <p:cNvCxnSpPr>
                    <a:cxnSpLocks/>
                    <a:stCxn id="14" idx="4"/>
                    <a:endCxn id="29" idx="0"/>
                  </p:cNvCxnSpPr>
                  <p:nvPr/>
                </p:nvCxnSpPr>
                <p:spPr>
                  <a:xfrm flipH="1">
                    <a:off x="8685288" y="2195537"/>
                    <a:ext cx="24516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/>
                  <p:cNvCxnSpPr>
                    <a:cxnSpLocks/>
                    <a:stCxn id="14" idx="4"/>
                    <a:endCxn id="32" idx="0"/>
                  </p:cNvCxnSpPr>
                  <p:nvPr/>
                </p:nvCxnSpPr>
                <p:spPr>
                  <a:xfrm flipH="1">
                    <a:off x="6383850" y="2195537"/>
                    <a:ext cx="2325954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接连接符 77"/>
                  <p:cNvCxnSpPr>
                    <a:cxnSpLocks/>
                    <a:stCxn id="14" idx="4"/>
                    <a:endCxn id="26" idx="0"/>
                  </p:cNvCxnSpPr>
                  <p:nvPr/>
                </p:nvCxnSpPr>
                <p:spPr>
                  <a:xfrm flipH="1">
                    <a:off x="4060311" y="2195537"/>
                    <a:ext cx="4649493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接连接符 78"/>
                  <p:cNvCxnSpPr>
                    <a:cxnSpLocks/>
                    <a:stCxn id="14" idx="4"/>
                    <a:endCxn id="17" idx="0"/>
                  </p:cNvCxnSpPr>
                  <p:nvPr/>
                </p:nvCxnSpPr>
                <p:spPr>
                  <a:xfrm flipH="1">
                    <a:off x="2615452" y="2195537"/>
                    <a:ext cx="6094352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连接符: 曲线 91"/>
                  <p:cNvCxnSpPr>
                    <a:cxnSpLocks/>
                    <a:stCxn id="4" idx="0"/>
                    <a:endCxn id="8" idx="0"/>
                  </p:cNvCxnSpPr>
                  <p:nvPr/>
                </p:nvCxnSpPr>
                <p:spPr>
                  <a:xfrm rot="5400000" flipH="1" flipV="1">
                    <a:off x="3337881" y="688104"/>
                    <a:ext cx="12700" cy="1444859"/>
                  </a:xfrm>
                  <a:prstGeom prst="curvedConnector3">
                    <a:avLst>
                      <a:gd name="adj1" fmla="val 1596205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连接符: 曲线 93"/>
                  <p:cNvCxnSpPr>
                    <a:cxnSpLocks/>
                    <a:stCxn id="4" idx="0"/>
                    <a:endCxn id="11" idx="0"/>
                  </p:cNvCxnSpPr>
                  <p:nvPr/>
                </p:nvCxnSpPr>
                <p:spPr>
                  <a:xfrm rot="5400000" flipH="1" flipV="1">
                    <a:off x="4500254" y="-474269"/>
                    <a:ext cx="12700" cy="3769605"/>
                  </a:xfrm>
                  <a:prstGeom prst="curvedConnector3">
                    <a:avLst>
                      <a:gd name="adj1" fmla="val 3294323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连接符: 曲线 96"/>
                  <p:cNvCxnSpPr>
                    <a:cxnSpLocks/>
                    <a:stCxn id="4" idx="0"/>
                    <a:endCxn id="14" idx="0"/>
                  </p:cNvCxnSpPr>
                  <p:nvPr/>
                </p:nvCxnSpPr>
                <p:spPr>
                  <a:xfrm rot="5400000" flipH="1" flipV="1">
                    <a:off x="5662628" y="-1636643"/>
                    <a:ext cx="12700" cy="6094352"/>
                  </a:xfrm>
                  <a:prstGeom prst="curvedConnector3">
                    <a:avLst>
                      <a:gd name="adj1" fmla="val 5128299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连接符: 曲线 102"/>
                  <p:cNvCxnSpPr>
                    <a:cxnSpLocks/>
                    <a:stCxn id="11" idx="0"/>
                    <a:endCxn id="8" idx="0"/>
                  </p:cNvCxnSpPr>
                  <p:nvPr/>
                </p:nvCxnSpPr>
                <p:spPr>
                  <a:xfrm rot="16200000" flipV="1">
                    <a:off x="5222684" y="248160"/>
                    <a:ext cx="12700" cy="2324746"/>
                  </a:xfrm>
                  <a:prstGeom prst="curvedConnector3">
                    <a:avLst>
                      <a:gd name="adj1" fmla="val 1732079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连接符: 曲线 105"/>
                  <p:cNvCxnSpPr>
                    <a:cxnSpLocks/>
                    <a:stCxn id="14" idx="0"/>
                    <a:endCxn id="11" idx="0"/>
                  </p:cNvCxnSpPr>
                  <p:nvPr/>
                </p:nvCxnSpPr>
                <p:spPr>
                  <a:xfrm rot="16200000" flipV="1">
                    <a:off x="7547431" y="248159"/>
                    <a:ext cx="12700" cy="2324747"/>
                  </a:xfrm>
                  <a:prstGeom prst="curvedConnector3">
                    <a:avLst>
                      <a:gd name="adj1" fmla="val 1596205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连接符: 曲线 116"/>
                  <p:cNvCxnSpPr>
                    <a:cxnSpLocks/>
                    <a:stCxn id="8" idx="0"/>
                    <a:endCxn id="14" idx="0"/>
                  </p:cNvCxnSpPr>
                  <p:nvPr/>
                </p:nvCxnSpPr>
                <p:spPr>
                  <a:xfrm rot="5400000" flipH="1" flipV="1">
                    <a:off x="6385057" y="-914213"/>
                    <a:ext cx="12700" cy="4649493"/>
                  </a:xfrm>
                  <a:prstGeom prst="curvedConnector3">
                    <a:avLst>
                      <a:gd name="adj1" fmla="val 3294346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9" name="组合 138"/>
                  <p:cNvGrpSpPr/>
                  <p:nvPr/>
                </p:nvGrpSpPr>
                <p:grpSpPr>
                  <a:xfrm flipV="1">
                    <a:off x="2621757" y="4940902"/>
                    <a:ext cx="6094353" cy="14400"/>
                    <a:chOff x="2590934" y="5742430"/>
                    <a:chExt cx="6094353" cy="12701"/>
                  </a:xfrm>
                </p:grpSpPr>
                <p:cxnSp>
                  <p:nvCxnSpPr>
                    <p:cNvPr id="131" name="连接符: 曲线 130"/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3307014" y="5026351"/>
                      <a:ext cx="12700" cy="1444859"/>
                    </a:xfrm>
                    <a:prstGeom prst="curvedConnector3">
                      <a:avLst>
                        <a:gd name="adj1" fmla="val 1596205"/>
                      </a:avLst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连接符: 曲线 131"/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469387" y="3863978"/>
                      <a:ext cx="12700" cy="3769605"/>
                    </a:xfrm>
                    <a:prstGeom prst="curvedConnector3">
                      <a:avLst>
                        <a:gd name="adj1" fmla="val 3294323"/>
                      </a:avLst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连接符: 曲线 132"/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5631761" y="2701604"/>
                      <a:ext cx="12700" cy="6094352"/>
                    </a:xfrm>
                    <a:prstGeom prst="curvedConnector3">
                      <a:avLst>
                        <a:gd name="adj1" fmla="val 5128299"/>
                      </a:avLst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连接符: 曲线 133"/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5191817" y="4586407"/>
                      <a:ext cx="12700" cy="2324746"/>
                    </a:xfrm>
                    <a:prstGeom prst="curvedConnector3">
                      <a:avLst>
                        <a:gd name="adj1" fmla="val 1732079"/>
                      </a:avLst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" name="连接符: 曲线 134"/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7516564" y="4586406"/>
                      <a:ext cx="12700" cy="2324747"/>
                    </a:xfrm>
                    <a:prstGeom prst="curvedConnector3">
                      <a:avLst>
                        <a:gd name="adj1" fmla="val 1596205"/>
                      </a:avLst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连接符: 曲线 135"/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6354190" y="3424034"/>
                      <a:ext cx="12700" cy="4649493"/>
                    </a:xfrm>
                    <a:prstGeom prst="curvedConnector3">
                      <a:avLst>
                        <a:gd name="adj1" fmla="val 3294346"/>
                      </a:avLst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文本框 139"/>
                    <p:cNvSpPr txBox="1"/>
                    <p:nvPr/>
                  </p:nvSpPr>
                  <p:spPr>
                    <a:xfrm>
                      <a:off x="8712880" y="2966766"/>
                      <a:ext cx="901401" cy="5309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𝑣h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40" name="文本框 1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12880" y="2966766"/>
                      <a:ext cx="901401" cy="53091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文本框 142"/>
                    <p:cNvSpPr txBox="1"/>
                    <p:nvPr/>
                  </p:nvSpPr>
                  <p:spPr>
                    <a:xfrm>
                      <a:off x="5226292" y="5732284"/>
                      <a:ext cx="88537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𝑣𝑣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43" name="文本框 1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26292" y="5732284"/>
                      <a:ext cx="885371" cy="52322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文本框 143"/>
                    <p:cNvSpPr txBox="1"/>
                    <p:nvPr/>
                  </p:nvSpPr>
                  <p:spPr>
                    <a:xfrm>
                      <a:off x="5210262" y="269625"/>
                      <a:ext cx="917431" cy="5309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hh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44" name="文本框 1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10262" y="269625"/>
                      <a:ext cx="917431" cy="53091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文本框 146"/>
                  <p:cNvSpPr txBox="1"/>
                  <p:nvPr/>
                </p:nvSpPr>
                <p:spPr>
                  <a:xfrm>
                    <a:off x="1562376" y="4311842"/>
                    <a:ext cx="51648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147" name="文本框 1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2376" y="4311842"/>
                    <a:ext cx="516487" cy="52322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文本框 147"/>
                  <p:cNvSpPr txBox="1"/>
                  <p:nvPr/>
                </p:nvSpPr>
                <p:spPr>
                  <a:xfrm>
                    <a:off x="1531884" y="1541425"/>
                    <a:ext cx="56778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148" name="文本框 1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1884" y="1541425"/>
                    <a:ext cx="567784" cy="52322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" name="组合 1"/>
            <p:cNvGrpSpPr/>
            <p:nvPr/>
          </p:nvGrpSpPr>
          <p:grpSpPr>
            <a:xfrm>
              <a:off x="2950494" y="1539028"/>
              <a:ext cx="6796913" cy="3286151"/>
              <a:chOff x="2950494" y="1539028"/>
              <a:chExt cx="6796913" cy="328615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文本框 68"/>
                  <p:cNvSpPr txBox="1"/>
                  <p:nvPr/>
                </p:nvSpPr>
                <p:spPr>
                  <a:xfrm>
                    <a:off x="2950925" y="1539028"/>
                    <a:ext cx="64011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9" name="文本框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0925" y="1539028"/>
                    <a:ext cx="640111" cy="52322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文本框 69"/>
                  <p:cNvSpPr txBox="1"/>
                  <p:nvPr/>
                </p:nvSpPr>
                <p:spPr>
                  <a:xfrm>
                    <a:off x="4396877" y="1539028"/>
                    <a:ext cx="64838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0" name="文本框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6877" y="1539028"/>
                    <a:ext cx="648383" cy="52322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文本框 70"/>
                  <p:cNvSpPr txBox="1"/>
                  <p:nvPr/>
                </p:nvSpPr>
                <p:spPr>
                  <a:xfrm>
                    <a:off x="6722227" y="1540238"/>
                    <a:ext cx="59638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1" name="文本框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2227" y="1540238"/>
                    <a:ext cx="596382" cy="52322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文本框 71"/>
                  <p:cNvSpPr txBox="1"/>
                  <p:nvPr/>
                </p:nvSpPr>
                <p:spPr>
                  <a:xfrm>
                    <a:off x="9026230" y="1539028"/>
                    <a:ext cx="67050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2" name="文本框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6230" y="1539028"/>
                    <a:ext cx="670505" cy="52322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2950494" y="4266059"/>
                    <a:ext cx="64011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0494" y="4266059"/>
                    <a:ext cx="640111" cy="52322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4396446" y="4266059"/>
                    <a:ext cx="64838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6446" y="4266059"/>
                    <a:ext cx="648383" cy="523220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文本框 79"/>
                  <p:cNvSpPr txBox="1"/>
                  <p:nvPr/>
                </p:nvSpPr>
                <p:spPr>
                  <a:xfrm>
                    <a:off x="6721796" y="4267269"/>
                    <a:ext cx="589777" cy="5579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0" name="文本框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1796" y="4267269"/>
                    <a:ext cx="589777" cy="557910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文本框 80"/>
                  <p:cNvSpPr txBox="1"/>
                  <p:nvPr/>
                </p:nvSpPr>
                <p:spPr>
                  <a:xfrm>
                    <a:off x="9025799" y="4266059"/>
                    <a:ext cx="72160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1" name="文本框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5799" y="4266059"/>
                    <a:ext cx="721608" cy="523220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383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31884" y="1316562"/>
            <a:ext cx="8215523" cy="3640965"/>
            <a:chOff x="1531884" y="1316562"/>
            <a:chExt cx="8215523" cy="3640965"/>
          </a:xfrm>
        </p:grpSpPr>
        <p:grpSp>
          <p:nvGrpSpPr>
            <p:cNvPr id="2" name="组合 1"/>
            <p:cNvGrpSpPr/>
            <p:nvPr/>
          </p:nvGrpSpPr>
          <p:grpSpPr>
            <a:xfrm>
              <a:off x="1531884" y="1316562"/>
              <a:ext cx="7738456" cy="3640965"/>
              <a:chOff x="1531884" y="1316562"/>
              <a:chExt cx="7738456" cy="3640965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2222950" y="1316562"/>
                <a:ext cx="6879356" cy="878975"/>
                <a:chOff x="2222950" y="1316562"/>
                <a:chExt cx="6879356" cy="878975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2222950" y="1410533"/>
                  <a:ext cx="785004" cy="785004"/>
                  <a:chOff x="2222950" y="1362339"/>
                  <a:chExt cx="785004" cy="785004"/>
                </a:xfrm>
              </p:grpSpPr>
              <p:sp>
                <p:nvSpPr>
                  <p:cNvPr id="4" name="椭圆 3"/>
                  <p:cNvSpPr/>
                  <p:nvPr/>
                </p:nvSpPr>
                <p:spPr>
                  <a:xfrm>
                    <a:off x="2222950" y="1362339"/>
                    <a:ext cx="785004" cy="785004"/>
                  </a:xfrm>
                  <a:prstGeom prst="ellipse">
                    <a:avLst/>
                  </a:prstGeom>
                  <a:solidFill>
                    <a:srgbClr val="80D6FF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2325246" y="1458727"/>
                        <a:ext cx="597664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" name="文本框 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25246" y="1458727"/>
                        <a:ext cx="597664" cy="523220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" name="组合 6"/>
                <p:cNvGrpSpPr/>
                <p:nvPr/>
              </p:nvGrpSpPr>
              <p:grpSpPr>
                <a:xfrm>
                  <a:off x="3667809" y="1410533"/>
                  <a:ext cx="785004" cy="785004"/>
                  <a:chOff x="2222950" y="1362339"/>
                  <a:chExt cx="785004" cy="785004"/>
                </a:xfrm>
              </p:grpSpPr>
              <p:sp>
                <p:nvSpPr>
                  <p:cNvPr id="8" name="椭圆 7"/>
                  <p:cNvSpPr/>
                  <p:nvPr/>
                </p:nvSpPr>
                <p:spPr>
                  <a:xfrm>
                    <a:off x="2222950" y="1362339"/>
                    <a:ext cx="785004" cy="785004"/>
                  </a:xfrm>
                  <a:prstGeom prst="ellipse">
                    <a:avLst/>
                  </a:prstGeom>
                  <a:solidFill>
                    <a:srgbClr val="80D6FF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文本框 8"/>
                      <p:cNvSpPr txBox="1"/>
                      <p:nvPr/>
                    </p:nvSpPr>
                    <p:spPr>
                      <a:xfrm>
                        <a:off x="2325246" y="1458727"/>
                        <a:ext cx="605935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文本框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25246" y="1458727"/>
                        <a:ext cx="605935" cy="523220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0" name="组合 9"/>
                <p:cNvGrpSpPr/>
                <p:nvPr/>
              </p:nvGrpSpPr>
              <p:grpSpPr>
                <a:xfrm>
                  <a:off x="5992555" y="1410533"/>
                  <a:ext cx="785004" cy="785004"/>
                  <a:chOff x="2222950" y="1362339"/>
                  <a:chExt cx="785004" cy="785004"/>
                </a:xfrm>
              </p:grpSpPr>
              <p:sp>
                <p:nvSpPr>
                  <p:cNvPr id="11" name="椭圆 10"/>
                  <p:cNvSpPr/>
                  <p:nvPr/>
                </p:nvSpPr>
                <p:spPr>
                  <a:xfrm>
                    <a:off x="2222950" y="1362339"/>
                    <a:ext cx="785004" cy="785004"/>
                  </a:xfrm>
                  <a:prstGeom prst="ellipse">
                    <a:avLst/>
                  </a:prstGeom>
                  <a:solidFill>
                    <a:srgbClr val="80D6FF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2325246" y="1458727"/>
                        <a:ext cx="553934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25246" y="1458727"/>
                        <a:ext cx="553934" cy="523220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3" name="组合 12"/>
                <p:cNvGrpSpPr/>
                <p:nvPr/>
              </p:nvGrpSpPr>
              <p:grpSpPr>
                <a:xfrm>
                  <a:off x="8317302" y="1410533"/>
                  <a:ext cx="785004" cy="785004"/>
                  <a:chOff x="2222950" y="1362339"/>
                  <a:chExt cx="785004" cy="785004"/>
                </a:xfrm>
              </p:grpSpPr>
              <p:sp>
                <p:nvSpPr>
                  <p:cNvPr id="14" name="椭圆 13"/>
                  <p:cNvSpPr/>
                  <p:nvPr/>
                </p:nvSpPr>
                <p:spPr>
                  <a:xfrm>
                    <a:off x="2222950" y="1362339"/>
                    <a:ext cx="785004" cy="785004"/>
                  </a:xfrm>
                  <a:prstGeom prst="ellipse">
                    <a:avLst/>
                  </a:prstGeom>
                  <a:solidFill>
                    <a:srgbClr val="80D6FF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文本框 14"/>
                      <p:cNvSpPr txBox="1"/>
                      <p:nvPr/>
                    </p:nvSpPr>
                    <p:spPr>
                      <a:xfrm>
                        <a:off x="2325246" y="1458727"/>
                        <a:ext cx="628057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5" name="文本框 1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25246" y="1458727"/>
                        <a:ext cx="628057" cy="523220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文本框 33"/>
                    <p:cNvSpPr txBox="1"/>
                    <p:nvPr/>
                  </p:nvSpPr>
                  <p:spPr>
                    <a:xfrm>
                      <a:off x="4866657" y="1322255"/>
                      <a:ext cx="712053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34" name="文本框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66657" y="1322255"/>
                      <a:ext cx="712053" cy="70788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文本框 34"/>
                    <p:cNvSpPr txBox="1"/>
                    <p:nvPr/>
                  </p:nvSpPr>
                  <p:spPr>
                    <a:xfrm>
                      <a:off x="7198075" y="1316562"/>
                      <a:ext cx="712053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35" name="文本框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98075" y="1316562"/>
                      <a:ext cx="712053" cy="70788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9" name="组合 38"/>
              <p:cNvGrpSpPr/>
              <p:nvPr/>
            </p:nvGrpSpPr>
            <p:grpSpPr>
              <a:xfrm>
                <a:off x="2222950" y="4072859"/>
                <a:ext cx="6903871" cy="884668"/>
                <a:chOff x="2222950" y="4072859"/>
                <a:chExt cx="6903871" cy="884668"/>
              </a:xfrm>
            </p:grpSpPr>
            <p:grpSp>
              <p:nvGrpSpPr>
                <p:cNvPr id="16" name="组合 15"/>
                <p:cNvGrpSpPr/>
                <p:nvPr/>
              </p:nvGrpSpPr>
              <p:grpSpPr>
                <a:xfrm>
                  <a:off x="2222950" y="4172523"/>
                  <a:ext cx="785004" cy="785004"/>
                  <a:chOff x="2222950" y="1362339"/>
                  <a:chExt cx="785004" cy="785004"/>
                </a:xfrm>
              </p:grpSpPr>
              <p:sp>
                <p:nvSpPr>
                  <p:cNvPr id="17" name="椭圆 16"/>
                  <p:cNvSpPr/>
                  <p:nvPr/>
                </p:nvSpPr>
                <p:spPr>
                  <a:xfrm>
                    <a:off x="2222950" y="1362339"/>
                    <a:ext cx="785004" cy="785004"/>
                  </a:xfrm>
                  <a:prstGeom prst="ellipse">
                    <a:avLst/>
                  </a:prstGeom>
                  <a:solidFill>
                    <a:srgbClr val="FFEB3B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文本框 17"/>
                      <p:cNvSpPr txBox="1"/>
                      <p:nvPr/>
                    </p:nvSpPr>
                    <p:spPr>
                      <a:xfrm>
                        <a:off x="2325246" y="1458727"/>
                        <a:ext cx="623889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8" name="文本框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25246" y="1458727"/>
                        <a:ext cx="623889" cy="523220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组合 24"/>
                <p:cNvGrpSpPr/>
                <p:nvPr/>
              </p:nvGrpSpPr>
              <p:grpSpPr>
                <a:xfrm>
                  <a:off x="3667809" y="4172523"/>
                  <a:ext cx="785004" cy="785004"/>
                  <a:chOff x="2222950" y="1362339"/>
                  <a:chExt cx="785004" cy="785004"/>
                </a:xfrm>
              </p:grpSpPr>
              <p:sp>
                <p:nvSpPr>
                  <p:cNvPr id="26" name="椭圆 25"/>
                  <p:cNvSpPr/>
                  <p:nvPr/>
                </p:nvSpPr>
                <p:spPr>
                  <a:xfrm>
                    <a:off x="2222950" y="1362339"/>
                    <a:ext cx="785004" cy="785004"/>
                  </a:xfrm>
                  <a:prstGeom prst="ellipse">
                    <a:avLst/>
                  </a:prstGeom>
                  <a:solidFill>
                    <a:srgbClr val="FFEB3B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文本框 26"/>
                      <p:cNvSpPr txBox="1"/>
                      <p:nvPr/>
                    </p:nvSpPr>
                    <p:spPr>
                      <a:xfrm>
                        <a:off x="2325246" y="1458727"/>
                        <a:ext cx="632161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27" name="文本框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25246" y="1458727"/>
                        <a:ext cx="632161" cy="523220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8" name="组合 27"/>
                <p:cNvGrpSpPr/>
                <p:nvPr/>
              </p:nvGrpSpPr>
              <p:grpSpPr>
                <a:xfrm>
                  <a:off x="8292786" y="4172523"/>
                  <a:ext cx="834035" cy="785004"/>
                  <a:chOff x="2222950" y="1362339"/>
                  <a:chExt cx="834035" cy="785004"/>
                </a:xfrm>
              </p:grpSpPr>
              <p:sp>
                <p:nvSpPr>
                  <p:cNvPr id="29" name="椭圆 28"/>
                  <p:cNvSpPr/>
                  <p:nvPr/>
                </p:nvSpPr>
                <p:spPr>
                  <a:xfrm>
                    <a:off x="2222950" y="1362339"/>
                    <a:ext cx="785004" cy="785004"/>
                  </a:xfrm>
                  <a:prstGeom prst="ellipse">
                    <a:avLst/>
                  </a:prstGeom>
                  <a:solidFill>
                    <a:srgbClr val="FFEB3B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文本框 29"/>
                      <p:cNvSpPr txBox="1"/>
                      <p:nvPr/>
                    </p:nvSpPr>
                    <p:spPr>
                      <a:xfrm>
                        <a:off x="2325246" y="1458727"/>
                        <a:ext cx="731739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30" name="文本框 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25246" y="1458727"/>
                        <a:ext cx="731739" cy="523220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1" name="组合 30"/>
                <p:cNvGrpSpPr/>
                <p:nvPr/>
              </p:nvGrpSpPr>
              <p:grpSpPr>
                <a:xfrm>
                  <a:off x="5991348" y="4172523"/>
                  <a:ext cx="785004" cy="785004"/>
                  <a:chOff x="2222950" y="1362339"/>
                  <a:chExt cx="785004" cy="785004"/>
                </a:xfrm>
              </p:grpSpPr>
              <p:sp>
                <p:nvSpPr>
                  <p:cNvPr id="32" name="椭圆 31"/>
                  <p:cNvSpPr/>
                  <p:nvPr/>
                </p:nvSpPr>
                <p:spPr>
                  <a:xfrm>
                    <a:off x="2222950" y="1362339"/>
                    <a:ext cx="785004" cy="785004"/>
                  </a:xfrm>
                  <a:prstGeom prst="ellipse">
                    <a:avLst/>
                  </a:prstGeom>
                  <a:solidFill>
                    <a:srgbClr val="FFEB3B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文本框 32"/>
                      <p:cNvSpPr txBox="1"/>
                      <p:nvPr/>
                    </p:nvSpPr>
                    <p:spPr>
                      <a:xfrm>
                        <a:off x="2325246" y="1458727"/>
                        <a:ext cx="580287" cy="5579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33" name="文本框 3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25246" y="1458727"/>
                        <a:ext cx="580287" cy="557910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文本框 35"/>
                    <p:cNvSpPr txBox="1"/>
                    <p:nvPr/>
                  </p:nvSpPr>
                  <p:spPr>
                    <a:xfrm>
                      <a:off x="4893125" y="4078552"/>
                      <a:ext cx="712053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36" name="文本框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93125" y="4078552"/>
                      <a:ext cx="712053" cy="707886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文本框 36"/>
                    <p:cNvSpPr txBox="1"/>
                    <p:nvPr/>
                  </p:nvSpPr>
                  <p:spPr>
                    <a:xfrm>
                      <a:off x="7224543" y="4072859"/>
                      <a:ext cx="712053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37" name="文本框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24543" y="4072859"/>
                      <a:ext cx="712053" cy="707886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1" name="直接连接符 40"/>
              <p:cNvCxnSpPr>
                <a:cxnSpLocks/>
                <a:stCxn id="4" idx="4"/>
                <a:endCxn id="17" idx="0"/>
              </p:cNvCxnSpPr>
              <p:nvPr/>
            </p:nvCxnSpPr>
            <p:spPr>
              <a:xfrm>
                <a:off x="2615452" y="2195537"/>
                <a:ext cx="0" cy="1976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>
                <a:cxnSpLocks/>
                <a:stCxn id="4" idx="4"/>
                <a:endCxn id="26" idx="0"/>
              </p:cNvCxnSpPr>
              <p:nvPr/>
            </p:nvCxnSpPr>
            <p:spPr>
              <a:xfrm>
                <a:off x="2615452" y="2195537"/>
                <a:ext cx="1444859" cy="1976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>
                <a:cxnSpLocks/>
                <a:stCxn id="4" idx="4"/>
                <a:endCxn id="32" idx="0"/>
              </p:cNvCxnSpPr>
              <p:nvPr/>
            </p:nvCxnSpPr>
            <p:spPr>
              <a:xfrm>
                <a:off x="2615452" y="2195537"/>
                <a:ext cx="3768398" cy="1976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>
                <a:cxnSpLocks/>
                <a:stCxn id="4" idx="4"/>
                <a:endCxn id="29" idx="0"/>
              </p:cNvCxnSpPr>
              <p:nvPr/>
            </p:nvCxnSpPr>
            <p:spPr>
              <a:xfrm>
                <a:off x="2615452" y="2195537"/>
                <a:ext cx="6069836" cy="1976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>
                <a:cxnSpLocks/>
                <a:stCxn id="8" idx="4"/>
                <a:endCxn id="17" idx="0"/>
              </p:cNvCxnSpPr>
              <p:nvPr/>
            </p:nvCxnSpPr>
            <p:spPr>
              <a:xfrm flipH="1">
                <a:off x="2615452" y="2195537"/>
                <a:ext cx="1444859" cy="1976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cxnSpLocks/>
                <a:stCxn id="8" idx="4"/>
                <a:endCxn id="26" idx="0"/>
              </p:cNvCxnSpPr>
              <p:nvPr/>
            </p:nvCxnSpPr>
            <p:spPr>
              <a:xfrm>
                <a:off x="4060311" y="2195537"/>
                <a:ext cx="0" cy="1976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>
                <a:cxnSpLocks/>
                <a:stCxn id="11" idx="4"/>
                <a:endCxn id="26" idx="0"/>
              </p:cNvCxnSpPr>
              <p:nvPr/>
            </p:nvCxnSpPr>
            <p:spPr>
              <a:xfrm flipH="1">
                <a:off x="4060311" y="2195537"/>
                <a:ext cx="2324746" cy="1976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cxnSpLocks/>
                <a:stCxn id="11" idx="4"/>
                <a:endCxn id="29" idx="0"/>
              </p:cNvCxnSpPr>
              <p:nvPr/>
            </p:nvCxnSpPr>
            <p:spPr>
              <a:xfrm>
                <a:off x="6385057" y="2195537"/>
                <a:ext cx="2300231" cy="1976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>
                <a:cxnSpLocks/>
                <a:stCxn id="11" idx="4"/>
                <a:endCxn id="32" idx="0"/>
              </p:cNvCxnSpPr>
              <p:nvPr/>
            </p:nvCxnSpPr>
            <p:spPr>
              <a:xfrm flipH="1">
                <a:off x="6383850" y="2195537"/>
                <a:ext cx="1207" cy="1976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>
                <a:cxnSpLocks/>
                <a:stCxn id="11" idx="4"/>
                <a:endCxn id="17" idx="0"/>
              </p:cNvCxnSpPr>
              <p:nvPr/>
            </p:nvCxnSpPr>
            <p:spPr>
              <a:xfrm flipH="1">
                <a:off x="2615452" y="2195537"/>
                <a:ext cx="3769605" cy="1976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>
                <a:cxnSpLocks/>
                <a:stCxn id="8" idx="4"/>
                <a:endCxn id="32" idx="0"/>
              </p:cNvCxnSpPr>
              <p:nvPr/>
            </p:nvCxnSpPr>
            <p:spPr>
              <a:xfrm>
                <a:off x="4060311" y="2195537"/>
                <a:ext cx="2323539" cy="1976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>
                <a:cxnSpLocks/>
                <a:stCxn id="8" idx="4"/>
                <a:endCxn id="29" idx="0"/>
              </p:cNvCxnSpPr>
              <p:nvPr/>
            </p:nvCxnSpPr>
            <p:spPr>
              <a:xfrm>
                <a:off x="4060311" y="2195537"/>
                <a:ext cx="4624977" cy="1976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>
                <a:cxnSpLocks/>
                <a:stCxn id="14" idx="4"/>
                <a:endCxn id="29" idx="0"/>
              </p:cNvCxnSpPr>
              <p:nvPr/>
            </p:nvCxnSpPr>
            <p:spPr>
              <a:xfrm flipH="1">
                <a:off x="8685288" y="2195537"/>
                <a:ext cx="24516" cy="1976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>
                <a:cxnSpLocks/>
                <a:stCxn id="14" idx="4"/>
                <a:endCxn id="32" idx="0"/>
              </p:cNvCxnSpPr>
              <p:nvPr/>
            </p:nvCxnSpPr>
            <p:spPr>
              <a:xfrm flipH="1">
                <a:off x="6383850" y="2195537"/>
                <a:ext cx="2325954" cy="1976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>
                <a:cxnSpLocks/>
                <a:stCxn id="14" idx="4"/>
                <a:endCxn id="26" idx="0"/>
              </p:cNvCxnSpPr>
              <p:nvPr/>
            </p:nvCxnSpPr>
            <p:spPr>
              <a:xfrm flipH="1">
                <a:off x="4060311" y="2195537"/>
                <a:ext cx="4649493" cy="1976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>
                <a:cxnSpLocks/>
                <a:stCxn id="14" idx="4"/>
                <a:endCxn id="17" idx="0"/>
              </p:cNvCxnSpPr>
              <p:nvPr/>
            </p:nvCxnSpPr>
            <p:spPr>
              <a:xfrm flipH="1">
                <a:off x="2615452" y="2195537"/>
                <a:ext cx="6094352" cy="1976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文本框 139"/>
                  <p:cNvSpPr txBox="1"/>
                  <p:nvPr/>
                </p:nvSpPr>
                <p:spPr>
                  <a:xfrm>
                    <a:off x="8712880" y="2966766"/>
                    <a:ext cx="55746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40" name="文本框 1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12880" y="2966766"/>
                    <a:ext cx="557460" cy="52322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文本框 146"/>
                  <p:cNvSpPr txBox="1"/>
                  <p:nvPr/>
                </p:nvSpPr>
                <p:spPr>
                  <a:xfrm>
                    <a:off x="1562376" y="4311842"/>
                    <a:ext cx="51648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147" name="文本框 1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2376" y="4311842"/>
                    <a:ext cx="516487" cy="52322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文本框 147"/>
                  <p:cNvSpPr txBox="1"/>
                  <p:nvPr/>
                </p:nvSpPr>
                <p:spPr>
                  <a:xfrm>
                    <a:off x="1531884" y="1541425"/>
                    <a:ext cx="56778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148" name="文本框 1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1884" y="1541425"/>
                    <a:ext cx="567784" cy="52322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2" name="组合 51"/>
            <p:cNvGrpSpPr/>
            <p:nvPr/>
          </p:nvGrpSpPr>
          <p:grpSpPr>
            <a:xfrm>
              <a:off x="2950494" y="1539028"/>
              <a:ext cx="6796913" cy="3286151"/>
              <a:chOff x="2950494" y="1539028"/>
              <a:chExt cx="6796913" cy="328615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文本框 52"/>
                  <p:cNvSpPr txBox="1"/>
                  <p:nvPr/>
                </p:nvSpPr>
                <p:spPr>
                  <a:xfrm>
                    <a:off x="2950925" y="1539028"/>
                    <a:ext cx="64011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文本框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0925" y="1539028"/>
                    <a:ext cx="640111" cy="52322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4396877" y="1539028"/>
                    <a:ext cx="64838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文本框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6877" y="1539028"/>
                    <a:ext cx="648383" cy="52322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6722227" y="1540238"/>
                    <a:ext cx="59638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文本框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2227" y="1540238"/>
                    <a:ext cx="596382" cy="52322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文本框 55"/>
                  <p:cNvSpPr txBox="1"/>
                  <p:nvPr/>
                </p:nvSpPr>
                <p:spPr>
                  <a:xfrm>
                    <a:off x="9026230" y="1539028"/>
                    <a:ext cx="67050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文本框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6230" y="1539028"/>
                    <a:ext cx="670505" cy="52322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文本框 56"/>
                  <p:cNvSpPr txBox="1"/>
                  <p:nvPr/>
                </p:nvSpPr>
                <p:spPr>
                  <a:xfrm>
                    <a:off x="2950494" y="4266059"/>
                    <a:ext cx="64011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文本框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0494" y="4266059"/>
                    <a:ext cx="640111" cy="52322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4396446" y="4266059"/>
                    <a:ext cx="64838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文本框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6446" y="4266059"/>
                    <a:ext cx="648383" cy="52322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6721796" y="4267269"/>
                    <a:ext cx="589777" cy="5579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文本框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1796" y="4267269"/>
                    <a:ext cx="589777" cy="55791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文本框 64"/>
                  <p:cNvSpPr txBox="1"/>
                  <p:nvPr/>
                </p:nvSpPr>
                <p:spPr>
                  <a:xfrm>
                    <a:off x="9025799" y="4266059"/>
                    <a:ext cx="72160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" name="文本框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5799" y="4266059"/>
                    <a:ext cx="721608" cy="52322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94223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236048" y="390648"/>
            <a:ext cx="8334624" cy="5985879"/>
            <a:chOff x="1531884" y="269625"/>
            <a:chExt cx="8334624" cy="5985879"/>
          </a:xfrm>
        </p:grpSpPr>
        <p:grpSp>
          <p:nvGrpSpPr>
            <p:cNvPr id="149" name="组合 148"/>
            <p:cNvGrpSpPr/>
            <p:nvPr/>
          </p:nvGrpSpPr>
          <p:grpSpPr>
            <a:xfrm>
              <a:off x="1531884" y="269625"/>
              <a:ext cx="8082397" cy="5985879"/>
              <a:chOff x="1531884" y="269625"/>
              <a:chExt cx="8082397" cy="5985879"/>
            </a:xfrm>
          </p:grpSpPr>
          <p:grpSp>
            <p:nvGrpSpPr>
              <p:cNvPr id="146" name="组合 145"/>
              <p:cNvGrpSpPr/>
              <p:nvPr/>
            </p:nvGrpSpPr>
            <p:grpSpPr>
              <a:xfrm>
                <a:off x="2222950" y="269625"/>
                <a:ext cx="7391331" cy="5985879"/>
                <a:chOff x="2222950" y="269625"/>
                <a:chExt cx="7391331" cy="5985879"/>
              </a:xfrm>
            </p:grpSpPr>
            <p:grpSp>
              <p:nvGrpSpPr>
                <p:cNvPr id="145" name="组合 144"/>
                <p:cNvGrpSpPr/>
                <p:nvPr/>
              </p:nvGrpSpPr>
              <p:grpSpPr>
                <a:xfrm>
                  <a:off x="2222950" y="1316562"/>
                  <a:ext cx="6903871" cy="3640965"/>
                  <a:chOff x="2222950" y="1316562"/>
                  <a:chExt cx="6903871" cy="3640965"/>
                </a:xfrm>
              </p:grpSpPr>
              <p:grpSp>
                <p:nvGrpSpPr>
                  <p:cNvPr id="38" name="组合 37"/>
                  <p:cNvGrpSpPr/>
                  <p:nvPr/>
                </p:nvGrpSpPr>
                <p:grpSpPr>
                  <a:xfrm>
                    <a:off x="2222950" y="1316562"/>
                    <a:ext cx="6879356" cy="878975"/>
                    <a:chOff x="2222950" y="1316562"/>
                    <a:chExt cx="6879356" cy="878975"/>
                  </a:xfrm>
                </p:grpSpPr>
                <p:grpSp>
                  <p:nvGrpSpPr>
                    <p:cNvPr id="6" name="组合 5"/>
                    <p:cNvGrpSpPr/>
                    <p:nvPr/>
                  </p:nvGrpSpPr>
                  <p:grpSpPr>
                    <a:xfrm>
                      <a:off x="2222950" y="1410533"/>
                      <a:ext cx="785004" cy="785004"/>
                      <a:chOff x="2222950" y="1362339"/>
                      <a:chExt cx="785004" cy="785004"/>
                    </a:xfrm>
                  </p:grpSpPr>
                  <p:sp>
                    <p:nvSpPr>
                      <p:cNvPr id="4" name="椭圆 3"/>
                      <p:cNvSpPr/>
                      <p:nvPr/>
                    </p:nvSpPr>
                    <p:spPr>
                      <a:xfrm>
                        <a:off x="2222950" y="1362339"/>
                        <a:ext cx="785004" cy="785004"/>
                      </a:xfrm>
                      <a:prstGeom prst="ellipse">
                        <a:avLst/>
                      </a:prstGeom>
                      <a:solidFill>
                        <a:srgbClr val="80D6FF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" name="文本框 4"/>
                          <p:cNvSpPr txBox="1"/>
                          <p:nvPr/>
                        </p:nvSpPr>
                        <p:spPr>
                          <a:xfrm>
                            <a:off x="2325246" y="1458727"/>
                            <a:ext cx="597664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" name="文本框 4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25246" y="1458727"/>
                            <a:ext cx="597664" cy="523220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7" name="组合 6"/>
                    <p:cNvGrpSpPr/>
                    <p:nvPr/>
                  </p:nvGrpSpPr>
                  <p:grpSpPr>
                    <a:xfrm>
                      <a:off x="3667809" y="1410533"/>
                      <a:ext cx="785004" cy="785004"/>
                      <a:chOff x="2222950" y="1362339"/>
                      <a:chExt cx="785004" cy="785004"/>
                    </a:xfrm>
                  </p:grpSpPr>
                  <p:sp>
                    <p:nvSpPr>
                      <p:cNvPr id="8" name="椭圆 7"/>
                      <p:cNvSpPr/>
                      <p:nvPr/>
                    </p:nvSpPr>
                    <p:spPr>
                      <a:xfrm>
                        <a:off x="2222950" y="1362339"/>
                        <a:ext cx="785004" cy="785004"/>
                      </a:xfrm>
                      <a:prstGeom prst="ellipse">
                        <a:avLst/>
                      </a:prstGeom>
                      <a:solidFill>
                        <a:srgbClr val="80D6FF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9" name="文本框 8"/>
                          <p:cNvSpPr txBox="1"/>
                          <p:nvPr/>
                        </p:nvSpPr>
                        <p:spPr>
                          <a:xfrm>
                            <a:off x="2325246" y="1458727"/>
                            <a:ext cx="605935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" name="文本框 8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25246" y="1458727"/>
                            <a:ext cx="605935" cy="523220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10" name="组合 9"/>
                    <p:cNvGrpSpPr/>
                    <p:nvPr/>
                  </p:nvGrpSpPr>
                  <p:grpSpPr>
                    <a:xfrm>
                      <a:off x="5992555" y="1410533"/>
                      <a:ext cx="785004" cy="785004"/>
                      <a:chOff x="2222950" y="1362339"/>
                      <a:chExt cx="785004" cy="785004"/>
                    </a:xfrm>
                  </p:grpSpPr>
                  <p:sp>
                    <p:nvSpPr>
                      <p:cNvPr id="11" name="椭圆 10"/>
                      <p:cNvSpPr/>
                      <p:nvPr/>
                    </p:nvSpPr>
                    <p:spPr>
                      <a:xfrm>
                        <a:off x="2222950" y="1362339"/>
                        <a:ext cx="785004" cy="785004"/>
                      </a:xfrm>
                      <a:prstGeom prst="ellipse">
                        <a:avLst/>
                      </a:prstGeom>
                      <a:solidFill>
                        <a:srgbClr val="80D6FF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2" name="文本框 11"/>
                          <p:cNvSpPr txBox="1"/>
                          <p:nvPr/>
                        </p:nvSpPr>
                        <p:spPr>
                          <a:xfrm>
                            <a:off x="2325246" y="1458727"/>
                            <a:ext cx="553934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2" name="文本框 11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25246" y="1458727"/>
                            <a:ext cx="553934" cy="523220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13" name="组合 12"/>
                    <p:cNvGrpSpPr/>
                    <p:nvPr/>
                  </p:nvGrpSpPr>
                  <p:grpSpPr>
                    <a:xfrm>
                      <a:off x="8317302" y="1410533"/>
                      <a:ext cx="785004" cy="785004"/>
                      <a:chOff x="2222950" y="1362339"/>
                      <a:chExt cx="785004" cy="785004"/>
                    </a:xfrm>
                  </p:grpSpPr>
                  <p:sp>
                    <p:nvSpPr>
                      <p:cNvPr id="14" name="椭圆 13"/>
                      <p:cNvSpPr/>
                      <p:nvPr/>
                    </p:nvSpPr>
                    <p:spPr>
                      <a:xfrm>
                        <a:off x="2222950" y="1362339"/>
                        <a:ext cx="785004" cy="785004"/>
                      </a:xfrm>
                      <a:prstGeom prst="ellipse">
                        <a:avLst/>
                      </a:prstGeom>
                      <a:solidFill>
                        <a:srgbClr val="80D6FF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5" name="文本框 14"/>
                          <p:cNvSpPr txBox="1"/>
                          <p:nvPr/>
                        </p:nvSpPr>
                        <p:spPr>
                          <a:xfrm>
                            <a:off x="2325246" y="1458727"/>
                            <a:ext cx="628057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5" name="文本框 14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25246" y="1458727"/>
                            <a:ext cx="628057" cy="523220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文本框 33"/>
                        <p:cNvSpPr txBox="1"/>
                        <p:nvPr/>
                      </p:nvSpPr>
                      <p:spPr>
                        <a:xfrm>
                          <a:off x="4866657" y="1322255"/>
                          <a:ext cx="712053" cy="7078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sz="4000" dirty="0"/>
                        </a:p>
                      </p:txBody>
                    </p:sp>
                  </mc:Choice>
                  <mc:Fallback xmlns="">
                    <p:sp>
                      <p:nvSpPr>
                        <p:cNvPr id="34" name="文本框 3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866657" y="1322255"/>
                          <a:ext cx="712053" cy="707886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5" name="文本框 34"/>
                        <p:cNvSpPr txBox="1"/>
                        <p:nvPr/>
                      </p:nvSpPr>
                      <p:spPr>
                        <a:xfrm>
                          <a:off x="7198075" y="1316562"/>
                          <a:ext cx="712053" cy="7078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sz="4000" dirty="0"/>
                        </a:p>
                      </p:txBody>
                    </p:sp>
                  </mc:Choice>
                  <mc:Fallback xmlns="">
                    <p:sp>
                      <p:nvSpPr>
                        <p:cNvPr id="35" name="文本框 3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198075" y="1316562"/>
                          <a:ext cx="712053" cy="707886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9" name="组合 38"/>
                  <p:cNvGrpSpPr/>
                  <p:nvPr/>
                </p:nvGrpSpPr>
                <p:grpSpPr>
                  <a:xfrm>
                    <a:off x="2222950" y="4072859"/>
                    <a:ext cx="6903871" cy="884668"/>
                    <a:chOff x="2222950" y="4072859"/>
                    <a:chExt cx="6903871" cy="884668"/>
                  </a:xfrm>
                </p:grpSpPr>
                <p:grpSp>
                  <p:nvGrpSpPr>
                    <p:cNvPr id="16" name="组合 15"/>
                    <p:cNvGrpSpPr/>
                    <p:nvPr/>
                  </p:nvGrpSpPr>
                  <p:grpSpPr>
                    <a:xfrm>
                      <a:off x="2222950" y="4172523"/>
                      <a:ext cx="785004" cy="785004"/>
                      <a:chOff x="2222950" y="1362339"/>
                      <a:chExt cx="785004" cy="785004"/>
                    </a:xfrm>
                  </p:grpSpPr>
                  <p:sp>
                    <p:nvSpPr>
                      <p:cNvPr id="17" name="椭圆 16"/>
                      <p:cNvSpPr/>
                      <p:nvPr/>
                    </p:nvSpPr>
                    <p:spPr>
                      <a:xfrm>
                        <a:off x="2222950" y="1362339"/>
                        <a:ext cx="785004" cy="785004"/>
                      </a:xfrm>
                      <a:prstGeom prst="ellipse">
                        <a:avLst/>
                      </a:prstGeom>
                      <a:solidFill>
                        <a:srgbClr val="FFEB3B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8" name="文本框 17"/>
                          <p:cNvSpPr txBox="1"/>
                          <p:nvPr/>
                        </p:nvSpPr>
                        <p:spPr>
                          <a:xfrm>
                            <a:off x="2325246" y="1458727"/>
                            <a:ext cx="62388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8" name="文本框 17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25246" y="1458727"/>
                            <a:ext cx="623889" cy="523220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25" name="组合 24"/>
                    <p:cNvGrpSpPr/>
                    <p:nvPr/>
                  </p:nvGrpSpPr>
                  <p:grpSpPr>
                    <a:xfrm>
                      <a:off x="3667809" y="4172523"/>
                      <a:ext cx="785004" cy="785004"/>
                      <a:chOff x="2222950" y="1362339"/>
                      <a:chExt cx="785004" cy="785004"/>
                    </a:xfrm>
                  </p:grpSpPr>
                  <p:sp>
                    <p:nvSpPr>
                      <p:cNvPr id="26" name="椭圆 25"/>
                      <p:cNvSpPr/>
                      <p:nvPr/>
                    </p:nvSpPr>
                    <p:spPr>
                      <a:xfrm>
                        <a:off x="2222950" y="1362339"/>
                        <a:ext cx="785004" cy="785004"/>
                      </a:xfrm>
                      <a:prstGeom prst="ellipse">
                        <a:avLst/>
                      </a:prstGeom>
                      <a:solidFill>
                        <a:srgbClr val="FFEB3B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7" name="文本框 26"/>
                          <p:cNvSpPr txBox="1"/>
                          <p:nvPr/>
                        </p:nvSpPr>
                        <p:spPr>
                          <a:xfrm>
                            <a:off x="2325246" y="1458727"/>
                            <a:ext cx="632161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7" name="文本框 26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25246" y="1458727"/>
                            <a:ext cx="632161" cy="523220"/>
                          </a:xfrm>
                          <a:prstGeom prst="rect">
                            <a:avLst/>
                          </a:prstGeom>
                          <a:blipFill>
                            <a:blip r:embed="rId9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28" name="组合 27"/>
                    <p:cNvGrpSpPr/>
                    <p:nvPr/>
                  </p:nvGrpSpPr>
                  <p:grpSpPr>
                    <a:xfrm>
                      <a:off x="8292786" y="4172523"/>
                      <a:ext cx="834035" cy="785004"/>
                      <a:chOff x="2222950" y="1362339"/>
                      <a:chExt cx="834035" cy="785004"/>
                    </a:xfrm>
                  </p:grpSpPr>
                  <p:sp>
                    <p:nvSpPr>
                      <p:cNvPr id="29" name="椭圆 28"/>
                      <p:cNvSpPr/>
                      <p:nvPr/>
                    </p:nvSpPr>
                    <p:spPr>
                      <a:xfrm>
                        <a:off x="2222950" y="1362339"/>
                        <a:ext cx="785004" cy="785004"/>
                      </a:xfrm>
                      <a:prstGeom prst="ellipse">
                        <a:avLst/>
                      </a:prstGeom>
                      <a:solidFill>
                        <a:srgbClr val="FFEB3B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0" name="文本框 29"/>
                          <p:cNvSpPr txBox="1"/>
                          <p:nvPr/>
                        </p:nvSpPr>
                        <p:spPr>
                          <a:xfrm>
                            <a:off x="2325246" y="1458727"/>
                            <a:ext cx="73173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0" name="文本框 29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25246" y="1458727"/>
                            <a:ext cx="731739" cy="523220"/>
                          </a:xfrm>
                          <a:prstGeom prst="rect">
                            <a:avLst/>
                          </a:prstGeom>
                          <a:blipFill>
                            <a:blip r:embed="rId10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31" name="组合 30"/>
                    <p:cNvGrpSpPr/>
                    <p:nvPr/>
                  </p:nvGrpSpPr>
                  <p:grpSpPr>
                    <a:xfrm>
                      <a:off x="5991348" y="4172523"/>
                      <a:ext cx="785004" cy="785004"/>
                      <a:chOff x="2222950" y="1362339"/>
                      <a:chExt cx="785004" cy="785004"/>
                    </a:xfrm>
                  </p:grpSpPr>
                  <p:sp>
                    <p:nvSpPr>
                      <p:cNvPr id="32" name="椭圆 31"/>
                      <p:cNvSpPr/>
                      <p:nvPr/>
                    </p:nvSpPr>
                    <p:spPr>
                      <a:xfrm>
                        <a:off x="2222950" y="1362339"/>
                        <a:ext cx="785004" cy="785004"/>
                      </a:xfrm>
                      <a:prstGeom prst="ellipse">
                        <a:avLst/>
                      </a:prstGeom>
                      <a:solidFill>
                        <a:srgbClr val="FFEB3B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3" name="文本框 32"/>
                          <p:cNvSpPr txBox="1"/>
                          <p:nvPr/>
                        </p:nvSpPr>
                        <p:spPr>
                          <a:xfrm>
                            <a:off x="2325246" y="1458727"/>
                            <a:ext cx="580287" cy="5579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3" name="文本框 3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25246" y="1458727"/>
                            <a:ext cx="580287" cy="557910"/>
                          </a:xfrm>
                          <a:prstGeom prst="rect">
                            <a:avLst/>
                          </a:prstGeom>
                          <a:blipFill>
                            <a:blip r:embed="rId11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6" name="文本框 35"/>
                        <p:cNvSpPr txBox="1"/>
                        <p:nvPr/>
                      </p:nvSpPr>
                      <p:spPr>
                        <a:xfrm>
                          <a:off x="4893125" y="4078552"/>
                          <a:ext cx="712053" cy="7078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sz="4000" dirty="0"/>
                        </a:p>
                      </p:txBody>
                    </p:sp>
                  </mc:Choice>
                  <mc:Fallback xmlns="">
                    <p:sp>
                      <p:nvSpPr>
                        <p:cNvPr id="36" name="文本框 3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893125" y="4078552"/>
                          <a:ext cx="712053" cy="707886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文本框 36"/>
                        <p:cNvSpPr txBox="1"/>
                        <p:nvPr/>
                      </p:nvSpPr>
                      <p:spPr>
                        <a:xfrm>
                          <a:off x="7224543" y="4072859"/>
                          <a:ext cx="712053" cy="7078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sz="4000" dirty="0"/>
                        </a:p>
                      </p:txBody>
                    </p:sp>
                  </mc:Choice>
                  <mc:Fallback xmlns="">
                    <p:sp>
                      <p:nvSpPr>
                        <p:cNvPr id="37" name="文本框 3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24543" y="4072859"/>
                          <a:ext cx="712053" cy="707886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41" name="直接连接符 40"/>
                  <p:cNvCxnSpPr>
                    <a:cxnSpLocks/>
                    <a:stCxn id="4" idx="4"/>
                    <a:endCxn id="17" idx="0"/>
                  </p:cNvCxnSpPr>
                  <p:nvPr/>
                </p:nvCxnSpPr>
                <p:spPr>
                  <a:xfrm>
                    <a:off x="2615452" y="2195537"/>
                    <a:ext cx="0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>
                    <a:cxnSpLocks/>
                    <a:stCxn id="4" idx="4"/>
                    <a:endCxn id="26" idx="0"/>
                  </p:cNvCxnSpPr>
                  <p:nvPr/>
                </p:nvCxnSpPr>
                <p:spPr>
                  <a:xfrm>
                    <a:off x="2615452" y="2195537"/>
                    <a:ext cx="1444859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/>
                  <p:cNvCxnSpPr>
                    <a:cxnSpLocks/>
                    <a:stCxn id="4" idx="4"/>
                    <a:endCxn id="32" idx="0"/>
                  </p:cNvCxnSpPr>
                  <p:nvPr/>
                </p:nvCxnSpPr>
                <p:spPr>
                  <a:xfrm>
                    <a:off x="2615452" y="2195537"/>
                    <a:ext cx="3768398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连接符 46"/>
                  <p:cNvCxnSpPr>
                    <a:cxnSpLocks/>
                    <a:stCxn id="4" idx="4"/>
                    <a:endCxn id="29" idx="0"/>
                  </p:cNvCxnSpPr>
                  <p:nvPr/>
                </p:nvCxnSpPr>
                <p:spPr>
                  <a:xfrm>
                    <a:off x="2615452" y="2195537"/>
                    <a:ext cx="6069836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连接符 47"/>
                  <p:cNvCxnSpPr>
                    <a:cxnSpLocks/>
                    <a:stCxn id="8" idx="4"/>
                    <a:endCxn id="17" idx="0"/>
                  </p:cNvCxnSpPr>
                  <p:nvPr/>
                </p:nvCxnSpPr>
                <p:spPr>
                  <a:xfrm flipH="1">
                    <a:off x="2615452" y="2195537"/>
                    <a:ext cx="1444859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连接符 48"/>
                  <p:cNvCxnSpPr>
                    <a:cxnSpLocks/>
                    <a:stCxn id="8" idx="4"/>
                    <a:endCxn id="26" idx="0"/>
                  </p:cNvCxnSpPr>
                  <p:nvPr/>
                </p:nvCxnSpPr>
                <p:spPr>
                  <a:xfrm>
                    <a:off x="4060311" y="2195537"/>
                    <a:ext cx="0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连接符 57"/>
                  <p:cNvCxnSpPr>
                    <a:cxnSpLocks/>
                    <a:stCxn id="11" idx="4"/>
                    <a:endCxn id="26" idx="0"/>
                  </p:cNvCxnSpPr>
                  <p:nvPr/>
                </p:nvCxnSpPr>
                <p:spPr>
                  <a:xfrm flipH="1">
                    <a:off x="4060311" y="2195537"/>
                    <a:ext cx="2324746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/>
                  <p:cNvCxnSpPr>
                    <a:cxnSpLocks/>
                    <a:stCxn id="11" idx="4"/>
                    <a:endCxn id="29" idx="0"/>
                  </p:cNvCxnSpPr>
                  <p:nvPr/>
                </p:nvCxnSpPr>
                <p:spPr>
                  <a:xfrm>
                    <a:off x="6385057" y="2195537"/>
                    <a:ext cx="2300231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直接连接符 59"/>
                  <p:cNvCxnSpPr>
                    <a:cxnSpLocks/>
                    <a:stCxn id="11" idx="4"/>
                    <a:endCxn id="32" idx="0"/>
                  </p:cNvCxnSpPr>
                  <p:nvPr/>
                </p:nvCxnSpPr>
                <p:spPr>
                  <a:xfrm flipH="1">
                    <a:off x="6383850" y="2195537"/>
                    <a:ext cx="1207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直接连接符 60"/>
                  <p:cNvCxnSpPr>
                    <a:cxnSpLocks/>
                    <a:stCxn id="11" idx="4"/>
                    <a:endCxn id="17" idx="0"/>
                  </p:cNvCxnSpPr>
                  <p:nvPr/>
                </p:nvCxnSpPr>
                <p:spPr>
                  <a:xfrm flipH="1">
                    <a:off x="2615452" y="2195537"/>
                    <a:ext cx="3769605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直接连接符 61"/>
                  <p:cNvCxnSpPr>
                    <a:cxnSpLocks/>
                    <a:stCxn id="8" idx="4"/>
                    <a:endCxn id="32" idx="0"/>
                  </p:cNvCxnSpPr>
                  <p:nvPr/>
                </p:nvCxnSpPr>
                <p:spPr>
                  <a:xfrm>
                    <a:off x="4060311" y="2195537"/>
                    <a:ext cx="2323539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连接符 72"/>
                  <p:cNvCxnSpPr>
                    <a:cxnSpLocks/>
                    <a:stCxn id="8" idx="4"/>
                    <a:endCxn id="29" idx="0"/>
                  </p:cNvCxnSpPr>
                  <p:nvPr/>
                </p:nvCxnSpPr>
                <p:spPr>
                  <a:xfrm>
                    <a:off x="4060311" y="2195537"/>
                    <a:ext cx="4624977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连接符 75"/>
                  <p:cNvCxnSpPr>
                    <a:cxnSpLocks/>
                    <a:stCxn id="14" idx="4"/>
                    <a:endCxn id="29" idx="0"/>
                  </p:cNvCxnSpPr>
                  <p:nvPr/>
                </p:nvCxnSpPr>
                <p:spPr>
                  <a:xfrm flipH="1">
                    <a:off x="8685288" y="2195537"/>
                    <a:ext cx="24516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/>
                  <p:cNvCxnSpPr>
                    <a:cxnSpLocks/>
                    <a:stCxn id="14" idx="4"/>
                    <a:endCxn id="32" idx="0"/>
                  </p:cNvCxnSpPr>
                  <p:nvPr/>
                </p:nvCxnSpPr>
                <p:spPr>
                  <a:xfrm flipH="1">
                    <a:off x="6383850" y="2195537"/>
                    <a:ext cx="2325954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接连接符 77"/>
                  <p:cNvCxnSpPr>
                    <a:cxnSpLocks/>
                    <a:stCxn id="14" idx="4"/>
                    <a:endCxn id="26" idx="0"/>
                  </p:cNvCxnSpPr>
                  <p:nvPr/>
                </p:nvCxnSpPr>
                <p:spPr>
                  <a:xfrm flipH="1">
                    <a:off x="4060311" y="2195537"/>
                    <a:ext cx="4649493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接连接符 78"/>
                  <p:cNvCxnSpPr>
                    <a:cxnSpLocks/>
                    <a:stCxn id="14" idx="4"/>
                    <a:endCxn id="17" idx="0"/>
                  </p:cNvCxnSpPr>
                  <p:nvPr/>
                </p:nvCxnSpPr>
                <p:spPr>
                  <a:xfrm flipH="1">
                    <a:off x="2615452" y="2195537"/>
                    <a:ext cx="6094352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连接符: 曲线 91"/>
                  <p:cNvCxnSpPr>
                    <a:cxnSpLocks/>
                    <a:stCxn id="4" idx="0"/>
                    <a:endCxn id="8" idx="0"/>
                  </p:cNvCxnSpPr>
                  <p:nvPr/>
                </p:nvCxnSpPr>
                <p:spPr>
                  <a:xfrm rot="5400000" flipH="1" flipV="1">
                    <a:off x="3337881" y="688104"/>
                    <a:ext cx="12700" cy="1444859"/>
                  </a:xfrm>
                  <a:prstGeom prst="curvedConnector3">
                    <a:avLst>
                      <a:gd name="adj1" fmla="val 1596205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连接符: 曲线 93"/>
                  <p:cNvCxnSpPr>
                    <a:cxnSpLocks/>
                    <a:stCxn id="4" idx="0"/>
                    <a:endCxn id="11" idx="0"/>
                  </p:cNvCxnSpPr>
                  <p:nvPr/>
                </p:nvCxnSpPr>
                <p:spPr>
                  <a:xfrm rot="5400000" flipH="1" flipV="1">
                    <a:off x="4500254" y="-474269"/>
                    <a:ext cx="12700" cy="3769605"/>
                  </a:xfrm>
                  <a:prstGeom prst="curvedConnector3">
                    <a:avLst>
                      <a:gd name="adj1" fmla="val 3294323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连接符: 曲线 96"/>
                  <p:cNvCxnSpPr>
                    <a:cxnSpLocks/>
                    <a:stCxn id="4" idx="0"/>
                    <a:endCxn id="14" idx="0"/>
                  </p:cNvCxnSpPr>
                  <p:nvPr/>
                </p:nvCxnSpPr>
                <p:spPr>
                  <a:xfrm rot="5400000" flipH="1" flipV="1">
                    <a:off x="5662628" y="-1636643"/>
                    <a:ext cx="12700" cy="6094352"/>
                  </a:xfrm>
                  <a:prstGeom prst="curvedConnector3">
                    <a:avLst>
                      <a:gd name="adj1" fmla="val 5128299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连接符: 曲线 102"/>
                  <p:cNvCxnSpPr>
                    <a:cxnSpLocks/>
                    <a:stCxn id="11" idx="0"/>
                    <a:endCxn id="8" idx="0"/>
                  </p:cNvCxnSpPr>
                  <p:nvPr/>
                </p:nvCxnSpPr>
                <p:spPr>
                  <a:xfrm rot="16200000" flipV="1">
                    <a:off x="5222684" y="248160"/>
                    <a:ext cx="12700" cy="2324746"/>
                  </a:xfrm>
                  <a:prstGeom prst="curvedConnector3">
                    <a:avLst>
                      <a:gd name="adj1" fmla="val 1732079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连接符: 曲线 105"/>
                  <p:cNvCxnSpPr>
                    <a:cxnSpLocks/>
                    <a:stCxn id="14" idx="0"/>
                    <a:endCxn id="11" idx="0"/>
                  </p:cNvCxnSpPr>
                  <p:nvPr/>
                </p:nvCxnSpPr>
                <p:spPr>
                  <a:xfrm rot="16200000" flipV="1">
                    <a:off x="7547431" y="248159"/>
                    <a:ext cx="12700" cy="2324747"/>
                  </a:xfrm>
                  <a:prstGeom prst="curvedConnector3">
                    <a:avLst>
                      <a:gd name="adj1" fmla="val 1596205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连接符: 曲线 116"/>
                  <p:cNvCxnSpPr>
                    <a:cxnSpLocks/>
                    <a:stCxn id="8" idx="0"/>
                    <a:endCxn id="14" idx="0"/>
                  </p:cNvCxnSpPr>
                  <p:nvPr/>
                </p:nvCxnSpPr>
                <p:spPr>
                  <a:xfrm rot="5400000" flipH="1" flipV="1">
                    <a:off x="6385057" y="-914213"/>
                    <a:ext cx="12700" cy="4649493"/>
                  </a:xfrm>
                  <a:prstGeom prst="curvedConnector3">
                    <a:avLst>
                      <a:gd name="adj1" fmla="val 3294346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9" name="组合 138"/>
                  <p:cNvGrpSpPr/>
                  <p:nvPr/>
                </p:nvGrpSpPr>
                <p:grpSpPr>
                  <a:xfrm flipV="1">
                    <a:off x="2621757" y="4940902"/>
                    <a:ext cx="6094353" cy="14400"/>
                    <a:chOff x="2590934" y="5742430"/>
                    <a:chExt cx="6094353" cy="12701"/>
                  </a:xfrm>
                </p:grpSpPr>
                <p:cxnSp>
                  <p:nvCxnSpPr>
                    <p:cNvPr id="131" name="连接符: 曲线 130"/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3307014" y="5026351"/>
                      <a:ext cx="12700" cy="1444859"/>
                    </a:xfrm>
                    <a:prstGeom prst="curvedConnector3">
                      <a:avLst>
                        <a:gd name="adj1" fmla="val 1596205"/>
                      </a:avLst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连接符: 曲线 131"/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469387" y="3863978"/>
                      <a:ext cx="12700" cy="3769605"/>
                    </a:xfrm>
                    <a:prstGeom prst="curvedConnector3">
                      <a:avLst>
                        <a:gd name="adj1" fmla="val 3294323"/>
                      </a:avLst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连接符: 曲线 132"/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5631761" y="2701604"/>
                      <a:ext cx="12700" cy="6094352"/>
                    </a:xfrm>
                    <a:prstGeom prst="curvedConnector3">
                      <a:avLst>
                        <a:gd name="adj1" fmla="val 5128299"/>
                      </a:avLst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连接符: 曲线 133"/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5191817" y="4586407"/>
                      <a:ext cx="12700" cy="2324746"/>
                    </a:xfrm>
                    <a:prstGeom prst="curvedConnector3">
                      <a:avLst>
                        <a:gd name="adj1" fmla="val 1732079"/>
                      </a:avLst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" name="连接符: 曲线 134"/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7516564" y="4586406"/>
                      <a:ext cx="12700" cy="2324747"/>
                    </a:xfrm>
                    <a:prstGeom prst="curvedConnector3">
                      <a:avLst>
                        <a:gd name="adj1" fmla="val 1596205"/>
                      </a:avLst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连接符: 曲线 135"/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6354190" y="3424034"/>
                      <a:ext cx="12700" cy="4649493"/>
                    </a:xfrm>
                    <a:prstGeom prst="curvedConnector3">
                      <a:avLst>
                        <a:gd name="adj1" fmla="val 3294346"/>
                      </a:avLst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文本框 139"/>
                    <p:cNvSpPr txBox="1"/>
                    <p:nvPr/>
                  </p:nvSpPr>
                  <p:spPr>
                    <a:xfrm>
                      <a:off x="8712880" y="2966766"/>
                      <a:ext cx="901401" cy="5309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𝑣h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40" name="文本框 1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12880" y="2966766"/>
                      <a:ext cx="901401" cy="53091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文本框 142"/>
                    <p:cNvSpPr txBox="1"/>
                    <p:nvPr/>
                  </p:nvSpPr>
                  <p:spPr>
                    <a:xfrm>
                      <a:off x="5226292" y="5732284"/>
                      <a:ext cx="88537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𝑣𝑣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43" name="文本框 1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26292" y="5732284"/>
                      <a:ext cx="885371" cy="52322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文本框 143"/>
                    <p:cNvSpPr txBox="1"/>
                    <p:nvPr/>
                  </p:nvSpPr>
                  <p:spPr>
                    <a:xfrm>
                      <a:off x="5210262" y="269625"/>
                      <a:ext cx="917431" cy="5309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hh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44" name="文本框 1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10262" y="269625"/>
                      <a:ext cx="917431" cy="53091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文本框 146"/>
                  <p:cNvSpPr txBox="1"/>
                  <p:nvPr/>
                </p:nvSpPr>
                <p:spPr>
                  <a:xfrm>
                    <a:off x="1562376" y="4311842"/>
                    <a:ext cx="51648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147" name="文本框 1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2376" y="4311842"/>
                    <a:ext cx="516487" cy="52322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文本框 147"/>
                  <p:cNvSpPr txBox="1"/>
                  <p:nvPr/>
                </p:nvSpPr>
                <p:spPr>
                  <a:xfrm>
                    <a:off x="1531884" y="1541425"/>
                    <a:ext cx="56778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148" name="文本框 1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1884" y="1541425"/>
                    <a:ext cx="567784" cy="52322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" name="组合 1"/>
            <p:cNvGrpSpPr/>
            <p:nvPr/>
          </p:nvGrpSpPr>
          <p:grpSpPr>
            <a:xfrm>
              <a:off x="2941868" y="1513150"/>
              <a:ext cx="6924640" cy="3336869"/>
              <a:chOff x="2950494" y="1539028"/>
              <a:chExt cx="6924640" cy="333686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文本框 68"/>
                  <p:cNvSpPr txBox="1"/>
                  <p:nvPr/>
                </p:nvSpPr>
                <p:spPr>
                  <a:xfrm>
                    <a:off x="2950925" y="1539028"/>
                    <a:ext cx="785343" cy="57150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b="0" i="1" smtClean="0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800" b="0" i="1" smtClean="0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1744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9" name="文本框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0925" y="1539028"/>
                    <a:ext cx="785343" cy="571503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文本框 69"/>
                  <p:cNvSpPr txBox="1"/>
                  <p:nvPr/>
                </p:nvSpPr>
                <p:spPr>
                  <a:xfrm>
                    <a:off x="4396877" y="1539028"/>
                    <a:ext cx="785343" cy="57150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i="1" smtClean="0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1744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0" name="文本框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6877" y="1539028"/>
                    <a:ext cx="785343" cy="571503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文本框 70"/>
                  <p:cNvSpPr txBox="1"/>
                  <p:nvPr/>
                </p:nvSpPr>
                <p:spPr>
                  <a:xfrm>
                    <a:off x="6722227" y="1540238"/>
                    <a:ext cx="737253" cy="57656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i="1" smtClean="0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1744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1" name="文本框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2227" y="1540238"/>
                    <a:ext cx="737253" cy="576568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" name="文本框 71"/>
                  <p:cNvSpPr txBox="1"/>
                  <p:nvPr/>
                </p:nvSpPr>
                <p:spPr>
                  <a:xfrm>
                    <a:off x="9026230" y="1539028"/>
                    <a:ext cx="809389" cy="57368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i="1" smtClean="0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1744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2" name="文本框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6230" y="1539028"/>
                    <a:ext cx="809389" cy="573683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2950494" y="4266059"/>
                    <a:ext cx="785343" cy="57150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i="1" smtClean="0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1744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0494" y="4266059"/>
                    <a:ext cx="785343" cy="571503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4396446" y="4266059"/>
                    <a:ext cx="761170" cy="56021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i="1" smtClean="0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1744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6446" y="4266059"/>
                    <a:ext cx="761170" cy="560218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文本框 79"/>
                  <p:cNvSpPr txBox="1"/>
                  <p:nvPr/>
                </p:nvSpPr>
                <p:spPr>
                  <a:xfrm>
                    <a:off x="6721796" y="4267269"/>
                    <a:ext cx="746871" cy="6086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i="1" smtClean="0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1744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0" name="文本框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1796" y="4267269"/>
                    <a:ext cx="746871" cy="608628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文本框 80"/>
                  <p:cNvSpPr txBox="1"/>
                  <p:nvPr/>
                </p:nvSpPr>
                <p:spPr>
                  <a:xfrm>
                    <a:off x="9025799" y="4266059"/>
                    <a:ext cx="849335" cy="5623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i="1" smtClean="0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i="1" smtClean="0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1744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1" name="文本框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5799" y="4266059"/>
                    <a:ext cx="849335" cy="562398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616139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99565" y="384533"/>
            <a:ext cx="8295109" cy="5985879"/>
            <a:chOff x="1694369" y="286879"/>
            <a:chExt cx="8295109" cy="5985879"/>
          </a:xfrm>
        </p:grpSpPr>
        <p:grpSp>
          <p:nvGrpSpPr>
            <p:cNvPr id="149" name="组合 148"/>
            <p:cNvGrpSpPr/>
            <p:nvPr/>
          </p:nvGrpSpPr>
          <p:grpSpPr>
            <a:xfrm>
              <a:off x="1694369" y="286879"/>
              <a:ext cx="8082397" cy="5985879"/>
              <a:chOff x="1531884" y="269625"/>
              <a:chExt cx="8082397" cy="5985879"/>
            </a:xfrm>
          </p:grpSpPr>
          <p:grpSp>
            <p:nvGrpSpPr>
              <p:cNvPr id="146" name="组合 145"/>
              <p:cNvGrpSpPr/>
              <p:nvPr/>
            </p:nvGrpSpPr>
            <p:grpSpPr>
              <a:xfrm>
                <a:off x="2222950" y="269625"/>
                <a:ext cx="7391331" cy="5985879"/>
                <a:chOff x="2222950" y="269625"/>
                <a:chExt cx="7391331" cy="5985879"/>
              </a:xfrm>
            </p:grpSpPr>
            <p:grpSp>
              <p:nvGrpSpPr>
                <p:cNvPr id="145" name="组合 144"/>
                <p:cNvGrpSpPr/>
                <p:nvPr/>
              </p:nvGrpSpPr>
              <p:grpSpPr>
                <a:xfrm>
                  <a:off x="2222950" y="1316562"/>
                  <a:ext cx="6903871" cy="3640965"/>
                  <a:chOff x="2222950" y="1316562"/>
                  <a:chExt cx="6903871" cy="3640965"/>
                </a:xfrm>
              </p:grpSpPr>
              <p:grpSp>
                <p:nvGrpSpPr>
                  <p:cNvPr id="38" name="组合 37"/>
                  <p:cNvGrpSpPr/>
                  <p:nvPr/>
                </p:nvGrpSpPr>
                <p:grpSpPr>
                  <a:xfrm>
                    <a:off x="2222950" y="1316562"/>
                    <a:ext cx="6879356" cy="878975"/>
                    <a:chOff x="2222950" y="1316562"/>
                    <a:chExt cx="6879356" cy="878975"/>
                  </a:xfrm>
                </p:grpSpPr>
                <p:grpSp>
                  <p:nvGrpSpPr>
                    <p:cNvPr id="6" name="组合 5"/>
                    <p:cNvGrpSpPr/>
                    <p:nvPr/>
                  </p:nvGrpSpPr>
                  <p:grpSpPr>
                    <a:xfrm>
                      <a:off x="2222950" y="1410533"/>
                      <a:ext cx="785004" cy="785004"/>
                      <a:chOff x="2222950" y="1362339"/>
                      <a:chExt cx="785004" cy="785004"/>
                    </a:xfrm>
                  </p:grpSpPr>
                  <p:sp>
                    <p:nvSpPr>
                      <p:cNvPr id="4" name="椭圆 3"/>
                      <p:cNvSpPr/>
                      <p:nvPr/>
                    </p:nvSpPr>
                    <p:spPr>
                      <a:xfrm>
                        <a:off x="2222950" y="1362339"/>
                        <a:ext cx="785004" cy="785004"/>
                      </a:xfrm>
                      <a:prstGeom prst="ellipse">
                        <a:avLst/>
                      </a:prstGeom>
                      <a:solidFill>
                        <a:srgbClr val="80D6FF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5" name="文本框 4"/>
                          <p:cNvSpPr txBox="1"/>
                          <p:nvPr/>
                        </p:nvSpPr>
                        <p:spPr>
                          <a:xfrm>
                            <a:off x="2325246" y="1458727"/>
                            <a:ext cx="597664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5" name="文本框 4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25246" y="1458727"/>
                            <a:ext cx="597664" cy="523220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7" name="组合 6"/>
                    <p:cNvGrpSpPr/>
                    <p:nvPr/>
                  </p:nvGrpSpPr>
                  <p:grpSpPr>
                    <a:xfrm>
                      <a:off x="3667809" y="1410533"/>
                      <a:ext cx="785004" cy="785004"/>
                      <a:chOff x="2222950" y="1362339"/>
                      <a:chExt cx="785004" cy="785004"/>
                    </a:xfrm>
                  </p:grpSpPr>
                  <p:sp>
                    <p:nvSpPr>
                      <p:cNvPr id="8" name="椭圆 7"/>
                      <p:cNvSpPr/>
                      <p:nvPr/>
                    </p:nvSpPr>
                    <p:spPr>
                      <a:xfrm>
                        <a:off x="2222950" y="1362339"/>
                        <a:ext cx="785004" cy="785004"/>
                      </a:xfrm>
                      <a:prstGeom prst="ellipse">
                        <a:avLst/>
                      </a:prstGeom>
                      <a:solidFill>
                        <a:srgbClr val="80D6FF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9" name="文本框 8"/>
                          <p:cNvSpPr txBox="1"/>
                          <p:nvPr/>
                        </p:nvSpPr>
                        <p:spPr>
                          <a:xfrm>
                            <a:off x="2325246" y="1458727"/>
                            <a:ext cx="605935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9" name="文本框 8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25246" y="1458727"/>
                            <a:ext cx="605935" cy="523220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10" name="组合 9"/>
                    <p:cNvGrpSpPr/>
                    <p:nvPr/>
                  </p:nvGrpSpPr>
                  <p:grpSpPr>
                    <a:xfrm>
                      <a:off x="5992555" y="1410533"/>
                      <a:ext cx="785004" cy="785004"/>
                      <a:chOff x="2222950" y="1362339"/>
                      <a:chExt cx="785004" cy="785004"/>
                    </a:xfrm>
                  </p:grpSpPr>
                  <p:sp>
                    <p:nvSpPr>
                      <p:cNvPr id="11" name="椭圆 10"/>
                      <p:cNvSpPr/>
                      <p:nvPr/>
                    </p:nvSpPr>
                    <p:spPr>
                      <a:xfrm>
                        <a:off x="2222950" y="1362339"/>
                        <a:ext cx="785004" cy="785004"/>
                      </a:xfrm>
                      <a:prstGeom prst="ellipse">
                        <a:avLst/>
                      </a:prstGeom>
                      <a:solidFill>
                        <a:srgbClr val="80D6FF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12" name="文本框 11"/>
                          <p:cNvSpPr txBox="1"/>
                          <p:nvPr/>
                        </p:nvSpPr>
                        <p:spPr>
                          <a:xfrm>
                            <a:off x="2325246" y="1458727"/>
                            <a:ext cx="553934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12" name="文本框 11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25246" y="1458727"/>
                            <a:ext cx="553934" cy="523220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13" name="组合 12"/>
                    <p:cNvGrpSpPr/>
                    <p:nvPr/>
                  </p:nvGrpSpPr>
                  <p:grpSpPr>
                    <a:xfrm>
                      <a:off x="8317302" y="1410533"/>
                      <a:ext cx="785004" cy="785004"/>
                      <a:chOff x="2222950" y="1362339"/>
                      <a:chExt cx="785004" cy="785004"/>
                    </a:xfrm>
                  </p:grpSpPr>
                  <p:sp>
                    <p:nvSpPr>
                      <p:cNvPr id="14" name="椭圆 13"/>
                      <p:cNvSpPr/>
                      <p:nvPr/>
                    </p:nvSpPr>
                    <p:spPr>
                      <a:xfrm>
                        <a:off x="2222950" y="1362339"/>
                        <a:ext cx="785004" cy="785004"/>
                      </a:xfrm>
                      <a:prstGeom prst="ellipse">
                        <a:avLst/>
                      </a:prstGeom>
                      <a:solidFill>
                        <a:srgbClr val="80D6FF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15" name="文本框 14"/>
                          <p:cNvSpPr txBox="1"/>
                          <p:nvPr/>
                        </p:nvSpPr>
                        <p:spPr>
                          <a:xfrm>
                            <a:off x="2325246" y="1458727"/>
                            <a:ext cx="628057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15" name="文本框 14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25246" y="1458727"/>
                            <a:ext cx="628057" cy="523220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4" name="文本框 33"/>
                        <p:cNvSpPr txBox="1"/>
                        <p:nvPr/>
                      </p:nvSpPr>
                      <p:spPr>
                        <a:xfrm>
                          <a:off x="4866657" y="1322255"/>
                          <a:ext cx="712053" cy="7078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sz="4000" dirty="0"/>
                        </a:p>
                      </p:txBody>
                    </p:sp>
                  </mc:Choice>
                  <mc:Fallback>
                    <p:sp>
                      <p:nvSpPr>
                        <p:cNvPr id="34" name="文本框 3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866657" y="1322255"/>
                          <a:ext cx="712053" cy="707886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5" name="文本框 34"/>
                        <p:cNvSpPr txBox="1"/>
                        <p:nvPr/>
                      </p:nvSpPr>
                      <p:spPr>
                        <a:xfrm>
                          <a:off x="7198075" y="1316562"/>
                          <a:ext cx="712053" cy="7078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sz="4000" dirty="0"/>
                        </a:p>
                      </p:txBody>
                    </p:sp>
                  </mc:Choice>
                  <mc:Fallback>
                    <p:sp>
                      <p:nvSpPr>
                        <p:cNvPr id="35" name="文本框 3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198075" y="1316562"/>
                          <a:ext cx="712053" cy="707886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9" name="组合 38"/>
                  <p:cNvGrpSpPr/>
                  <p:nvPr/>
                </p:nvGrpSpPr>
                <p:grpSpPr>
                  <a:xfrm>
                    <a:off x="2222950" y="4072859"/>
                    <a:ext cx="6903871" cy="884668"/>
                    <a:chOff x="2222950" y="4072859"/>
                    <a:chExt cx="6903871" cy="884668"/>
                  </a:xfrm>
                </p:grpSpPr>
                <p:grpSp>
                  <p:nvGrpSpPr>
                    <p:cNvPr id="16" name="组合 15"/>
                    <p:cNvGrpSpPr/>
                    <p:nvPr/>
                  </p:nvGrpSpPr>
                  <p:grpSpPr>
                    <a:xfrm>
                      <a:off x="2222950" y="4172523"/>
                      <a:ext cx="785004" cy="785004"/>
                      <a:chOff x="2222950" y="1362339"/>
                      <a:chExt cx="785004" cy="785004"/>
                    </a:xfrm>
                  </p:grpSpPr>
                  <p:sp>
                    <p:nvSpPr>
                      <p:cNvPr id="17" name="椭圆 16"/>
                      <p:cNvSpPr/>
                      <p:nvPr/>
                    </p:nvSpPr>
                    <p:spPr>
                      <a:xfrm>
                        <a:off x="2222950" y="1362339"/>
                        <a:ext cx="785004" cy="785004"/>
                      </a:xfrm>
                      <a:prstGeom prst="ellipse">
                        <a:avLst/>
                      </a:prstGeom>
                      <a:solidFill>
                        <a:srgbClr val="FFEB3B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18" name="文本框 17"/>
                          <p:cNvSpPr txBox="1"/>
                          <p:nvPr/>
                        </p:nvSpPr>
                        <p:spPr>
                          <a:xfrm>
                            <a:off x="2325246" y="1458727"/>
                            <a:ext cx="62388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18" name="文本框 17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25246" y="1458727"/>
                            <a:ext cx="623889" cy="523220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25" name="组合 24"/>
                    <p:cNvGrpSpPr/>
                    <p:nvPr/>
                  </p:nvGrpSpPr>
                  <p:grpSpPr>
                    <a:xfrm>
                      <a:off x="3667809" y="4172523"/>
                      <a:ext cx="785004" cy="785004"/>
                      <a:chOff x="2222950" y="1362339"/>
                      <a:chExt cx="785004" cy="785004"/>
                    </a:xfrm>
                  </p:grpSpPr>
                  <p:sp>
                    <p:nvSpPr>
                      <p:cNvPr id="26" name="椭圆 25"/>
                      <p:cNvSpPr/>
                      <p:nvPr/>
                    </p:nvSpPr>
                    <p:spPr>
                      <a:xfrm>
                        <a:off x="2222950" y="1362339"/>
                        <a:ext cx="785004" cy="785004"/>
                      </a:xfrm>
                      <a:prstGeom prst="ellipse">
                        <a:avLst/>
                      </a:prstGeom>
                      <a:solidFill>
                        <a:srgbClr val="FFEB3B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7" name="文本框 26"/>
                          <p:cNvSpPr txBox="1"/>
                          <p:nvPr/>
                        </p:nvSpPr>
                        <p:spPr>
                          <a:xfrm>
                            <a:off x="2325246" y="1458727"/>
                            <a:ext cx="632161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27" name="文本框 26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25246" y="1458727"/>
                            <a:ext cx="632161" cy="523220"/>
                          </a:xfrm>
                          <a:prstGeom prst="rect">
                            <a:avLst/>
                          </a:prstGeom>
                          <a:blipFill>
                            <a:blip r:embed="rId9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28" name="组合 27"/>
                    <p:cNvGrpSpPr/>
                    <p:nvPr/>
                  </p:nvGrpSpPr>
                  <p:grpSpPr>
                    <a:xfrm>
                      <a:off x="8292786" y="4172523"/>
                      <a:ext cx="834035" cy="785004"/>
                      <a:chOff x="2222950" y="1362339"/>
                      <a:chExt cx="834035" cy="785004"/>
                    </a:xfrm>
                  </p:grpSpPr>
                  <p:sp>
                    <p:nvSpPr>
                      <p:cNvPr id="29" name="椭圆 28"/>
                      <p:cNvSpPr/>
                      <p:nvPr/>
                    </p:nvSpPr>
                    <p:spPr>
                      <a:xfrm>
                        <a:off x="2222950" y="1362339"/>
                        <a:ext cx="785004" cy="785004"/>
                      </a:xfrm>
                      <a:prstGeom prst="ellipse">
                        <a:avLst/>
                      </a:prstGeom>
                      <a:solidFill>
                        <a:srgbClr val="FFEB3B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30" name="文本框 29"/>
                          <p:cNvSpPr txBox="1"/>
                          <p:nvPr/>
                        </p:nvSpPr>
                        <p:spPr>
                          <a:xfrm>
                            <a:off x="2325246" y="1458727"/>
                            <a:ext cx="73173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30" name="文本框 29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25246" y="1458727"/>
                            <a:ext cx="731739" cy="523220"/>
                          </a:xfrm>
                          <a:prstGeom prst="rect">
                            <a:avLst/>
                          </a:prstGeom>
                          <a:blipFill>
                            <a:blip r:embed="rId10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31" name="组合 30"/>
                    <p:cNvGrpSpPr/>
                    <p:nvPr/>
                  </p:nvGrpSpPr>
                  <p:grpSpPr>
                    <a:xfrm>
                      <a:off x="5991348" y="4172523"/>
                      <a:ext cx="785004" cy="785004"/>
                      <a:chOff x="2222950" y="1362339"/>
                      <a:chExt cx="785004" cy="785004"/>
                    </a:xfrm>
                  </p:grpSpPr>
                  <p:sp>
                    <p:nvSpPr>
                      <p:cNvPr id="32" name="椭圆 31"/>
                      <p:cNvSpPr/>
                      <p:nvPr/>
                    </p:nvSpPr>
                    <p:spPr>
                      <a:xfrm>
                        <a:off x="2222950" y="1362339"/>
                        <a:ext cx="785004" cy="785004"/>
                      </a:xfrm>
                      <a:prstGeom prst="ellipse">
                        <a:avLst/>
                      </a:prstGeom>
                      <a:solidFill>
                        <a:srgbClr val="FFEB3B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33" name="文本框 32"/>
                          <p:cNvSpPr txBox="1"/>
                          <p:nvPr/>
                        </p:nvSpPr>
                        <p:spPr>
                          <a:xfrm>
                            <a:off x="2325246" y="1458727"/>
                            <a:ext cx="580287" cy="5579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33" name="文本框 3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25246" y="1458727"/>
                            <a:ext cx="580287" cy="557910"/>
                          </a:xfrm>
                          <a:prstGeom prst="rect">
                            <a:avLst/>
                          </a:prstGeom>
                          <a:blipFill>
                            <a:blip r:embed="rId11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6" name="文本框 35"/>
                        <p:cNvSpPr txBox="1"/>
                        <p:nvPr/>
                      </p:nvSpPr>
                      <p:spPr>
                        <a:xfrm>
                          <a:off x="4893125" y="4078552"/>
                          <a:ext cx="712053" cy="7078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sz="4000" dirty="0"/>
                        </a:p>
                      </p:txBody>
                    </p:sp>
                  </mc:Choice>
                  <mc:Fallback>
                    <p:sp>
                      <p:nvSpPr>
                        <p:cNvPr id="36" name="文本框 3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893125" y="4078552"/>
                          <a:ext cx="712053" cy="707886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7" name="文本框 36"/>
                        <p:cNvSpPr txBox="1"/>
                        <p:nvPr/>
                      </p:nvSpPr>
                      <p:spPr>
                        <a:xfrm>
                          <a:off x="7224543" y="4072859"/>
                          <a:ext cx="712053" cy="7078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sz="4000" dirty="0"/>
                        </a:p>
                      </p:txBody>
                    </p:sp>
                  </mc:Choice>
                  <mc:Fallback>
                    <p:sp>
                      <p:nvSpPr>
                        <p:cNvPr id="37" name="文本框 3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24543" y="4072859"/>
                          <a:ext cx="712053" cy="707886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41" name="直接连接符 40"/>
                  <p:cNvCxnSpPr>
                    <a:cxnSpLocks/>
                    <a:stCxn id="4" idx="4"/>
                    <a:endCxn id="17" idx="0"/>
                  </p:cNvCxnSpPr>
                  <p:nvPr/>
                </p:nvCxnSpPr>
                <p:spPr>
                  <a:xfrm>
                    <a:off x="2615452" y="2195537"/>
                    <a:ext cx="0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>
                    <a:cxnSpLocks/>
                    <a:stCxn id="4" idx="4"/>
                    <a:endCxn id="26" idx="0"/>
                  </p:cNvCxnSpPr>
                  <p:nvPr/>
                </p:nvCxnSpPr>
                <p:spPr>
                  <a:xfrm>
                    <a:off x="2615452" y="2195537"/>
                    <a:ext cx="1444859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/>
                  <p:cNvCxnSpPr>
                    <a:cxnSpLocks/>
                    <a:stCxn id="4" idx="4"/>
                    <a:endCxn id="32" idx="0"/>
                  </p:cNvCxnSpPr>
                  <p:nvPr/>
                </p:nvCxnSpPr>
                <p:spPr>
                  <a:xfrm>
                    <a:off x="2615452" y="2195537"/>
                    <a:ext cx="3768398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连接符 46"/>
                  <p:cNvCxnSpPr>
                    <a:cxnSpLocks/>
                    <a:stCxn id="4" idx="4"/>
                    <a:endCxn id="29" idx="0"/>
                  </p:cNvCxnSpPr>
                  <p:nvPr/>
                </p:nvCxnSpPr>
                <p:spPr>
                  <a:xfrm>
                    <a:off x="2615452" y="2195537"/>
                    <a:ext cx="6069836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连接符 47"/>
                  <p:cNvCxnSpPr>
                    <a:cxnSpLocks/>
                    <a:stCxn id="8" idx="4"/>
                    <a:endCxn id="17" idx="0"/>
                  </p:cNvCxnSpPr>
                  <p:nvPr/>
                </p:nvCxnSpPr>
                <p:spPr>
                  <a:xfrm flipH="1">
                    <a:off x="2615452" y="2195537"/>
                    <a:ext cx="1444859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连接符 48"/>
                  <p:cNvCxnSpPr>
                    <a:cxnSpLocks/>
                    <a:stCxn id="8" idx="4"/>
                    <a:endCxn id="26" idx="0"/>
                  </p:cNvCxnSpPr>
                  <p:nvPr/>
                </p:nvCxnSpPr>
                <p:spPr>
                  <a:xfrm>
                    <a:off x="4060311" y="2195537"/>
                    <a:ext cx="0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连接符 57"/>
                  <p:cNvCxnSpPr>
                    <a:cxnSpLocks/>
                    <a:stCxn id="11" idx="4"/>
                    <a:endCxn id="26" idx="0"/>
                  </p:cNvCxnSpPr>
                  <p:nvPr/>
                </p:nvCxnSpPr>
                <p:spPr>
                  <a:xfrm flipH="1">
                    <a:off x="4060311" y="2195537"/>
                    <a:ext cx="2324746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/>
                  <p:cNvCxnSpPr>
                    <a:cxnSpLocks/>
                    <a:stCxn id="11" idx="4"/>
                    <a:endCxn id="29" idx="0"/>
                  </p:cNvCxnSpPr>
                  <p:nvPr/>
                </p:nvCxnSpPr>
                <p:spPr>
                  <a:xfrm>
                    <a:off x="6385057" y="2195537"/>
                    <a:ext cx="2300231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直接连接符 59"/>
                  <p:cNvCxnSpPr>
                    <a:cxnSpLocks/>
                    <a:stCxn id="11" idx="4"/>
                    <a:endCxn id="32" idx="0"/>
                  </p:cNvCxnSpPr>
                  <p:nvPr/>
                </p:nvCxnSpPr>
                <p:spPr>
                  <a:xfrm flipH="1">
                    <a:off x="6383850" y="2195537"/>
                    <a:ext cx="1207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直接连接符 60"/>
                  <p:cNvCxnSpPr>
                    <a:cxnSpLocks/>
                    <a:stCxn id="11" idx="4"/>
                    <a:endCxn id="17" idx="0"/>
                  </p:cNvCxnSpPr>
                  <p:nvPr/>
                </p:nvCxnSpPr>
                <p:spPr>
                  <a:xfrm flipH="1">
                    <a:off x="2615452" y="2195537"/>
                    <a:ext cx="3769605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直接连接符 61"/>
                  <p:cNvCxnSpPr>
                    <a:cxnSpLocks/>
                    <a:stCxn id="8" idx="4"/>
                    <a:endCxn id="32" idx="0"/>
                  </p:cNvCxnSpPr>
                  <p:nvPr/>
                </p:nvCxnSpPr>
                <p:spPr>
                  <a:xfrm>
                    <a:off x="4060311" y="2195537"/>
                    <a:ext cx="2323539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连接符 72"/>
                  <p:cNvCxnSpPr>
                    <a:cxnSpLocks/>
                    <a:stCxn id="8" idx="4"/>
                    <a:endCxn id="29" idx="0"/>
                  </p:cNvCxnSpPr>
                  <p:nvPr/>
                </p:nvCxnSpPr>
                <p:spPr>
                  <a:xfrm>
                    <a:off x="4060311" y="2195537"/>
                    <a:ext cx="4624977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连接符 75"/>
                  <p:cNvCxnSpPr>
                    <a:cxnSpLocks/>
                    <a:stCxn id="14" idx="4"/>
                    <a:endCxn id="29" idx="0"/>
                  </p:cNvCxnSpPr>
                  <p:nvPr/>
                </p:nvCxnSpPr>
                <p:spPr>
                  <a:xfrm flipH="1">
                    <a:off x="8685288" y="2195537"/>
                    <a:ext cx="24516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/>
                  <p:cNvCxnSpPr>
                    <a:cxnSpLocks/>
                    <a:stCxn id="14" idx="4"/>
                    <a:endCxn id="32" idx="0"/>
                  </p:cNvCxnSpPr>
                  <p:nvPr/>
                </p:nvCxnSpPr>
                <p:spPr>
                  <a:xfrm flipH="1">
                    <a:off x="6383850" y="2195537"/>
                    <a:ext cx="2325954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接连接符 77"/>
                  <p:cNvCxnSpPr>
                    <a:cxnSpLocks/>
                    <a:stCxn id="14" idx="4"/>
                    <a:endCxn id="26" idx="0"/>
                  </p:cNvCxnSpPr>
                  <p:nvPr/>
                </p:nvCxnSpPr>
                <p:spPr>
                  <a:xfrm flipH="1">
                    <a:off x="4060311" y="2195537"/>
                    <a:ext cx="4649493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接连接符 78"/>
                  <p:cNvCxnSpPr>
                    <a:cxnSpLocks/>
                    <a:stCxn id="14" idx="4"/>
                    <a:endCxn id="17" idx="0"/>
                  </p:cNvCxnSpPr>
                  <p:nvPr/>
                </p:nvCxnSpPr>
                <p:spPr>
                  <a:xfrm flipH="1">
                    <a:off x="2615452" y="2195537"/>
                    <a:ext cx="6094352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连接符: 曲线 91"/>
                  <p:cNvCxnSpPr>
                    <a:cxnSpLocks/>
                    <a:stCxn id="4" idx="0"/>
                    <a:endCxn id="8" idx="0"/>
                  </p:cNvCxnSpPr>
                  <p:nvPr/>
                </p:nvCxnSpPr>
                <p:spPr>
                  <a:xfrm rot="5400000" flipH="1" flipV="1">
                    <a:off x="3337881" y="688104"/>
                    <a:ext cx="12700" cy="1444859"/>
                  </a:xfrm>
                  <a:prstGeom prst="curvedConnector3">
                    <a:avLst>
                      <a:gd name="adj1" fmla="val 1596205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连接符: 曲线 93"/>
                  <p:cNvCxnSpPr>
                    <a:cxnSpLocks/>
                    <a:stCxn id="4" idx="0"/>
                    <a:endCxn id="11" idx="0"/>
                  </p:cNvCxnSpPr>
                  <p:nvPr/>
                </p:nvCxnSpPr>
                <p:spPr>
                  <a:xfrm rot="5400000" flipH="1" flipV="1">
                    <a:off x="4500254" y="-474269"/>
                    <a:ext cx="12700" cy="3769605"/>
                  </a:xfrm>
                  <a:prstGeom prst="curvedConnector3">
                    <a:avLst>
                      <a:gd name="adj1" fmla="val 3294323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连接符: 曲线 96"/>
                  <p:cNvCxnSpPr>
                    <a:cxnSpLocks/>
                    <a:stCxn id="4" idx="0"/>
                    <a:endCxn id="14" idx="0"/>
                  </p:cNvCxnSpPr>
                  <p:nvPr/>
                </p:nvCxnSpPr>
                <p:spPr>
                  <a:xfrm rot="5400000" flipH="1" flipV="1">
                    <a:off x="5662628" y="-1636643"/>
                    <a:ext cx="12700" cy="6094352"/>
                  </a:xfrm>
                  <a:prstGeom prst="curvedConnector3">
                    <a:avLst>
                      <a:gd name="adj1" fmla="val 5128299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连接符: 曲线 102"/>
                  <p:cNvCxnSpPr>
                    <a:cxnSpLocks/>
                    <a:stCxn id="11" idx="0"/>
                    <a:endCxn id="8" idx="0"/>
                  </p:cNvCxnSpPr>
                  <p:nvPr/>
                </p:nvCxnSpPr>
                <p:spPr>
                  <a:xfrm rot="16200000" flipV="1">
                    <a:off x="5222684" y="248160"/>
                    <a:ext cx="12700" cy="2324746"/>
                  </a:xfrm>
                  <a:prstGeom prst="curvedConnector3">
                    <a:avLst>
                      <a:gd name="adj1" fmla="val 1732079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连接符: 曲线 105"/>
                  <p:cNvCxnSpPr>
                    <a:cxnSpLocks/>
                    <a:stCxn id="14" idx="0"/>
                    <a:endCxn id="11" idx="0"/>
                  </p:cNvCxnSpPr>
                  <p:nvPr/>
                </p:nvCxnSpPr>
                <p:spPr>
                  <a:xfrm rot="16200000" flipV="1">
                    <a:off x="7547431" y="248159"/>
                    <a:ext cx="12700" cy="2324747"/>
                  </a:xfrm>
                  <a:prstGeom prst="curvedConnector3">
                    <a:avLst>
                      <a:gd name="adj1" fmla="val 1596205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连接符: 曲线 116"/>
                  <p:cNvCxnSpPr>
                    <a:cxnSpLocks/>
                    <a:stCxn id="8" idx="0"/>
                    <a:endCxn id="14" idx="0"/>
                  </p:cNvCxnSpPr>
                  <p:nvPr/>
                </p:nvCxnSpPr>
                <p:spPr>
                  <a:xfrm rot="5400000" flipH="1" flipV="1">
                    <a:off x="6385057" y="-914213"/>
                    <a:ext cx="12700" cy="4649493"/>
                  </a:xfrm>
                  <a:prstGeom prst="curvedConnector3">
                    <a:avLst>
                      <a:gd name="adj1" fmla="val 3294346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9" name="组合 138"/>
                  <p:cNvGrpSpPr/>
                  <p:nvPr/>
                </p:nvGrpSpPr>
                <p:grpSpPr>
                  <a:xfrm flipV="1">
                    <a:off x="2621757" y="4940902"/>
                    <a:ext cx="6094353" cy="14400"/>
                    <a:chOff x="2590934" y="5742430"/>
                    <a:chExt cx="6094353" cy="12701"/>
                  </a:xfrm>
                </p:grpSpPr>
                <p:cxnSp>
                  <p:nvCxnSpPr>
                    <p:cNvPr id="131" name="连接符: 曲线 130"/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3307014" y="5026351"/>
                      <a:ext cx="12700" cy="1444859"/>
                    </a:xfrm>
                    <a:prstGeom prst="curvedConnector3">
                      <a:avLst>
                        <a:gd name="adj1" fmla="val 1596205"/>
                      </a:avLst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连接符: 曲线 131"/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469387" y="3863978"/>
                      <a:ext cx="12700" cy="3769605"/>
                    </a:xfrm>
                    <a:prstGeom prst="curvedConnector3">
                      <a:avLst>
                        <a:gd name="adj1" fmla="val 3294323"/>
                      </a:avLst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连接符: 曲线 132"/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5631761" y="2701604"/>
                      <a:ext cx="12700" cy="6094352"/>
                    </a:xfrm>
                    <a:prstGeom prst="curvedConnector3">
                      <a:avLst>
                        <a:gd name="adj1" fmla="val 5128299"/>
                      </a:avLst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连接符: 曲线 133"/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5191817" y="4586407"/>
                      <a:ext cx="12700" cy="2324746"/>
                    </a:xfrm>
                    <a:prstGeom prst="curvedConnector3">
                      <a:avLst>
                        <a:gd name="adj1" fmla="val 1732079"/>
                      </a:avLst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" name="连接符: 曲线 134"/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7516564" y="4586406"/>
                      <a:ext cx="12700" cy="2324747"/>
                    </a:xfrm>
                    <a:prstGeom prst="curvedConnector3">
                      <a:avLst>
                        <a:gd name="adj1" fmla="val 1596205"/>
                      </a:avLst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连接符: 曲线 135"/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6354190" y="3424034"/>
                      <a:ext cx="12700" cy="4649493"/>
                    </a:xfrm>
                    <a:prstGeom prst="curvedConnector3">
                      <a:avLst>
                        <a:gd name="adj1" fmla="val 3294346"/>
                      </a:avLst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0" name="文本框 139"/>
                    <p:cNvSpPr txBox="1"/>
                    <p:nvPr/>
                  </p:nvSpPr>
                  <p:spPr>
                    <a:xfrm>
                      <a:off x="8712880" y="2966766"/>
                      <a:ext cx="901401" cy="5309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𝑣h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>
                <p:sp>
                  <p:nvSpPr>
                    <p:cNvPr id="140" name="文本框 1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12880" y="2966766"/>
                      <a:ext cx="901401" cy="53091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3" name="文本框 142"/>
                    <p:cNvSpPr txBox="1"/>
                    <p:nvPr/>
                  </p:nvSpPr>
                  <p:spPr>
                    <a:xfrm>
                      <a:off x="5226292" y="5732284"/>
                      <a:ext cx="88537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𝑣𝑣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>
                <p:sp>
                  <p:nvSpPr>
                    <p:cNvPr id="143" name="文本框 1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26292" y="5732284"/>
                      <a:ext cx="885371" cy="52322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4" name="文本框 143"/>
                    <p:cNvSpPr txBox="1"/>
                    <p:nvPr/>
                  </p:nvSpPr>
                  <p:spPr>
                    <a:xfrm>
                      <a:off x="5210262" y="269625"/>
                      <a:ext cx="917431" cy="5309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hh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>
                <p:sp>
                  <p:nvSpPr>
                    <p:cNvPr id="144" name="文本框 1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10262" y="269625"/>
                      <a:ext cx="917431" cy="53091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7" name="文本框 146"/>
                  <p:cNvSpPr txBox="1"/>
                  <p:nvPr/>
                </p:nvSpPr>
                <p:spPr>
                  <a:xfrm>
                    <a:off x="1562376" y="4311842"/>
                    <a:ext cx="51648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>
              <p:sp>
                <p:nvSpPr>
                  <p:cNvPr id="147" name="文本框 1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2376" y="4311842"/>
                    <a:ext cx="516487" cy="52322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8" name="文本框 147"/>
                  <p:cNvSpPr txBox="1"/>
                  <p:nvPr/>
                </p:nvSpPr>
                <p:spPr>
                  <a:xfrm>
                    <a:off x="1531884" y="1541425"/>
                    <a:ext cx="56778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>
              <p:sp>
                <p:nvSpPr>
                  <p:cNvPr id="148" name="文本框 1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1884" y="1541425"/>
                    <a:ext cx="567784" cy="52322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" name="组合 1"/>
            <p:cNvGrpSpPr/>
            <p:nvPr/>
          </p:nvGrpSpPr>
          <p:grpSpPr>
            <a:xfrm>
              <a:off x="3104353" y="1530404"/>
              <a:ext cx="6885125" cy="3303403"/>
              <a:chOff x="2950494" y="1539028"/>
              <a:chExt cx="6885125" cy="330340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文本框 68"/>
                  <p:cNvSpPr txBox="1"/>
                  <p:nvPr/>
                </p:nvSpPr>
                <p:spPr>
                  <a:xfrm>
                    <a:off x="2950925" y="1539028"/>
                    <a:ext cx="785343" cy="57150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b="0" i="1" smtClean="0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800" b="0" i="1" smtClean="0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1744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9" name="文本框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0925" y="1539028"/>
                    <a:ext cx="785343" cy="571503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文本框 69"/>
                  <p:cNvSpPr txBox="1"/>
                  <p:nvPr/>
                </p:nvSpPr>
                <p:spPr>
                  <a:xfrm>
                    <a:off x="4396877" y="1539028"/>
                    <a:ext cx="785343" cy="57150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i="1" smtClean="0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1744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0" name="文本框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6877" y="1539028"/>
                    <a:ext cx="785343" cy="571503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文本框 70"/>
                  <p:cNvSpPr txBox="1"/>
                  <p:nvPr/>
                </p:nvSpPr>
                <p:spPr>
                  <a:xfrm>
                    <a:off x="6722227" y="1540238"/>
                    <a:ext cx="737253" cy="57656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i="1" smtClean="0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1744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1" name="文本框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2227" y="1540238"/>
                    <a:ext cx="737253" cy="576568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" name="文本框 71"/>
                  <p:cNvSpPr txBox="1"/>
                  <p:nvPr/>
                </p:nvSpPr>
                <p:spPr>
                  <a:xfrm>
                    <a:off x="9026230" y="1539028"/>
                    <a:ext cx="809389" cy="57368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i="1" smtClean="0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1744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2" name="文本框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6230" y="1539028"/>
                    <a:ext cx="809389" cy="573683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2950494" y="4283311"/>
                    <a:ext cx="633379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0494" y="4283311"/>
                    <a:ext cx="633379" cy="52322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4396446" y="4283311"/>
                    <a:ext cx="64165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6446" y="4283311"/>
                    <a:ext cx="641651" cy="523220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文本框 79"/>
                  <p:cNvSpPr txBox="1"/>
                  <p:nvPr/>
                </p:nvSpPr>
                <p:spPr>
                  <a:xfrm>
                    <a:off x="6721796" y="4284521"/>
                    <a:ext cx="589777" cy="5579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文本框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1796" y="4284521"/>
                    <a:ext cx="589777" cy="557910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文本框 80"/>
                  <p:cNvSpPr txBox="1"/>
                  <p:nvPr/>
                </p:nvSpPr>
                <p:spPr>
                  <a:xfrm>
                    <a:off x="9025799" y="4283311"/>
                    <a:ext cx="72160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文本框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5799" y="4283311"/>
                    <a:ext cx="721608" cy="523220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758568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078296" y="1007279"/>
            <a:ext cx="8309303" cy="3640965"/>
            <a:chOff x="1531884" y="1316562"/>
            <a:chExt cx="8309303" cy="3640965"/>
          </a:xfrm>
        </p:grpSpPr>
        <p:grpSp>
          <p:nvGrpSpPr>
            <p:cNvPr id="2" name="组合 1"/>
            <p:cNvGrpSpPr/>
            <p:nvPr/>
          </p:nvGrpSpPr>
          <p:grpSpPr>
            <a:xfrm>
              <a:off x="1531884" y="1316562"/>
              <a:ext cx="7738456" cy="3640965"/>
              <a:chOff x="1531884" y="1316562"/>
              <a:chExt cx="7738456" cy="3640965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2222950" y="1316562"/>
                <a:ext cx="6879356" cy="878975"/>
                <a:chOff x="2222950" y="1316562"/>
                <a:chExt cx="6879356" cy="878975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2222950" y="1410533"/>
                  <a:ext cx="785004" cy="785004"/>
                  <a:chOff x="2222950" y="1362339"/>
                  <a:chExt cx="785004" cy="785004"/>
                </a:xfrm>
              </p:grpSpPr>
              <p:sp>
                <p:nvSpPr>
                  <p:cNvPr id="4" name="椭圆 3"/>
                  <p:cNvSpPr/>
                  <p:nvPr/>
                </p:nvSpPr>
                <p:spPr>
                  <a:xfrm>
                    <a:off x="2222950" y="1362339"/>
                    <a:ext cx="785004" cy="785004"/>
                  </a:xfrm>
                  <a:prstGeom prst="ellipse">
                    <a:avLst/>
                  </a:prstGeom>
                  <a:solidFill>
                    <a:srgbClr val="80D6FF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2325246" y="1458727"/>
                        <a:ext cx="597664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" name="文本框 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25246" y="1458727"/>
                        <a:ext cx="597664" cy="523220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" name="组合 6"/>
                <p:cNvGrpSpPr/>
                <p:nvPr/>
              </p:nvGrpSpPr>
              <p:grpSpPr>
                <a:xfrm>
                  <a:off x="3667809" y="1410533"/>
                  <a:ext cx="785004" cy="785004"/>
                  <a:chOff x="2222950" y="1362339"/>
                  <a:chExt cx="785004" cy="785004"/>
                </a:xfrm>
              </p:grpSpPr>
              <p:sp>
                <p:nvSpPr>
                  <p:cNvPr id="8" name="椭圆 7"/>
                  <p:cNvSpPr/>
                  <p:nvPr/>
                </p:nvSpPr>
                <p:spPr>
                  <a:xfrm>
                    <a:off x="2222950" y="1362339"/>
                    <a:ext cx="785004" cy="785004"/>
                  </a:xfrm>
                  <a:prstGeom prst="ellipse">
                    <a:avLst/>
                  </a:prstGeom>
                  <a:solidFill>
                    <a:srgbClr val="80D6FF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文本框 8"/>
                      <p:cNvSpPr txBox="1"/>
                      <p:nvPr/>
                    </p:nvSpPr>
                    <p:spPr>
                      <a:xfrm>
                        <a:off x="2325246" y="1458727"/>
                        <a:ext cx="605935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文本框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25246" y="1458727"/>
                        <a:ext cx="605935" cy="523220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0" name="组合 9"/>
                <p:cNvGrpSpPr/>
                <p:nvPr/>
              </p:nvGrpSpPr>
              <p:grpSpPr>
                <a:xfrm>
                  <a:off x="5992555" y="1410533"/>
                  <a:ext cx="785004" cy="785004"/>
                  <a:chOff x="2222950" y="1362339"/>
                  <a:chExt cx="785004" cy="785004"/>
                </a:xfrm>
              </p:grpSpPr>
              <p:sp>
                <p:nvSpPr>
                  <p:cNvPr id="11" name="椭圆 10"/>
                  <p:cNvSpPr/>
                  <p:nvPr/>
                </p:nvSpPr>
                <p:spPr>
                  <a:xfrm>
                    <a:off x="2222950" y="1362339"/>
                    <a:ext cx="785004" cy="785004"/>
                  </a:xfrm>
                  <a:prstGeom prst="ellipse">
                    <a:avLst/>
                  </a:prstGeom>
                  <a:solidFill>
                    <a:srgbClr val="80D6FF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2325246" y="1458727"/>
                        <a:ext cx="553934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25246" y="1458727"/>
                        <a:ext cx="553934" cy="523220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3" name="组合 12"/>
                <p:cNvGrpSpPr/>
                <p:nvPr/>
              </p:nvGrpSpPr>
              <p:grpSpPr>
                <a:xfrm>
                  <a:off x="8317302" y="1410533"/>
                  <a:ext cx="785004" cy="785004"/>
                  <a:chOff x="2222950" y="1362339"/>
                  <a:chExt cx="785004" cy="785004"/>
                </a:xfrm>
              </p:grpSpPr>
              <p:sp>
                <p:nvSpPr>
                  <p:cNvPr id="14" name="椭圆 13"/>
                  <p:cNvSpPr/>
                  <p:nvPr/>
                </p:nvSpPr>
                <p:spPr>
                  <a:xfrm>
                    <a:off x="2222950" y="1362339"/>
                    <a:ext cx="785004" cy="785004"/>
                  </a:xfrm>
                  <a:prstGeom prst="ellipse">
                    <a:avLst/>
                  </a:prstGeom>
                  <a:solidFill>
                    <a:srgbClr val="80D6FF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文本框 14"/>
                      <p:cNvSpPr txBox="1"/>
                      <p:nvPr/>
                    </p:nvSpPr>
                    <p:spPr>
                      <a:xfrm>
                        <a:off x="2325246" y="1458727"/>
                        <a:ext cx="628057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5" name="文本框 1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25246" y="1458727"/>
                        <a:ext cx="628057" cy="523220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文本框 33"/>
                    <p:cNvSpPr txBox="1"/>
                    <p:nvPr/>
                  </p:nvSpPr>
                  <p:spPr>
                    <a:xfrm>
                      <a:off x="4866657" y="1322255"/>
                      <a:ext cx="712053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34" name="文本框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66657" y="1322255"/>
                      <a:ext cx="712053" cy="70788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文本框 34"/>
                    <p:cNvSpPr txBox="1"/>
                    <p:nvPr/>
                  </p:nvSpPr>
                  <p:spPr>
                    <a:xfrm>
                      <a:off x="7198075" y="1316562"/>
                      <a:ext cx="712053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35" name="文本框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98075" y="1316562"/>
                      <a:ext cx="712053" cy="70788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9" name="组合 38"/>
              <p:cNvGrpSpPr/>
              <p:nvPr/>
            </p:nvGrpSpPr>
            <p:grpSpPr>
              <a:xfrm>
                <a:off x="2222950" y="4072859"/>
                <a:ext cx="6903871" cy="884668"/>
                <a:chOff x="2222950" y="4072859"/>
                <a:chExt cx="6903871" cy="884668"/>
              </a:xfrm>
            </p:grpSpPr>
            <p:grpSp>
              <p:nvGrpSpPr>
                <p:cNvPr id="16" name="组合 15"/>
                <p:cNvGrpSpPr/>
                <p:nvPr/>
              </p:nvGrpSpPr>
              <p:grpSpPr>
                <a:xfrm>
                  <a:off x="2222950" y="4172523"/>
                  <a:ext cx="785004" cy="785004"/>
                  <a:chOff x="2222950" y="1362339"/>
                  <a:chExt cx="785004" cy="785004"/>
                </a:xfrm>
              </p:grpSpPr>
              <p:sp>
                <p:nvSpPr>
                  <p:cNvPr id="17" name="椭圆 16"/>
                  <p:cNvSpPr/>
                  <p:nvPr/>
                </p:nvSpPr>
                <p:spPr>
                  <a:xfrm>
                    <a:off x="2222950" y="1362339"/>
                    <a:ext cx="785004" cy="785004"/>
                  </a:xfrm>
                  <a:prstGeom prst="ellipse">
                    <a:avLst/>
                  </a:prstGeom>
                  <a:solidFill>
                    <a:srgbClr val="FFEB3B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文本框 17"/>
                      <p:cNvSpPr txBox="1"/>
                      <p:nvPr/>
                    </p:nvSpPr>
                    <p:spPr>
                      <a:xfrm>
                        <a:off x="2325246" y="1458727"/>
                        <a:ext cx="623889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8" name="文本框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25246" y="1458727"/>
                        <a:ext cx="623889" cy="523220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组合 24"/>
                <p:cNvGrpSpPr/>
                <p:nvPr/>
              </p:nvGrpSpPr>
              <p:grpSpPr>
                <a:xfrm>
                  <a:off x="3667809" y="4172523"/>
                  <a:ext cx="785004" cy="785004"/>
                  <a:chOff x="2222950" y="1362339"/>
                  <a:chExt cx="785004" cy="785004"/>
                </a:xfrm>
              </p:grpSpPr>
              <p:sp>
                <p:nvSpPr>
                  <p:cNvPr id="26" name="椭圆 25"/>
                  <p:cNvSpPr/>
                  <p:nvPr/>
                </p:nvSpPr>
                <p:spPr>
                  <a:xfrm>
                    <a:off x="2222950" y="1362339"/>
                    <a:ext cx="785004" cy="785004"/>
                  </a:xfrm>
                  <a:prstGeom prst="ellipse">
                    <a:avLst/>
                  </a:prstGeom>
                  <a:solidFill>
                    <a:srgbClr val="FFEB3B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文本框 26"/>
                      <p:cNvSpPr txBox="1"/>
                      <p:nvPr/>
                    </p:nvSpPr>
                    <p:spPr>
                      <a:xfrm>
                        <a:off x="2325246" y="1458727"/>
                        <a:ext cx="632161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27" name="文本框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25246" y="1458727"/>
                        <a:ext cx="632161" cy="523220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8" name="组合 27"/>
                <p:cNvGrpSpPr/>
                <p:nvPr/>
              </p:nvGrpSpPr>
              <p:grpSpPr>
                <a:xfrm>
                  <a:off x="8292786" y="4172523"/>
                  <a:ext cx="834035" cy="785004"/>
                  <a:chOff x="2222950" y="1362339"/>
                  <a:chExt cx="834035" cy="785004"/>
                </a:xfrm>
              </p:grpSpPr>
              <p:sp>
                <p:nvSpPr>
                  <p:cNvPr id="29" name="椭圆 28"/>
                  <p:cNvSpPr/>
                  <p:nvPr/>
                </p:nvSpPr>
                <p:spPr>
                  <a:xfrm>
                    <a:off x="2222950" y="1362339"/>
                    <a:ext cx="785004" cy="785004"/>
                  </a:xfrm>
                  <a:prstGeom prst="ellipse">
                    <a:avLst/>
                  </a:prstGeom>
                  <a:solidFill>
                    <a:srgbClr val="FFEB3B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文本框 29"/>
                      <p:cNvSpPr txBox="1"/>
                      <p:nvPr/>
                    </p:nvSpPr>
                    <p:spPr>
                      <a:xfrm>
                        <a:off x="2325246" y="1458727"/>
                        <a:ext cx="731739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30" name="文本框 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25246" y="1458727"/>
                        <a:ext cx="731739" cy="523220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1" name="组合 30"/>
                <p:cNvGrpSpPr/>
                <p:nvPr/>
              </p:nvGrpSpPr>
              <p:grpSpPr>
                <a:xfrm>
                  <a:off x="5991348" y="4172523"/>
                  <a:ext cx="785004" cy="785004"/>
                  <a:chOff x="2222950" y="1362339"/>
                  <a:chExt cx="785004" cy="785004"/>
                </a:xfrm>
              </p:grpSpPr>
              <p:sp>
                <p:nvSpPr>
                  <p:cNvPr id="32" name="椭圆 31"/>
                  <p:cNvSpPr/>
                  <p:nvPr/>
                </p:nvSpPr>
                <p:spPr>
                  <a:xfrm>
                    <a:off x="2222950" y="1362339"/>
                    <a:ext cx="785004" cy="785004"/>
                  </a:xfrm>
                  <a:prstGeom prst="ellipse">
                    <a:avLst/>
                  </a:prstGeom>
                  <a:solidFill>
                    <a:srgbClr val="FFEB3B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文本框 32"/>
                      <p:cNvSpPr txBox="1"/>
                      <p:nvPr/>
                    </p:nvSpPr>
                    <p:spPr>
                      <a:xfrm>
                        <a:off x="2325246" y="1458727"/>
                        <a:ext cx="580287" cy="5579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33" name="文本框 3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25246" y="1458727"/>
                        <a:ext cx="580287" cy="557910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文本框 35"/>
                    <p:cNvSpPr txBox="1"/>
                    <p:nvPr/>
                  </p:nvSpPr>
                  <p:spPr>
                    <a:xfrm>
                      <a:off x="4893125" y="4078552"/>
                      <a:ext cx="712053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36" name="文本框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93125" y="4078552"/>
                      <a:ext cx="712053" cy="707886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文本框 36"/>
                    <p:cNvSpPr txBox="1"/>
                    <p:nvPr/>
                  </p:nvSpPr>
                  <p:spPr>
                    <a:xfrm>
                      <a:off x="7224543" y="4072859"/>
                      <a:ext cx="712053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37" name="文本框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24543" y="4072859"/>
                      <a:ext cx="712053" cy="707886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1" name="直接连接符 40"/>
              <p:cNvCxnSpPr>
                <a:cxnSpLocks/>
                <a:stCxn id="4" idx="4"/>
                <a:endCxn id="17" idx="0"/>
              </p:cNvCxnSpPr>
              <p:nvPr/>
            </p:nvCxnSpPr>
            <p:spPr>
              <a:xfrm>
                <a:off x="2615452" y="2195537"/>
                <a:ext cx="0" cy="1976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>
                <a:cxnSpLocks/>
                <a:stCxn id="4" idx="4"/>
                <a:endCxn id="26" idx="0"/>
              </p:cNvCxnSpPr>
              <p:nvPr/>
            </p:nvCxnSpPr>
            <p:spPr>
              <a:xfrm>
                <a:off x="2615452" y="2195537"/>
                <a:ext cx="1444859" cy="1976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>
                <a:cxnSpLocks/>
                <a:stCxn id="4" idx="4"/>
                <a:endCxn id="32" idx="0"/>
              </p:cNvCxnSpPr>
              <p:nvPr/>
            </p:nvCxnSpPr>
            <p:spPr>
              <a:xfrm>
                <a:off x="2615452" y="2195537"/>
                <a:ext cx="3768398" cy="1976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>
                <a:cxnSpLocks/>
                <a:stCxn id="4" idx="4"/>
                <a:endCxn id="29" idx="0"/>
              </p:cNvCxnSpPr>
              <p:nvPr/>
            </p:nvCxnSpPr>
            <p:spPr>
              <a:xfrm>
                <a:off x="2615452" y="2195537"/>
                <a:ext cx="6069836" cy="1976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>
                <a:cxnSpLocks/>
                <a:stCxn id="8" idx="4"/>
                <a:endCxn id="17" idx="0"/>
              </p:cNvCxnSpPr>
              <p:nvPr/>
            </p:nvCxnSpPr>
            <p:spPr>
              <a:xfrm flipH="1">
                <a:off x="2615452" y="2195537"/>
                <a:ext cx="1444859" cy="1976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cxnSpLocks/>
                <a:stCxn id="8" idx="4"/>
                <a:endCxn id="26" idx="0"/>
              </p:cNvCxnSpPr>
              <p:nvPr/>
            </p:nvCxnSpPr>
            <p:spPr>
              <a:xfrm>
                <a:off x="4060311" y="2195537"/>
                <a:ext cx="0" cy="1976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>
                <a:cxnSpLocks/>
                <a:stCxn id="11" idx="4"/>
                <a:endCxn id="26" idx="0"/>
              </p:cNvCxnSpPr>
              <p:nvPr/>
            </p:nvCxnSpPr>
            <p:spPr>
              <a:xfrm flipH="1">
                <a:off x="4060311" y="2195537"/>
                <a:ext cx="2324746" cy="1976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cxnSpLocks/>
                <a:stCxn id="11" idx="4"/>
                <a:endCxn id="29" idx="0"/>
              </p:cNvCxnSpPr>
              <p:nvPr/>
            </p:nvCxnSpPr>
            <p:spPr>
              <a:xfrm>
                <a:off x="6385057" y="2195537"/>
                <a:ext cx="2300231" cy="1976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>
                <a:cxnSpLocks/>
                <a:stCxn id="11" idx="4"/>
                <a:endCxn id="32" idx="0"/>
              </p:cNvCxnSpPr>
              <p:nvPr/>
            </p:nvCxnSpPr>
            <p:spPr>
              <a:xfrm flipH="1">
                <a:off x="6383850" y="2195537"/>
                <a:ext cx="1207" cy="1976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>
                <a:cxnSpLocks/>
                <a:stCxn id="11" idx="4"/>
                <a:endCxn id="17" idx="0"/>
              </p:cNvCxnSpPr>
              <p:nvPr/>
            </p:nvCxnSpPr>
            <p:spPr>
              <a:xfrm flipH="1">
                <a:off x="2615452" y="2195537"/>
                <a:ext cx="3769605" cy="1976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>
                <a:cxnSpLocks/>
                <a:stCxn id="8" idx="4"/>
                <a:endCxn id="32" idx="0"/>
              </p:cNvCxnSpPr>
              <p:nvPr/>
            </p:nvCxnSpPr>
            <p:spPr>
              <a:xfrm>
                <a:off x="4060311" y="2195537"/>
                <a:ext cx="2323539" cy="1976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>
                <a:cxnSpLocks/>
                <a:stCxn id="8" idx="4"/>
                <a:endCxn id="29" idx="0"/>
              </p:cNvCxnSpPr>
              <p:nvPr/>
            </p:nvCxnSpPr>
            <p:spPr>
              <a:xfrm>
                <a:off x="4060311" y="2195537"/>
                <a:ext cx="4624977" cy="1976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>
                <a:cxnSpLocks/>
                <a:stCxn id="14" idx="4"/>
                <a:endCxn id="29" idx="0"/>
              </p:cNvCxnSpPr>
              <p:nvPr/>
            </p:nvCxnSpPr>
            <p:spPr>
              <a:xfrm flipH="1">
                <a:off x="8685288" y="2195537"/>
                <a:ext cx="24516" cy="1976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>
                <a:cxnSpLocks/>
                <a:stCxn id="14" idx="4"/>
                <a:endCxn id="32" idx="0"/>
              </p:cNvCxnSpPr>
              <p:nvPr/>
            </p:nvCxnSpPr>
            <p:spPr>
              <a:xfrm flipH="1">
                <a:off x="6383850" y="2195537"/>
                <a:ext cx="2325954" cy="1976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>
                <a:cxnSpLocks/>
                <a:stCxn id="14" idx="4"/>
                <a:endCxn id="26" idx="0"/>
              </p:cNvCxnSpPr>
              <p:nvPr/>
            </p:nvCxnSpPr>
            <p:spPr>
              <a:xfrm flipH="1">
                <a:off x="4060311" y="2195537"/>
                <a:ext cx="4649493" cy="1976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>
                <a:cxnSpLocks/>
                <a:stCxn id="14" idx="4"/>
                <a:endCxn id="17" idx="0"/>
              </p:cNvCxnSpPr>
              <p:nvPr/>
            </p:nvCxnSpPr>
            <p:spPr>
              <a:xfrm flipH="1">
                <a:off x="2615452" y="2195537"/>
                <a:ext cx="6094352" cy="1976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文本框 139"/>
                  <p:cNvSpPr txBox="1"/>
                  <p:nvPr/>
                </p:nvSpPr>
                <p:spPr>
                  <a:xfrm>
                    <a:off x="8712880" y="2966766"/>
                    <a:ext cx="55746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40" name="文本框 1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12880" y="2966766"/>
                    <a:ext cx="557460" cy="52322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文本框 146"/>
                  <p:cNvSpPr txBox="1"/>
                  <p:nvPr/>
                </p:nvSpPr>
                <p:spPr>
                  <a:xfrm>
                    <a:off x="1562376" y="4311842"/>
                    <a:ext cx="51648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147" name="文本框 1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2376" y="4311842"/>
                    <a:ext cx="516487" cy="52322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文本框 147"/>
                  <p:cNvSpPr txBox="1"/>
                  <p:nvPr/>
                </p:nvSpPr>
                <p:spPr>
                  <a:xfrm>
                    <a:off x="1531884" y="1541425"/>
                    <a:ext cx="56778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148" name="文本框 1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1884" y="1541425"/>
                    <a:ext cx="567784" cy="52322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6" name="组合 65"/>
            <p:cNvGrpSpPr/>
            <p:nvPr/>
          </p:nvGrpSpPr>
          <p:grpSpPr>
            <a:xfrm>
              <a:off x="2956062" y="1523703"/>
              <a:ext cx="6885125" cy="3303403"/>
              <a:chOff x="2950494" y="1539028"/>
              <a:chExt cx="6885125" cy="330340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文本框 66"/>
                  <p:cNvSpPr txBox="1"/>
                  <p:nvPr/>
                </p:nvSpPr>
                <p:spPr>
                  <a:xfrm>
                    <a:off x="2950925" y="1539028"/>
                    <a:ext cx="785343" cy="57150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b="0" i="1" smtClean="0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800" b="0" i="1" smtClean="0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1744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7" name="文本框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0925" y="1539028"/>
                    <a:ext cx="785343" cy="571503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文本框 67"/>
                  <p:cNvSpPr txBox="1"/>
                  <p:nvPr/>
                </p:nvSpPr>
                <p:spPr>
                  <a:xfrm>
                    <a:off x="4396877" y="1539028"/>
                    <a:ext cx="785343" cy="57150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i="1" smtClean="0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1744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8" name="文本框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6877" y="1539028"/>
                    <a:ext cx="785343" cy="571503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文本框 68"/>
                  <p:cNvSpPr txBox="1"/>
                  <p:nvPr/>
                </p:nvSpPr>
                <p:spPr>
                  <a:xfrm>
                    <a:off x="6722227" y="1540238"/>
                    <a:ext cx="737253" cy="57656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i="1" smtClean="0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1744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9" name="文本框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2227" y="1540238"/>
                    <a:ext cx="737253" cy="576568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文本框 69"/>
                  <p:cNvSpPr txBox="1"/>
                  <p:nvPr/>
                </p:nvSpPr>
                <p:spPr>
                  <a:xfrm>
                    <a:off x="9026230" y="1539028"/>
                    <a:ext cx="809389" cy="57368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i="1" smtClean="0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1744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0" name="文本框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6230" y="1539028"/>
                    <a:ext cx="809389" cy="573683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文本框 70"/>
                  <p:cNvSpPr txBox="1"/>
                  <p:nvPr/>
                </p:nvSpPr>
                <p:spPr>
                  <a:xfrm>
                    <a:off x="2950494" y="4283311"/>
                    <a:ext cx="633379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文本框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0494" y="4283311"/>
                    <a:ext cx="633379" cy="52322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文本框 71"/>
                  <p:cNvSpPr txBox="1"/>
                  <p:nvPr/>
                </p:nvSpPr>
                <p:spPr>
                  <a:xfrm>
                    <a:off x="4396446" y="4283311"/>
                    <a:ext cx="64165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2" name="文本框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6446" y="4283311"/>
                    <a:ext cx="641651" cy="52322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6721796" y="4284521"/>
                    <a:ext cx="589777" cy="5579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1796" y="4284521"/>
                    <a:ext cx="589777" cy="55791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9025799" y="4283311"/>
                    <a:ext cx="72160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5799" y="4283311"/>
                    <a:ext cx="721608" cy="523220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70022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34"/>
          <p:cNvGrpSpPr/>
          <p:nvPr/>
        </p:nvGrpSpPr>
        <p:grpSpPr>
          <a:xfrm>
            <a:off x="1159368" y="886002"/>
            <a:ext cx="9106322" cy="4606744"/>
            <a:chOff x="1412072" y="1514970"/>
            <a:chExt cx="9106322" cy="4606744"/>
          </a:xfrm>
        </p:grpSpPr>
        <p:sp>
          <p:nvSpPr>
            <p:cNvPr id="4" name="椭圆 3"/>
            <p:cNvSpPr/>
            <p:nvPr/>
          </p:nvSpPr>
          <p:spPr>
            <a:xfrm>
              <a:off x="3370261" y="1608941"/>
              <a:ext cx="785004" cy="785004"/>
            </a:xfrm>
            <a:prstGeom prst="ellipse">
              <a:avLst/>
            </a:prstGeom>
            <a:solidFill>
              <a:srgbClr val="80D6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4280158" y="1608941"/>
              <a:ext cx="785004" cy="785004"/>
            </a:xfrm>
            <a:prstGeom prst="ellipse">
              <a:avLst/>
            </a:prstGeom>
            <a:solidFill>
              <a:srgbClr val="80D6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6027001" y="1608941"/>
              <a:ext cx="785004" cy="785004"/>
            </a:xfrm>
            <a:prstGeom prst="ellipse">
              <a:avLst/>
            </a:prstGeom>
            <a:solidFill>
              <a:srgbClr val="80D6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773843" y="1608941"/>
              <a:ext cx="785004" cy="785004"/>
            </a:xfrm>
            <a:prstGeom prst="ellipse">
              <a:avLst/>
            </a:prstGeom>
            <a:solidFill>
              <a:srgbClr val="80D6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5190055" y="1520663"/>
                  <a:ext cx="712053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0055" y="1520663"/>
                  <a:ext cx="712053" cy="70788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6936898" y="1514970"/>
                  <a:ext cx="712053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6898" y="1514970"/>
                  <a:ext cx="712053" cy="70788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椭圆 16"/>
            <p:cNvSpPr/>
            <p:nvPr/>
          </p:nvSpPr>
          <p:spPr>
            <a:xfrm>
              <a:off x="1412072" y="4370931"/>
              <a:ext cx="785004" cy="785004"/>
            </a:xfrm>
            <a:prstGeom prst="ellipse">
              <a:avLst/>
            </a:prstGeom>
            <a:solidFill>
              <a:srgbClr val="FFEB3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2537876" y="4370931"/>
              <a:ext cx="785004" cy="785004"/>
            </a:xfrm>
            <a:prstGeom prst="ellipse">
              <a:avLst/>
            </a:prstGeom>
            <a:solidFill>
              <a:srgbClr val="FFEB3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9733390" y="4370931"/>
              <a:ext cx="785004" cy="785004"/>
            </a:xfrm>
            <a:prstGeom prst="ellipse">
              <a:avLst/>
            </a:prstGeom>
            <a:solidFill>
              <a:srgbClr val="FFEB3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4716533" y="4370931"/>
              <a:ext cx="785004" cy="785004"/>
            </a:xfrm>
            <a:prstGeom prst="ellipse">
              <a:avLst/>
            </a:prstGeom>
            <a:solidFill>
              <a:srgbClr val="FFEB3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3663680" y="4276960"/>
                  <a:ext cx="712053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3680" y="4276960"/>
                  <a:ext cx="712053" cy="70788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8680537" y="4271267"/>
                  <a:ext cx="712053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0537" y="4271267"/>
                  <a:ext cx="712053" cy="7078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接连接符 40"/>
            <p:cNvCxnSpPr>
              <a:cxnSpLocks/>
              <a:stCxn id="4" idx="4"/>
              <a:endCxn id="17" idx="0"/>
            </p:cNvCxnSpPr>
            <p:nvPr/>
          </p:nvCxnSpPr>
          <p:spPr>
            <a:xfrm flipH="1">
              <a:off x="1804574" y="2393945"/>
              <a:ext cx="1958189" cy="1976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cxnSpLocks/>
              <a:stCxn id="4" idx="4"/>
              <a:endCxn id="26" idx="0"/>
            </p:cNvCxnSpPr>
            <p:nvPr/>
          </p:nvCxnSpPr>
          <p:spPr>
            <a:xfrm flipH="1">
              <a:off x="2930378" y="2393945"/>
              <a:ext cx="832385" cy="1976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cxnSpLocks/>
              <a:stCxn id="4" idx="4"/>
              <a:endCxn id="32" idx="0"/>
            </p:cNvCxnSpPr>
            <p:nvPr/>
          </p:nvCxnSpPr>
          <p:spPr>
            <a:xfrm>
              <a:off x="3762763" y="2393945"/>
              <a:ext cx="1346272" cy="1976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cxnSpLocks/>
              <a:stCxn id="4" idx="4"/>
              <a:endCxn id="29" idx="0"/>
            </p:cNvCxnSpPr>
            <p:nvPr/>
          </p:nvCxnSpPr>
          <p:spPr>
            <a:xfrm>
              <a:off x="3762763" y="2393945"/>
              <a:ext cx="6363129" cy="1976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cxnSpLocks/>
              <a:stCxn id="8" idx="4"/>
              <a:endCxn id="17" idx="0"/>
            </p:cNvCxnSpPr>
            <p:nvPr/>
          </p:nvCxnSpPr>
          <p:spPr>
            <a:xfrm flipH="1">
              <a:off x="1804574" y="2393945"/>
              <a:ext cx="2868086" cy="1976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cxnSpLocks/>
              <a:stCxn id="8" idx="4"/>
              <a:endCxn id="26" idx="0"/>
            </p:cNvCxnSpPr>
            <p:nvPr/>
          </p:nvCxnSpPr>
          <p:spPr>
            <a:xfrm flipH="1">
              <a:off x="2930378" y="2393945"/>
              <a:ext cx="1742282" cy="1976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cxnSpLocks/>
              <a:stCxn id="11" idx="4"/>
              <a:endCxn id="26" idx="0"/>
            </p:cNvCxnSpPr>
            <p:nvPr/>
          </p:nvCxnSpPr>
          <p:spPr>
            <a:xfrm flipH="1">
              <a:off x="2930378" y="2393945"/>
              <a:ext cx="3489125" cy="1976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cxnSpLocks/>
              <a:stCxn id="11" idx="4"/>
              <a:endCxn id="29" idx="0"/>
            </p:cNvCxnSpPr>
            <p:nvPr/>
          </p:nvCxnSpPr>
          <p:spPr>
            <a:xfrm>
              <a:off x="6419503" y="2393945"/>
              <a:ext cx="3706389" cy="1976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cxnSpLocks/>
              <a:stCxn id="11" idx="4"/>
              <a:endCxn id="32" idx="0"/>
            </p:cNvCxnSpPr>
            <p:nvPr/>
          </p:nvCxnSpPr>
          <p:spPr>
            <a:xfrm flipH="1">
              <a:off x="5109035" y="2393945"/>
              <a:ext cx="1310468" cy="1976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cxnSpLocks/>
              <a:stCxn id="11" idx="4"/>
              <a:endCxn id="17" idx="0"/>
            </p:cNvCxnSpPr>
            <p:nvPr/>
          </p:nvCxnSpPr>
          <p:spPr>
            <a:xfrm flipH="1">
              <a:off x="1804574" y="2393945"/>
              <a:ext cx="4614929" cy="1976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cxnSpLocks/>
              <a:stCxn id="8" idx="4"/>
              <a:endCxn id="32" idx="0"/>
            </p:cNvCxnSpPr>
            <p:nvPr/>
          </p:nvCxnSpPr>
          <p:spPr>
            <a:xfrm>
              <a:off x="4672660" y="2393945"/>
              <a:ext cx="436375" cy="1976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cxnSpLocks/>
              <a:stCxn id="8" idx="4"/>
              <a:endCxn id="29" idx="0"/>
            </p:cNvCxnSpPr>
            <p:nvPr/>
          </p:nvCxnSpPr>
          <p:spPr>
            <a:xfrm>
              <a:off x="4672660" y="2393945"/>
              <a:ext cx="5453232" cy="1976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cxnSpLocks/>
              <a:stCxn id="14" idx="4"/>
              <a:endCxn id="29" idx="0"/>
            </p:cNvCxnSpPr>
            <p:nvPr/>
          </p:nvCxnSpPr>
          <p:spPr>
            <a:xfrm>
              <a:off x="8166345" y="2393945"/>
              <a:ext cx="1959547" cy="1976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cxnSpLocks/>
              <a:stCxn id="14" idx="4"/>
              <a:endCxn id="32" idx="0"/>
            </p:cNvCxnSpPr>
            <p:nvPr/>
          </p:nvCxnSpPr>
          <p:spPr>
            <a:xfrm flipH="1">
              <a:off x="5109035" y="2393945"/>
              <a:ext cx="3057310" cy="1976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cxnSpLocks/>
              <a:stCxn id="14" idx="4"/>
              <a:endCxn id="26" idx="0"/>
            </p:cNvCxnSpPr>
            <p:nvPr/>
          </p:nvCxnSpPr>
          <p:spPr>
            <a:xfrm flipH="1">
              <a:off x="2930378" y="2393945"/>
              <a:ext cx="5235967" cy="1976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cxnSpLocks/>
              <a:stCxn id="14" idx="4"/>
              <a:endCxn id="17" idx="0"/>
            </p:cNvCxnSpPr>
            <p:nvPr/>
          </p:nvCxnSpPr>
          <p:spPr>
            <a:xfrm flipH="1">
              <a:off x="1804574" y="2393945"/>
              <a:ext cx="6361771" cy="1976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本框 146"/>
                <p:cNvSpPr txBox="1"/>
                <p:nvPr/>
              </p:nvSpPr>
              <p:spPr>
                <a:xfrm>
                  <a:off x="4986866" y="5502216"/>
                  <a:ext cx="197700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zh-CN" altLang="en-US" sz="2800" b="1" i="1" smtClean="0">
                            <a:latin typeface="Cambria Math" panose="02040503050406030204" pitchFamily="18" charset="0"/>
                          </a:rPr>
                          <m:t>𝓢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 smtClean="0">
                            <a:latin typeface="Cambria Math" panose="02040503050406030204" pitchFamily="18" charset="0"/>
                          </a:rPr>
                          <m:t>𝓐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47" name="文本框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6866" y="5502216"/>
                  <a:ext cx="1977004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文本框 147"/>
                <p:cNvSpPr txBox="1"/>
                <p:nvPr/>
              </p:nvSpPr>
              <p:spPr>
                <a:xfrm>
                  <a:off x="2689741" y="1739833"/>
                  <a:ext cx="56778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48" name="文本框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9741" y="1739833"/>
                  <a:ext cx="567784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椭圆 79"/>
            <p:cNvSpPr/>
            <p:nvPr/>
          </p:nvSpPr>
          <p:spPr>
            <a:xfrm>
              <a:off x="6428929" y="4370931"/>
              <a:ext cx="785004" cy="785004"/>
            </a:xfrm>
            <a:prstGeom prst="ellipse">
              <a:avLst/>
            </a:prstGeom>
            <a:solidFill>
              <a:srgbClr val="FFEB3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椭圆 80"/>
            <p:cNvSpPr/>
            <p:nvPr/>
          </p:nvSpPr>
          <p:spPr>
            <a:xfrm>
              <a:off x="7554733" y="4379358"/>
              <a:ext cx="785004" cy="785004"/>
            </a:xfrm>
            <a:prstGeom prst="ellipse">
              <a:avLst/>
            </a:prstGeom>
            <a:solidFill>
              <a:srgbClr val="FFEB3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4" name="直接连接符 23"/>
            <p:cNvCxnSpPr>
              <a:cxnSpLocks/>
            </p:cNvCxnSpPr>
            <p:nvPr/>
          </p:nvCxnSpPr>
          <p:spPr>
            <a:xfrm>
              <a:off x="5975368" y="4228137"/>
              <a:ext cx="0" cy="1197879"/>
            </a:xfrm>
            <a:prstGeom prst="line">
              <a:avLst/>
            </a:prstGeom>
            <a:ln w="571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cxnSpLocks/>
              <a:stCxn id="80" idx="0"/>
              <a:endCxn id="4" idx="4"/>
            </p:cNvCxnSpPr>
            <p:nvPr/>
          </p:nvCxnSpPr>
          <p:spPr>
            <a:xfrm flipH="1" flipV="1">
              <a:off x="3762763" y="2393945"/>
              <a:ext cx="3058668" cy="1976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cxnSpLocks/>
              <a:stCxn id="80" idx="0"/>
              <a:endCxn id="8" idx="4"/>
            </p:cNvCxnSpPr>
            <p:nvPr/>
          </p:nvCxnSpPr>
          <p:spPr>
            <a:xfrm flipH="1" flipV="1">
              <a:off x="4672660" y="2393945"/>
              <a:ext cx="2148771" cy="1976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cxnSpLocks/>
              <a:stCxn id="80" idx="0"/>
              <a:endCxn id="11" idx="4"/>
            </p:cNvCxnSpPr>
            <p:nvPr/>
          </p:nvCxnSpPr>
          <p:spPr>
            <a:xfrm flipH="1" flipV="1">
              <a:off x="6419503" y="2393945"/>
              <a:ext cx="401928" cy="1976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cxnSpLocks/>
              <a:stCxn id="14" idx="4"/>
              <a:endCxn id="80" idx="0"/>
            </p:cNvCxnSpPr>
            <p:nvPr/>
          </p:nvCxnSpPr>
          <p:spPr>
            <a:xfrm flipH="1">
              <a:off x="6821431" y="2393945"/>
              <a:ext cx="1344914" cy="1976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cxnSpLocks/>
              <a:stCxn id="14" idx="4"/>
              <a:endCxn id="81" idx="0"/>
            </p:cNvCxnSpPr>
            <p:nvPr/>
          </p:nvCxnSpPr>
          <p:spPr>
            <a:xfrm flipH="1">
              <a:off x="7947235" y="2393945"/>
              <a:ext cx="219110" cy="19854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cxnSpLocks/>
              <a:stCxn id="11" idx="4"/>
              <a:endCxn id="81" idx="0"/>
            </p:cNvCxnSpPr>
            <p:nvPr/>
          </p:nvCxnSpPr>
          <p:spPr>
            <a:xfrm>
              <a:off x="6419503" y="2393945"/>
              <a:ext cx="1527732" cy="19854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cxnSpLocks/>
              <a:stCxn id="8" idx="4"/>
              <a:endCxn id="81" idx="0"/>
            </p:cNvCxnSpPr>
            <p:nvPr/>
          </p:nvCxnSpPr>
          <p:spPr>
            <a:xfrm>
              <a:off x="4672660" y="2393945"/>
              <a:ext cx="3274575" cy="19854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cxnSpLocks/>
              <a:stCxn id="4" idx="4"/>
              <a:endCxn id="81" idx="0"/>
            </p:cNvCxnSpPr>
            <p:nvPr/>
          </p:nvCxnSpPr>
          <p:spPr>
            <a:xfrm>
              <a:off x="3762763" y="2393945"/>
              <a:ext cx="4184472" cy="19854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左大括号 132"/>
            <p:cNvSpPr/>
            <p:nvPr/>
          </p:nvSpPr>
          <p:spPr>
            <a:xfrm rot="16200000">
              <a:off x="3275700" y="3765108"/>
              <a:ext cx="362209" cy="3304461"/>
            </a:xfrm>
            <a:prstGeom prst="leftBrace">
              <a:avLst>
                <a:gd name="adj1" fmla="val 40217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/>
                <p:cNvSpPr txBox="1"/>
                <p:nvPr/>
              </p:nvSpPr>
              <p:spPr>
                <a:xfrm>
                  <a:off x="3266841" y="5598443"/>
                  <a:ext cx="37992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06" name="文本框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6841" y="5598443"/>
                  <a:ext cx="379926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左大括号 109"/>
            <p:cNvSpPr/>
            <p:nvPr/>
          </p:nvSpPr>
          <p:spPr>
            <a:xfrm rot="16200000">
              <a:off x="8292557" y="3765159"/>
              <a:ext cx="362209" cy="3304461"/>
            </a:xfrm>
            <a:prstGeom prst="leftBrace">
              <a:avLst>
                <a:gd name="adj1" fmla="val 40217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本框 110"/>
                <p:cNvSpPr txBox="1"/>
                <p:nvPr/>
              </p:nvSpPr>
              <p:spPr>
                <a:xfrm>
                  <a:off x="8283698" y="5598494"/>
                  <a:ext cx="37992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11" name="文本框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3698" y="5598494"/>
                  <a:ext cx="379926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50803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134</Words>
  <Application>Microsoft Office PowerPoint</Application>
  <PresentationFormat>宽屏</PresentationFormat>
  <Paragraphs>129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Luyan Yu</dc:creator>
  <cp:lastModifiedBy>Luyan Yu</cp:lastModifiedBy>
  <cp:revision>15</cp:revision>
  <dcterms:created xsi:type="dcterms:W3CDTF">2017-05-09T16:16:35Z</dcterms:created>
  <dcterms:modified xsi:type="dcterms:W3CDTF">2017-05-16T07:26:58Z</dcterms:modified>
</cp:coreProperties>
</file>