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25251"/>
    <a:srgbClr val="2020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>
        <p:guide orient="horz" pos="27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04F-360C-CB4E-A9F5-9314BB829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7E29A-ECE0-D842-B98A-DD17730AD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6D1D-F689-B649-93D7-DF06057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F786-97C3-834B-8922-F31CC4C6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29D8-8B84-3B45-BA1A-31628641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C7B-ABB6-F641-AD50-34CE3E4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2C74E-B76E-ED4D-878B-B0F161CCD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B2BE-664C-C646-8C1B-FD10E4E2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1B6D-97D2-614E-9980-18DF3FC0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79B1-D491-BC41-87A7-C48A4043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337AA-F840-1E4A-890B-0A98AF194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46EDA-04E1-2142-BC02-FDE314C1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D292-A16F-8440-984C-2DDD00DC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56B9-807C-5C46-8F32-0C17C50F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68D5-090C-6C49-BFD8-BEDD9B81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3FB1-10EB-5442-90E6-80E8E05A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1579-BC3D-E043-BCCE-32C613A3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C6C1-2C43-3742-BCA7-F525C459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098E-1FE0-114C-9878-FF57BED6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595-3A0C-574B-87DE-560D4A2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667-10DA-CE44-B564-8A6CD40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65A5-2189-DE44-BCD1-18E72384F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7EB6-28E0-504F-BC2C-D55B4B9B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A2A5-75CD-9543-B018-A3D47F9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9703-5174-E548-93C0-F62E9FB7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5A26-78A9-0E4E-ABD0-A8445DA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19B3-32F8-D54A-AEF3-9314C366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2D62A-3815-3043-8272-10F9992E8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37E79-DB2C-A647-84B1-06495FF0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062E4-71AA-4645-B607-28EC60EF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2BD5-6300-7541-8E32-083985E9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CE5C-791F-0A48-8FAF-D28092C4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D140-C59F-F442-980E-65CF90AF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01AA-120F-7D47-93A4-72D1E9B7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C5943-D0F7-C241-AB26-A98A1F36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B0DD-D876-6649-B101-622DC4CE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A47D1-CD1B-8C4D-86C6-73FC6B4D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0DF64-C8F5-AD4B-9EBE-DE3AC79C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82F0D-2162-8D42-8C0E-6C2FE60C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4C2F-168A-AE49-8FD1-1BB17D8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F08E7-1666-2741-82E0-3845FE1C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B7AE4-CE71-314B-B735-C8BEC8AB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5DA97-755F-AA44-A0E9-9BF866B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70F77-AB67-0142-ACF9-A75B2218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8D6C2-457F-0741-94E8-D1EA1ED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0CA8-C15A-D84A-A2C4-50055C76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149B-86F4-DC41-A17A-4AACF9BC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BB63-2716-4544-A056-E193ADFE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1662-BFB6-104C-B26E-7C8B489B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2B5-CEE1-FE4F-9BE4-641D34A3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5F69-7F19-FF4C-B5C2-20C3BF2C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B6A4-855E-AF49-A520-2AF0DD23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8709-4C0A-4C46-8519-4EF31B2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7B992-7E7E-D444-81AE-7E6430E02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541C-2A30-2646-AE59-34421BF49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4C3A-BF8E-3240-97EA-7EF3BAAD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014FA-D424-0843-80A1-A09DE9E9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B0CD-B7BE-DF4A-8E81-AF227EE0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E1C9C-1F5D-C549-A6F4-E15E2875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5709-780E-CB45-A2AD-DEAA60C5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CFDB-A6A8-E841-B079-28AE2B602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88E4-1BF4-B34D-A892-5C8D536CEDA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702B-3A61-8642-9076-791F33A6F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F043-51B2-CB46-A1F0-0DFB5664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D6EA-7763-A549-A514-0CEAB611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FF4F11-2B5A-E644-9C69-AC3B5BBD5E75}"/>
              </a:ext>
            </a:extLst>
          </p:cNvPr>
          <p:cNvGrpSpPr/>
          <p:nvPr/>
        </p:nvGrpSpPr>
        <p:grpSpPr>
          <a:xfrm>
            <a:off x="3675244" y="1627092"/>
            <a:ext cx="4113455" cy="1284830"/>
            <a:chOff x="3849949" y="2514187"/>
            <a:chExt cx="4113455" cy="128483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981BCB-6ABC-A847-875D-AF958CFF681F}"/>
                </a:ext>
              </a:extLst>
            </p:cNvPr>
            <p:cNvGrpSpPr/>
            <p:nvPr/>
          </p:nvGrpSpPr>
          <p:grpSpPr>
            <a:xfrm>
              <a:off x="3849949" y="2514187"/>
              <a:ext cx="4113455" cy="1284830"/>
              <a:chOff x="3405106" y="1896349"/>
              <a:chExt cx="4113455" cy="1284830"/>
            </a:xfrm>
          </p:grpSpPr>
          <p:pic>
            <p:nvPicPr>
              <p:cNvPr id="5" name="Graphic 4" descr="Programmer">
                <a:extLst>
                  <a:ext uri="{FF2B5EF4-FFF2-40B4-BE49-F238E27FC236}">
                    <a16:creationId xmlns:a16="http://schemas.microsoft.com/office/drawing/2014/main" id="{6ADA3332-5BB9-AC4E-9CDF-911CFF63F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62037" y="1896349"/>
                <a:ext cx="972066" cy="972066"/>
              </a:xfrm>
              <a:prstGeom prst="rect">
                <a:avLst/>
              </a:prstGeom>
            </p:spPr>
          </p:pic>
          <p:pic>
            <p:nvPicPr>
              <p:cNvPr id="7" name="Graphic 6" descr="Computer">
                <a:extLst>
                  <a:ext uri="{FF2B5EF4-FFF2-40B4-BE49-F238E27FC236}">
                    <a16:creationId xmlns:a16="http://schemas.microsoft.com/office/drawing/2014/main" id="{77A0C255-6B58-B045-8EE4-1A5450912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25515" y="1896349"/>
                <a:ext cx="1100164" cy="110016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BD244-A2F7-5C48-9765-505E5FAB00C6}"/>
                  </a:ext>
                </a:extLst>
              </p:cNvPr>
              <p:cNvSpPr txBox="1"/>
              <p:nvPr/>
            </p:nvSpPr>
            <p:spPr>
              <a:xfrm>
                <a:off x="6232632" y="2800176"/>
                <a:ext cx="1285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Host Server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00C48-F569-5841-983D-EFEFC71F4C9D}"/>
                  </a:ext>
                </a:extLst>
              </p:cNvPr>
              <p:cNvSpPr txBox="1"/>
              <p:nvPr/>
            </p:nvSpPr>
            <p:spPr>
              <a:xfrm>
                <a:off x="3405106" y="2811847"/>
                <a:ext cx="1285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yriad Pro" panose="020B0503030403020204" pitchFamily="34" charset="0"/>
                  </a:rPr>
                  <a:t>Me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67502A3-D0C9-4446-862A-13FA72B96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20" y="2576179"/>
                <a:ext cx="1336801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7F4391-A292-E147-8F90-6BB4AC5FDF53}"/>
                </a:ext>
              </a:extLst>
            </p:cNvPr>
            <p:cNvSpPr txBox="1"/>
            <p:nvPr/>
          </p:nvSpPr>
          <p:spPr>
            <a:xfrm>
              <a:off x="5097852" y="2806229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Build &amp; upload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A762DC-0074-2A4D-A442-B584B53BDC73}"/>
              </a:ext>
            </a:extLst>
          </p:cNvPr>
          <p:cNvGrpSpPr/>
          <p:nvPr/>
        </p:nvGrpSpPr>
        <p:grpSpPr>
          <a:xfrm>
            <a:off x="2649490" y="3872384"/>
            <a:ext cx="6893020" cy="1652169"/>
            <a:chOff x="1959365" y="1268181"/>
            <a:chExt cx="6893020" cy="16521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B6744B-804C-3A4C-B0CF-E4D61AE88A00}"/>
                </a:ext>
              </a:extLst>
            </p:cNvPr>
            <p:cNvGrpSpPr/>
            <p:nvPr/>
          </p:nvGrpSpPr>
          <p:grpSpPr>
            <a:xfrm>
              <a:off x="1959365" y="1268181"/>
              <a:ext cx="6893020" cy="1652169"/>
              <a:chOff x="1959365" y="1268181"/>
              <a:chExt cx="6893020" cy="165216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2112A19-DAAD-5E47-9470-FD05E1849CC7}"/>
                  </a:ext>
                </a:extLst>
              </p:cNvPr>
              <p:cNvGrpSpPr/>
              <p:nvPr/>
            </p:nvGrpSpPr>
            <p:grpSpPr>
              <a:xfrm>
                <a:off x="4527417" y="1268181"/>
                <a:ext cx="1538142" cy="1652169"/>
                <a:chOff x="8682225" y="1655805"/>
                <a:chExt cx="1538142" cy="1652169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77859969-AEE6-C944-836B-E71FC183FF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82225" y="1655805"/>
                  <a:ext cx="1538142" cy="12766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FDD0998-A911-F549-88C5-A584F7EB8545}"/>
                    </a:ext>
                  </a:extLst>
                </p:cNvPr>
                <p:cNvSpPr txBox="1"/>
                <p:nvPr/>
              </p:nvSpPr>
              <p:spPr>
                <a:xfrm>
                  <a:off x="9014317" y="2938642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yriad Pro" panose="020B0503030403020204" pitchFamily="34" charset="0"/>
                    </a:rPr>
                    <a:t>GitHub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8910F0A-4112-2245-8116-29B17D5D1D69}"/>
                  </a:ext>
                </a:extLst>
              </p:cNvPr>
              <p:cNvGrpSpPr/>
              <p:nvPr/>
            </p:nvGrpSpPr>
            <p:grpSpPr>
              <a:xfrm>
                <a:off x="7566456" y="1414436"/>
                <a:ext cx="1285929" cy="1273159"/>
                <a:chOff x="4650259" y="1414436"/>
                <a:chExt cx="1285929" cy="1273159"/>
              </a:xfrm>
            </p:grpSpPr>
            <p:pic>
              <p:nvPicPr>
                <p:cNvPr id="39" name="Graphic 38" descr="Computer">
                  <a:extLst>
                    <a:ext uri="{FF2B5EF4-FFF2-40B4-BE49-F238E27FC236}">
                      <a16:creationId xmlns:a16="http://schemas.microsoft.com/office/drawing/2014/main" id="{DF0762F3-E9F3-3743-997F-A3B2CADA47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142" y="1414436"/>
                  <a:ext cx="1100164" cy="110016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A3FBA6-91C3-814E-A73E-C0465AB087A5}"/>
                    </a:ext>
                  </a:extLst>
                </p:cNvPr>
                <p:cNvSpPr txBox="1"/>
                <p:nvPr/>
              </p:nvSpPr>
              <p:spPr>
                <a:xfrm>
                  <a:off x="4650259" y="2318263"/>
                  <a:ext cx="12859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yriad Pro" panose="020B0503030403020204" pitchFamily="34" charset="0"/>
                    </a:rPr>
                    <a:t>Host Server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98F627D-C1D0-2D4C-80B9-2B89255D7128}"/>
                  </a:ext>
                </a:extLst>
              </p:cNvPr>
              <p:cNvGrpSpPr/>
              <p:nvPr/>
            </p:nvGrpSpPr>
            <p:grpSpPr>
              <a:xfrm>
                <a:off x="1959365" y="1414436"/>
                <a:ext cx="1285929" cy="1284830"/>
                <a:chOff x="1959365" y="1414436"/>
                <a:chExt cx="1285929" cy="1284830"/>
              </a:xfrm>
            </p:grpSpPr>
            <p:pic>
              <p:nvPicPr>
                <p:cNvPr id="37" name="Graphic 36" descr="Programmer">
                  <a:extLst>
                    <a:ext uri="{FF2B5EF4-FFF2-40B4-BE49-F238E27FC236}">
                      <a16:creationId xmlns:a16="http://schemas.microsoft.com/office/drawing/2014/main" id="{B454484E-795F-9D48-B37A-7978092542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6296" y="1414436"/>
                  <a:ext cx="972066" cy="972066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322577F-73B4-A544-A36F-BA8D3CED788C}"/>
                    </a:ext>
                  </a:extLst>
                </p:cNvPr>
                <p:cNvSpPr txBox="1"/>
                <p:nvPr/>
              </p:nvSpPr>
              <p:spPr>
                <a:xfrm>
                  <a:off x="1959365" y="2329934"/>
                  <a:ext cx="1285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Myriad Pro" panose="020B0503030403020204" pitchFamily="34" charset="0"/>
                    </a:rPr>
                    <a:t>Me</a:t>
                  </a:r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0DF934-9D84-BD4D-8E33-E222CFD36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079" y="2094266"/>
                <a:ext cx="1152755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8F8A22E-3A55-B048-B0EF-4DAE54FE2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11" y="1912620"/>
                <a:ext cx="1152755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E9775ED-28A3-A647-8C1A-70EC35086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0320" y="2230190"/>
                <a:ext cx="1152755" cy="0"/>
              </a:xfrm>
              <a:prstGeom prst="straightConnector1">
                <a:avLst/>
              </a:prstGeom>
              <a:ln w="76200">
                <a:solidFill>
                  <a:srgbClr val="7E7E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88335C-AAEE-7E4C-A974-6CFF7E4A28C8}"/>
                  </a:ext>
                </a:extLst>
              </p:cNvPr>
              <p:cNvSpPr txBox="1"/>
              <p:nvPr/>
            </p:nvSpPr>
            <p:spPr>
              <a:xfrm>
                <a:off x="6157787" y="1534079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Myriad Pro" panose="020B0503030403020204" pitchFamily="34" charset="0"/>
                  </a:rPr>
                  <a:t>Webhook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3A41D7-7454-5F4E-B4FC-A9F81DBDC454}"/>
                  </a:ext>
                </a:extLst>
              </p:cNvPr>
              <p:cNvSpPr txBox="1"/>
              <p:nvPr/>
            </p:nvSpPr>
            <p:spPr>
              <a:xfrm>
                <a:off x="6134629" y="2281678"/>
                <a:ext cx="13115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Myriad Pro" panose="020B0503030403020204" pitchFamily="34" charset="0"/>
                  </a:rPr>
                  <a:t>Fetch &amp; build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3A0E75-2A86-6845-B2B0-1BCCBD840F19}"/>
                </a:ext>
              </a:extLst>
            </p:cNvPr>
            <p:cNvSpPr txBox="1"/>
            <p:nvPr/>
          </p:nvSpPr>
          <p:spPr>
            <a:xfrm>
              <a:off x="3214197" y="1739218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Git 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52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Luyan</dc:creator>
  <cp:lastModifiedBy>Yu Luyan</cp:lastModifiedBy>
  <cp:revision>5</cp:revision>
  <dcterms:created xsi:type="dcterms:W3CDTF">2019-12-21T07:03:53Z</dcterms:created>
  <dcterms:modified xsi:type="dcterms:W3CDTF">2019-12-21T08:07:19Z</dcterms:modified>
</cp:coreProperties>
</file>