
<file path=[Content_Types].xml><?xml version="1.0" encoding="utf-8"?>
<Types xmlns="http://schemas.openxmlformats.org/package/2006/content-types"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F815-A081-E344-BD8C-9B36E2F1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B8C1F-E412-2242-A228-FF929A494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898BB-3F9D-9D41-BDB4-A4C4C1D7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8DAD-F9BF-3D45-BBAE-BAA3DC1A4AD3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A16E-4671-2740-B755-EDC0B8E9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50F5-40FA-8142-BB29-01BBDF68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E9EB-47B4-AD4F-816F-8A5EEEB6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E71A-281C-1B4F-A22B-254B4360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0D61D-6DFD-AF42-AA6B-43DEEEA34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BE2E-F6FA-7D4A-8FCC-8253A158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8DAD-F9BF-3D45-BBAE-BAA3DC1A4AD3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72011-9BED-9940-B90A-BF4901C8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9525-0B52-034F-8EC2-1C58B4AF6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E9EB-47B4-AD4F-816F-8A5EEEB6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2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80E1C4-60B1-6043-B5B5-17FE726DA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D7B6B-C112-2945-AB52-A23517C11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56DE-ED3B-0A48-828D-F2F5FD959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8DAD-F9BF-3D45-BBAE-BAA3DC1A4AD3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BA20A-02FA-4E44-B978-36D549AFA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58EC4-AEC6-0442-B9A3-862840FB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E9EB-47B4-AD4F-816F-8A5EEEB6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AFC8-EEE1-0940-AAED-005F5B40D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59AE5-ABE0-0C47-AE80-F09928D9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052E-2E94-AD46-A607-2A4A67A6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8DAD-F9BF-3D45-BBAE-BAA3DC1A4AD3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FF96C-942B-1E45-9D9B-3F1B3F5A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D500A-49CB-D745-8B57-5F47438D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E9EB-47B4-AD4F-816F-8A5EEEB6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38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FCAA-30DE-1542-8A41-0B522084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74C35-7556-7140-98DF-8CF4E484A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2F459-1E50-324B-B1CC-37409AC7A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8DAD-F9BF-3D45-BBAE-BAA3DC1A4AD3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114EA-7D53-F54D-A916-F37CE7B5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833A-A504-9F40-A24B-E00B401A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E9EB-47B4-AD4F-816F-8A5EEEB6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4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F333-36E1-B142-A813-C39D4A7A0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2D57B-4ACE-154A-83FC-A0583A588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06BC2-1A34-D34F-87B3-842B030E2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A89CA-0308-0343-9BBC-B19252C1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8DAD-F9BF-3D45-BBAE-BAA3DC1A4AD3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21195-6378-D147-91E8-F1992D44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04547-A594-2F44-ACE3-EA8ACE70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E9EB-47B4-AD4F-816F-8A5EEEB6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4EF5-FA39-864F-A58A-66B7639AA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5E692-43BE-DE40-BA48-B7350ED21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3ED29-9840-9143-8D04-4D97D183E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8ECA4-0171-7B49-B63D-AE67E1373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2FE08-A6EA-9C41-AF7E-FE8F17F08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5FA86-884F-8E4B-9846-089B4CFD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8DAD-F9BF-3D45-BBAE-BAA3DC1A4AD3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6785E-7B77-644F-BF81-B2D040EAF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D0ED9-C674-BE46-997A-F75172DE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E9EB-47B4-AD4F-816F-8A5EEEB6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2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C4E5-D000-A645-A6D3-180AA1EF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034E2-1790-4E48-B753-773035D56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8DAD-F9BF-3D45-BBAE-BAA3DC1A4AD3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8E2A4-2B91-B94C-85D8-219CB488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CF312-108C-0243-96F7-2B4B9C12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E9EB-47B4-AD4F-816F-8A5EEEB6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9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0E069-CE95-AE45-9AE6-9C5ACFEC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8DAD-F9BF-3D45-BBAE-BAA3DC1A4AD3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B1051-0991-5949-8268-C9DBAFE9D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47F9B-62C5-1B44-803C-C9ED4CB7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E9EB-47B4-AD4F-816F-8A5EEEB6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6E8B-7FE2-5D40-9446-93B9EE8F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9CA64-E9E7-F348-838D-D66BAD570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963DE-383A-9E4B-B8C0-30A9B1FA8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BF36D-B836-E943-9BD5-F89B4FCD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8DAD-F9BF-3D45-BBAE-BAA3DC1A4AD3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5B64A-7170-6A40-AC67-696E626B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88CA5-BB23-E34C-AF74-283A5BD0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E9EB-47B4-AD4F-816F-8A5EEEB6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1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D8E6-E630-8343-BEDD-5CE6CA14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EC3CA-D334-344E-A280-752ADDE3B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1A94A-CE54-524D-80B3-E2224CDEE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18E6B-ADCD-5F46-9B19-BCD8FFC2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8DAD-F9BF-3D45-BBAE-BAA3DC1A4AD3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27EF8F-F77F-C045-A5B4-190D9053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F49FC-3AEC-064B-99A7-6FB2AA37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1E9EB-47B4-AD4F-816F-8A5EEEB6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4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582A5-C7C1-4A4B-8B27-918A1EE8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A727C-617D-184D-8B76-6BFAA1F94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535B-AE06-1D48-AC15-18CDF21FE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8DAD-F9BF-3D45-BBAE-BAA3DC1A4AD3}" type="datetimeFigureOut">
              <a:rPr lang="en-US" smtClean="0"/>
              <a:t>12/22/19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C5FD8-CDCB-5942-97BF-303237CE5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F66FB-FC7D-524C-9398-D2C1FB7ED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1E9EB-47B4-AD4F-816F-8A5EEEB628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2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884D9B-F464-E948-9EE8-0F434DF2E6A7}"/>
              </a:ext>
            </a:extLst>
          </p:cNvPr>
          <p:cNvGrpSpPr/>
          <p:nvPr/>
        </p:nvGrpSpPr>
        <p:grpSpPr>
          <a:xfrm>
            <a:off x="20" y="10"/>
            <a:ext cx="12191980" cy="6857990"/>
            <a:chOff x="20" y="10"/>
            <a:chExt cx="12191980" cy="68579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0448402-B1E3-7542-A3AC-66D6594DB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475" b="9653"/>
            <a:stretch/>
          </p:blipFill>
          <p:spPr>
            <a:xfrm>
              <a:off x="20" y="10"/>
              <a:ext cx="12191980" cy="685799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EF9029D-9D1F-D647-A4F6-35E433849A7A}"/>
                </a:ext>
              </a:extLst>
            </p:cNvPr>
            <p:cNvSpPr txBox="1"/>
            <p:nvPr/>
          </p:nvSpPr>
          <p:spPr>
            <a:xfrm>
              <a:off x="459188" y="2640762"/>
              <a:ext cx="5017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  <a:latin typeface="Myriad Pro" panose="020B0503030403020204" pitchFamily="34" charset="0"/>
                </a:rPr>
                <a:t>Merry Christmas Mr. Lawrence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C3E43E-F345-1A46-907C-1325201C192C}"/>
                </a:ext>
              </a:extLst>
            </p:cNvPr>
            <p:cNvSpPr txBox="1"/>
            <p:nvPr/>
          </p:nvSpPr>
          <p:spPr>
            <a:xfrm>
              <a:off x="459188" y="3210646"/>
              <a:ext cx="19992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Myriad Pro Light" panose="020B0403030403020204" pitchFamily="34" charset="0"/>
                </a:rPr>
                <a:t>Ryuichi Sakamoto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9C3171-8434-B340-AD34-A8514D68C9F1}"/>
                </a:ext>
              </a:extLst>
            </p:cNvPr>
            <p:cNvSpPr txBox="1"/>
            <p:nvPr/>
          </p:nvSpPr>
          <p:spPr>
            <a:xfrm>
              <a:off x="459188" y="3657421"/>
              <a:ext cx="30973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Myriad Pro Light" panose="020B0403030403020204" pitchFamily="34" charset="0"/>
                </a:rPr>
                <a:t>Jacob Koller’s Arrangement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134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Myriad Pro</vt:lpstr>
      <vt:lpstr>Myriad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Luyan</dc:creator>
  <cp:lastModifiedBy>Yu Luyan</cp:lastModifiedBy>
  <cp:revision>1</cp:revision>
  <dcterms:created xsi:type="dcterms:W3CDTF">2019-12-21T18:31:01Z</dcterms:created>
  <dcterms:modified xsi:type="dcterms:W3CDTF">2019-12-21T18:35:06Z</dcterms:modified>
</cp:coreProperties>
</file>