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" userDrawn="1">
          <p15:clr>
            <a:srgbClr val="A4A3A4"/>
          </p15:clr>
        </p15:guide>
        <p15:guide id="2" pos="53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7E7E"/>
    <a:srgbClr val="DE5D44"/>
    <a:srgbClr val="525251"/>
    <a:srgbClr val="20201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25"/>
    <p:restoredTop sz="94694"/>
  </p:normalViewPr>
  <p:slideViewPr>
    <p:cSldViewPr snapToGrid="0" snapToObjects="1">
      <p:cViewPr varScale="1">
        <p:scale>
          <a:sx n="98" d="100"/>
          <a:sy n="98" d="100"/>
        </p:scale>
        <p:origin x="216" y="688"/>
      </p:cViewPr>
      <p:guideLst>
        <p:guide orient="horz" pos="408"/>
        <p:guide pos="53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7A04F-360C-CB4E-A9F5-9314BB829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87E29A-ECE0-D842-B98A-DD17730AD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06D1D-F689-B649-93D7-DF06057B0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88E4-1BF4-B34D-A892-5C8D536CEDA8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1F786-97C3-834B-8922-F31CC4C6D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829D8-8B84-3B45-BA1A-316286412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D6EA-7763-A549-A514-0CEAB611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44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A4C7B-ABB6-F641-AD50-34CE3E476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D2C74E-B76E-ED4D-878B-B0F161CCD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4B2BE-664C-C646-8C1B-FD10E4E24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88E4-1BF4-B34D-A892-5C8D536CEDA8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B1B6D-97D2-614E-9980-18DF3FC00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479B1-D491-BC41-87A7-C48A40430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D6EA-7763-A549-A514-0CEAB611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44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2337AA-F840-1E4A-890B-0A98AF194B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46EDA-04E1-2142-BC02-FDE314C14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DD292-A16F-8440-984C-2DDD00DC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88E4-1BF4-B34D-A892-5C8D536CEDA8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E56B9-807C-5C46-8F32-0C17C50F4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268D5-090C-6C49-BFD8-BEDD9B819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D6EA-7763-A549-A514-0CEAB611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0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63FB1-10EB-5442-90E6-80E8E05A4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61579-BC3D-E043-BCCE-32C613A3B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DC6C1-2C43-3742-BCA7-F525C459B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88E4-1BF4-B34D-A892-5C8D536CEDA8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1098E-1FE0-114C-9878-FF57BED64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95595-3A0C-574B-87DE-560D4A273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D6EA-7763-A549-A514-0CEAB611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68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E3667-10DA-CE44-B564-8A6CD405A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165A5-2189-DE44-BCD1-18E72384F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27EB6-28E0-504F-BC2C-D55B4B9B4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88E4-1BF4-B34D-A892-5C8D536CEDA8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DA2A5-75CD-9543-B018-A3D47F9F6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19703-5174-E548-93C0-F62E9FB7F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D6EA-7763-A549-A514-0CEAB611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4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55A26-78A9-0E4E-ABD0-A8445DA06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719B3-32F8-D54A-AEF3-9314C36625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2D62A-3815-3043-8272-10F9992E8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37E79-DB2C-A647-84B1-06495FF07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88E4-1BF4-B34D-A892-5C8D536CEDA8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062E4-71AA-4645-B607-28EC60EF5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82BD5-6300-7541-8E32-083985E95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D6EA-7763-A549-A514-0CEAB611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7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ACE5C-791F-0A48-8FAF-D28092C4B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ED140-C59F-F442-980E-65CF90AF0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C01AA-120F-7D47-93A4-72D1E9B74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EC5943-D0F7-C241-AB26-A98A1F369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10B0DD-D876-6649-B101-622DC4CE4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2A47D1-CD1B-8C4D-86C6-73FC6B4DD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88E4-1BF4-B34D-A892-5C8D536CEDA8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90DF64-C8F5-AD4B-9EBE-DE3AC79CD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182F0D-2162-8D42-8C0E-6C2FE60CA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D6EA-7763-A549-A514-0CEAB611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2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34C2F-168A-AE49-8FD1-1BB17D85F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0F08E7-1666-2741-82E0-3845FE1C4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88E4-1BF4-B34D-A892-5C8D536CEDA8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EB7AE4-CE71-314B-B735-C8BEC8AB2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5DA97-755F-AA44-A0E9-9BF866B5F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D6EA-7763-A549-A514-0CEAB611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86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070F77-AB67-0142-ACF9-A75B22183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88E4-1BF4-B34D-A892-5C8D536CEDA8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F8D6C2-457F-0741-94E8-D1EA1ED84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A0CA8-C15A-D84A-A2C4-50055C76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D6EA-7763-A549-A514-0CEAB611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80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4149B-86F4-DC41-A17A-4AACF9BC0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BB63-2716-4544-A056-E193ADFE1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B51662-BFB6-104C-B26E-7C8B489B0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1C2B5-CEE1-FE4F-9BE4-641D34A38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88E4-1BF4-B34D-A892-5C8D536CEDA8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15F69-7F19-FF4C-B5C2-20C3BF2C5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EB6A4-855E-AF49-A520-2AF0DD238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D6EA-7763-A549-A514-0CEAB611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210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A8709-4C0A-4C46-8519-4EF31B247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B7B992-7E7E-D444-81AE-7E6430E02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6D541C-2A30-2646-AE59-34421BF49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C4C3A-BF8E-3240-97EA-7EF3BAAD1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88E4-1BF4-B34D-A892-5C8D536CEDA8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014FA-D424-0843-80A1-A09DE9E91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FB0CD-B7BE-DF4A-8E81-AF227EE02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D6EA-7763-A549-A514-0CEAB611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7E1C9C-1F5D-C549-A6F4-E15E2875C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D5709-780E-CB45-A2AD-DEAA60C5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ECFDB-A6A8-E841-B079-28AE2B6024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B88E4-1BF4-B34D-A892-5C8D536CEDA8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1702B-3A61-8642-9076-791F33A6F8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5F043-51B2-CB46-A1F0-0DFB56647D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8D6EA-7763-A549-A514-0CEAB611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98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5FF4F11-2B5A-E644-9C69-AC3B5BBD5E75}"/>
              </a:ext>
            </a:extLst>
          </p:cNvPr>
          <p:cNvGrpSpPr/>
          <p:nvPr/>
        </p:nvGrpSpPr>
        <p:grpSpPr>
          <a:xfrm>
            <a:off x="3675244" y="1627092"/>
            <a:ext cx="4113455" cy="1284830"/>
            <a:chOff x="3849949" y="2514187"/>
            <a:chExt cx="4113455" cy="128483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E981BCB-6ABC-A847-875D-AF958CFF681F}"/>
                </a:ext>
              </a:extLst>
            </p:cNvPr>
            <p:cNvGrpSpPr/>
            <p:nvPr/>
          </p:nvGrpSpPr>
          <p:grpSpPr>
            <a:xfrm>
              <a:off x="3849949" y="2514187"/>
              <a:ext cx="4113455" cy="1284830"/>
              <a:chOff x="3405106" y="1896349"/>
              <a:chExt cx="4113455" cy="1284830"/>
            </a:xfrm>
          </p:grpSpPr>
          <p:pic>
            <p:nvPicPr>
              <p:cNvPr id="5" name="Graphic 4" descr="Programmer">
                <a:extLst>
                  <a:ext uri="{FF2B5EF4-FFF2-40B4-BE49-F238E27FC236}">
                    <a16:creationId xmlns:a16="http://schemas.microsoft.com/office/drawing/2014/main" id="{6ADA3332-5BB9-AC4E-9CDF-911CFF63FD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62037" y="1896349"/>
                <a:ext cx="972066" cy="972066"/>
              </a:xfrm>
              <a:prstGeom prst="rect">
                <a:avLst/>
              </a:prstGeom>
            </p:spPr>
          </p:pic>
          <p:pic>
            <p:nvPicPr>
              <p:cNvPr id="7" name="Graphic 6" descr="Computer">
                <a:extLst>
                  <a:ext uri="{FF2B5EF4-FFF2-40B4-BE49-F238E27FC236}">
                    <a16:creationId xmlns:a16="http://schemas.microsoft.com/office/drawing/2014/main" id="{77A0C255-6B58-B045-8EE4-1A5450912B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325515" y="1896349"/>
                <a:ext cx="1100164" cy="1100164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BD244-A2F7-5C48-9765-505E5FAB00C6}"/>
                  </a:ext>
                </a:extLst>
              </p:cNvPr>
              <p:cNvSpPr txBox="1"/>
              <p:nvPr/>
            </p:nvSpPr>
            <p:spPr>
              <a:xfrm>
                <a:off x="6232632" y="2800176"/>
                <a:ext cx="12859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Myriad Pro" panose="020B0503030403020204" pitchFamily="34" charset="0"/>
                  </a:rPr>
                  <a:t>Host Server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4D00C48-F569-5841-983D-EFEFC71F4C9D}"/>
                  </a:ext>
                </a:extLst>
              </p:cNvPr>
              <p:cNvSpPr txBox="1"/>
              <p:nvPr/>
            </p:nvSpPr>
            <p:spPr>
              <a:xfrm>
                <a:off x="3405106" y="2811847"/>
                <a:ext cx="12859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Myriad Pro" panose="020B0503030403020204" pitchFamily="34" charset="0"/>
                  </a:rPr>
                  <a:t>Me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467502A3-D0C9-4446-862A-13FA72B96A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52820" y="2576179"/>
                <a:ext cx="1336801" cy="0"/>
              </a:xfrm>
              <a:prstGeom prst="straightConnector1">
                <a:avLst/>
              </a:prstGeom>
              <a:ln w="76200">
                <a:solidFill>
                  <a:srgbClr val="7E7E7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17F4391-A292-E147-8F90-6BB4AC5FDF53}"/>
                </a:ext>
              </a:extLst>
            </p:cNvPr>
            <p:cNvSpPr txBox="1"/>
            <p:nvPr/>
          </p:nvSpPr>
          <p:spPr>
            <a:xfrm>
              <a:off x="5097852" y="2806229"/>
              <a:ext cx="14366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Myriad Pro" panose="020B0503030403020204" pitchFamily="34" charset="0"/>
                </a:rPr>
                <a:t>Build &amp; upload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1A762DC-0074-2A4D-A442-B584B53BDC73}"/>
              </a:ext>
            </a:extLst>
          </p:cNvPr>
          <p:cNvGrpSpPr/>
          <p:nvPr/>
        </p:nvGrpSpPr>
        <p:grpSpPr>
          <a:xfrm>
            <a:off x="2649490" y="3872384"/>
            <a:ext cx="6893020" cy="1652169"/>
            <a:chOff x="1959365" y="1268181"/>
            <a:chExt cx="6893020" cy="165216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BB6744B-804C-3A4C-B0CF-E4D61AE88A00}"/>
                </a:ext>
              </a:extLst>
            </p:cNvPr>
            <p:cNvGrpSpPr/>
            <p:nvPr/>
          </p:nvGrpSpPr>
          <p:grpSpPr>
            <a:xfrm>
              <a:off x="1959365" y="1268181"/>
              <a:ext cx="6893020" cy="1652169"/>
              <a:chOff x="1959365" y="1268181"/>
              <a:chExt cx="6893020" cy="1652169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E2112A19-DAAD-5E47-9470-FD05E1849CC7}"/>
                  </a:ext>
                </a:extLst>
              </p:cNvPr>
              <p:cNvGrpSpPr/>
              <p:nvPr/>
            </p:nvGrpSpPr>
            <p:grpSpPr>
              <a:xfrm>
                <a:off x="4527417" y="1268181"/>
                <a:ext cx="1538142" cy="1652169"/>
                <a:chOff x="8682225" y="1655805"/>
                <a:chExt cx="1538142" cy="1652169"/>
              </a:xfrm>
            </p:grpSpPr>
            <p:pic>
              <p:nvPicPr>
                <p:cNvPr id="41" name="Picture 40">
                  <a:extLst>
                    <a:ext uri="{FF2B5EF4-FFF2-40B4-BE49-F238E27FC236}">
                      <a16:creationId xmlns:a16="http://schemas.microsoft.com/office/drawing/2014/main" id="{77859969-AEE6-C944-836B-E71FC183FF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682225" y="1655805"/>
                  <a:ext cx="1538142" cy="1276659"/>
                </a:xfrm>
                <a:prstGeom prst="rect">
                  <a:avLst/>
                </a:prstGeom>
              </p:spPr>
            </p:pic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5FDD0998-A911-F549-88C5-A584F7EB8545}"/>
                    </a:ext>
                  </a:extLst>
                </p:cNvPr>
                <p:cNvSpPr txBox="1"/>
                <p:nvPr/>
              </p:nvSpPr>
              <p:spPr>
                <a:xfrm>
                  <a:off x="9014317" y="2938642"/>
                  <a:ext cx="8739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Myriad Pro" panose="020B0503030403020204" pitchFamily="34" charset="0"/>
                    </a:rPr>
                    <a:t>GitHub</a:t>
                  </a:r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68910F0A-4112-2245-8116-29B17D5D1D69}"/>
                  </a:ext>
                </a:extLst>
              </p:cNvPr>
              <p:cNvGrpSpPr/>
              <p:nvPr/>
            </p:nvGrpSpPr>
            <p:grpSpPr>
              <a:xfrm>
                <a:off x="7566456" y="1414436"/>
                <a:ext cx="1285929" cy="1273159"/>
                <a:chOff x="4650259" y="1414436"/>
                <a:chExt cx="1285929" cy="1273159"/>
              </a:xfrm>
            </p:grpSpPr>
            <p:pic>
              <p:nvPicPr>
                <p:cNvPr id="39" name="Graphic 38" descr="Computer">
                  <a:extLst>
                    <a:ext uri="{FF2B5EF4-FFF2-40B4-BE49-F238E27FC236}">
                      <a16:creationId xmlns:a16="http://schemas.microsoft.com/office/drawing/2014/main" id="{DF0762F3-E9F3-3743-997F-A3B2CADA47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43142" y="1414436"/>
                  <a:ext cx="1100164" cy="1100164"/>
                </a:xfrm>
                <a:prstGeom prst="rect">
                  <a:avLst/>
                </a:prstGeom>
              </p:spPr>
            </p:pic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4DA3FBA6-91C3-814E-A73E-C0465AB087A5}"/>
                    </a:ext>
                  </a:extLst>
                </p:cNvPr>
                <p:cNvSpPr txBox="1"/>
                <p:nvPr/>
              </p:nvSpPr>
              <p:spPr>
                <a:xfrm>
                  <a:off x="4650259" y="2318263"/>
                  <a:ext cx="12859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Myriad Pro" panose="020B0503030403020204" pitchFamily="34" charset="0"/>
                    </a:rPr>
                    <a:t>Host Server</a:t>
                  </a:r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698F627D-C1D0-2D4C-80B9-2B89255D7128}"/>
                  </a:ext>
                </a:extLst>
              </p:cNvPr>
              <p:cNvGrpSpPr/>
              <p:nvPr/>
            </p:nvGrpSpPr>
            <p:grpSpPr>
              <a:xfrm>
                <a:off x="1959365" y="1414436"/>
                <a:ext cx="1285929" cy="1284830"/>
                <a:chOff x="1959365" y="1414436"/>
                <a:chExt cx="1285929" cy="1284830"/>
              </a:xfrm>
            </p:grpSpPr>
            <p:pic>
              <p:nvPicPr>
                <p:cNvPr id="37" name="Graphic 36" descr="Programmer">
                  <a:extLst>
                    <a:ext uri="{FF2B5EF4-FFF2-40B4-BE49-F238E27FC236}">
                      <a16:creationId xmlns:a16="http://schemas.microsoft.com/office/drawing/2014/main" id="{B454484E-795F-9D48-B37A-7978092542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16296" y="1414436"/>
                  <a:ext cx="972066" cy="972066"/>
                </a:xfrm>
                <a:prstGeom prst="rect">
                  <a:avLst/>
                </a:prstGeom>
              </p:spPr>
            </p:pic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0322577F-73B4-A544-A36F-BA8D3CED788C}"/>
                    </a:ext>
                  </a:extLst>
                </p:cNvPr>
                <p:cNvSpPr txBox="1"/>
                <p:nvPr/>
              </p:nvSpPr>
              <p:spPr>
                <a:xfrm>
                  <a:off x="1959365" y="2329934"/>
                  <a:ext cx="12859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Myriad Pro" panose="020B0503030403020204" pitchFamily="34" charset="0"/>
                    </a:rPr>
                    <a:t>Me</a:t>
                  </a:r>
                </a:p>
              </p:txBody>
            </p:sp>
          </p:grp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860DF934-9D84-BD4D-8E33-E222CFD363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7079" y="2094266"/>
                <a:ext cx="1152755" cy="0"/>
              </a:xfrm>
              <a:prstGeom prst="straightConnector1">
                <a:avLst/>
              </a:prstGeom>
              <a:ln w="76200">
                <a:solidFill>
                  <a:srgbClr val="7E7E7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E8F8A22E-3A55-B048-B0EF-4DAE54FE25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2911" y="1912620"/>
                <a:ext cx="1152755" cy="0"/>
              </a:xfrm>
              <a:prstGeom prst="straightConnector1">
                <a:avLst/>
              </a:prstGeom>
              <a:ln w="76200">
                <a:solidFill>
                  <a:srgbClr val="7E7E7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EE9775ED-28A3-A647-8C1A-70EC35086B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0320" y="2230190"/>
                <a:ext cx="1152755" cy="0"/>
              </a:xfrm>
              <a:prstGeom prst="straightConnector1">
                <a:avLst/>
              </a:prstGeom>
              <a:ln w="76200">
                <a:solidFill>
                  <a:srgbClr val="7E7E7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A88335C-AAEE-7E4C-A974-6CFF7E4A28C8}"/>
                  </a:ext>
                </a:extLst>
              </p:cNvPr>
              <p:cNvSpPr txBox="1"/>
              <p:nvPr/>
            </p:nvSpPr>
            <p:spPr>
              <a:xfrm>
                <a:off x="6157787" y="1534079"/>
                <a:ext cx="10118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Myriad Pro" panose="020B0503030403020204" pitchFamily="34" charset="0"/>
                  </a:rPr>
                  <a:t>Webhook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43A41D7-7454-5F4E-B4FC-A9F81DBDC454}"/>
                  </a:ext>
                </a:extLst>
              </p:cNvPr>
              <p:cNvSpPr txBox="1"/>
              <p:nvPr/>
            </p:nvSpPr>
            <p:spPr>
              <a:xfrm>
                <a:off x="6134629" y="2281678"/>
                <a:ext cx="13115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dirty="0">
                    <a:latin typeface="Myriad Pro" panose="020B0503030403020204" pitchFamily="34" charset="0"/>
                  </a:rPr>
                  <a:t>Fetch &amp; build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D3A0E75-2A86-6845-B2B0-1BCCBD840F19}"/>
                </a:ext>
              </a:extLst>
            </p:cNvPr>
            <p:cNvSpPr txBox="1"/>
            <p:nvPr/>
          </p:nvSpPr>
          <p:spPr>
            <a:xfrm>
              <a:off x="3214197" y="1739218"/>
              <a:ext cx="902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Myriad Pro" panose="020B0503030403020204" pitchFamily="34" charset="0"/>
                </a:rPr>
                <a:t>Git push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2520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B69F2AB7-0E74-9D4D-B759-F9B8BEBF4077}"/>
              </a:ext>
            </a:extLst>
          </p:cNvPr>
          <p:cNvGrpSpPr/>
          <p:nvPr/>
        </p:nvGrpSpPr>
        <p:grpSpPr>
          <a:xfrm>
            <a:off x="4088075" y="685067"/>
            <a:ext cx="4475109" cy="5487865"/>
            <a:chOff x="4775200" y="726488"/>
            <a:chExt cx="4475109" cy="548786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E397A3C-3B4F-4945-BAED-D45D6BA7A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86599" y="4567184"/>
              <a:ext cx="1228401" cy="1228401"/>
            </a:xfrm>
            <a:prstGeom prst="rect">
              <a:avLst/>
            </a:prstGeom>
          </p:spPr>
        </p:pic>
        <p:pic>
          <p:nvPicPr>
            <p:cNvPr id="9" name="Picture 8" descr="A picture containing object, kit, clock, drawing&#10;&#10;Description automatically generated">
              <a:extLst>
                <a:ext uri="{FF2B5EF4-FFF2-40B4-BE49-F238E27FC236}">
                  <a16:creationId xmlns:a16="http://schemas.microsoft.com/office/drawing/2014/main" id="{485FC046-E34C-0E4E-B0B1-061229EC19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1773"/>
            <a:stretch/>
          </p:blipFill>
          <p:spPr>
            <a:xfrm>
              <a:off x="5313803" y="726488"/>
              <a:ext cx="2160810" cy="99206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AAEBA81-512C-7043-A0A2-EE7A16260F53}"/>
                </a:ext>
              </a:extLst>
            </p:cNvPr>
            <p:cNvSpPr txBox="1"/>
            <p:nvPr/>
          </p:nvSpPr>
          <p:spPr>
            <a:xfrm>
              <a:off x="5423609" y="1709782"/>
              <a:ext cx="1954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Myriad Pro" panose="020B0503030403020204" pitchFamily="34" charset="0"/>
                </a:rPr>
                <a:t>Pure HTML/CSS/JS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372F1CF-579B-A740-BD1F-703DB86B8E93}"/>
                </a:ext>
              </a:extLst>
            </p:cNvPr>
            <p:cNvSpPr txBox="1"/>
            <p:nvPr/>
          </p:nvSpPr>
          <p:spPr>
            <a:xfrm>
              <a:off x="5313803" y="5568022"/>
              <a:ext cx="21739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Myriad Pro" panose="020B0503030403020204" pitchFamily="34" charset="0"/>
                </a:rPr>
                <a:t>Dynamic Framework</a:t>
              </a:r>
            </a:p>
            <a:p>
              <a:pPr algn="ctr"/>
              <a:r>
                <a:rPr lang="en-US" dirty="0">
                  <a:latin typeface="Myriad Pro" panose="020B0503030403020204" pitchFamily="34" charset="0"/>
                </a:rPr>
                <a:t>e.g. WordPress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60F2E8A-4366-6C47-943E-40A37453DA5F}"/>
                </a:ext>
              </a:extLst>
            </p:cNvPr>
            <p:cNvSpPr txBox="1"/>
            <p:nvPr/>
          </p:nvSpPr>
          <p:spPr>
            <a:xfrm>
              <a:off x="5323421" y="3575263"/>
              <a:ext cx="21547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Myriad Pro" panose="020B0503030403020204" pitchFamily="34" charset="0"/>
                </a:rPr>
                <a:t>Static Site Generator</a:t>
              </a:r>
            </a:p>
            <a:p>
              <a:pPr algn="ctr"/>
              <a:r>
                <a:rPr lang="en-US" dirty="0">
                  <a:latin typeface="Myriad Pro" panose="020B0503030403020204" pitchFamily="34" charset="0"/>
                </a:rPr>
                <a:t>e.g. Hugo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09BFCE6-2BEC-B040-8D2A-4AFD292C6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75200" y="2761431"/>
              <a:ext cx="3251200" cy="88900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90B8EB7-D99E-4849-BFFF-8CEB19105A8A}"/>
                </a:ext>
              </a:extLst>
            </p:cNvPr>
            <p:cNvSpPr txBox="1"/>
            <p:nvPr/>
          </p:nvSpPr>
          <p:spPr>
            <a:xfrm>
              <a:off x="7831331" y="796694"/>
              <a:ext cx="14189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Myriad Pro" panose="020B0503030403020204" pitchFamily="34" charset="0"/>
                </a:rPr>
                <a:t>Performance</a:t>
              </a:r>
            </a:p>
          </p:txBody>
        </p:sp>
        <p:sp>
          <p:nvSpPr>
            <p:cNvPr id="17" name="Up-Down Arrow 16">
              <a:extLst>
                <a:ext uri="{FF2B5EF4-FFF2-40B4-BE49-F238E27FC236}">
                  <a16:creationId xmlns:a16="http://schemas.microsoft.com/office/drawing/2014/main" id="{4817D0D1-2916-9342-AA42-E2016EB2F781}"/>
                </a:ext>
              </a:extLst>
            </p:cNvPr>
            <p:cNvSpPr/>
            <p:nvPr/>
          </p:nvSpPr>
          <p:spPr>
            <a:xfrm>
              <a:off x="8417119" y="1160281"/>
              <a:ext cx="234561" cy="4571815"/>
            </a:xfrm>
            <a:prstGeom prst="upDownArrow">
              <a:avLst>
                <a:gd name="adj1" fmla="val 50000"/>
                <a:gd name="adj2" fmla="val 120270"/>
              </a:avLst>
            </a:prstGeom>
            <a:gradFill flip="none" rotWithShape="1">
              <a:gsLst>
                <a:gs pos="0">
                  <a:srgbClr val="DE5D44"/>
                </a:gs>
                <a:gs pos="47000">
                  <a:schemeClr val="bg1">
                    <a:lumMod val="95000"/>
                  </a:schemeClr>
                </a:gs>
                <a:gs pos="100000">
                  <a:srgbClr val="92D050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0D420FF-03E3-1C45-8283-F47E4461A876}"/>
                </a:ext>
              </a:extLst>
            </p:cNvPr>
            <p:cNvSpPr txBox="1"/>
            <p:nvPr/>
          </p:nvSpPr>
          <p:spPr>
            <a:xfrm>
              <a:off x="7894426" y="5689889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Myriad Pro" panose="020B0503030403020204" pitchFamily="34" charset="0"/>
                </a:rPr>
                <a:t>Easy-to-use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9807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39</Words>
  <Application>Microsoft Macintosh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Myriad Pro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 Luyan</dc:creator>
  <cp:lastModifiedBy>Yu Luyan</cp:lastModifiedBy>
  <cp:revision>7</cp:revision>
  <dcterms:created xsi:type="dcterms:W3CDTF">2019-12-21T07:03:53Z</dcterms:created>
  <dcterms:modified xsi:type="dcterms:W3CDTF">2019-12-23T08:22:45Z</dcterms:modified>
</cp:coreProperties>
</file>