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AEEA-8612-45CC-930C-C0326F66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2810-0C44-4257-B000-2A346A2D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4FD3-E559-4CA6-A567-12A451BE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0BF5-9601-46C2-871A-27AA8FF2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FB98-3310-45E4-994B-A6509C58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FE6-494C-4CF4-B80A-DDD4718A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671-F2B4-456C-8F84-F471A1EE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4DEE-099F-4EB7-BE54-7AB75BE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59B8-F746-414B-BE81-59EDEE1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C28A-08D6-4DE4-9656-D83AAA90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4110F-0B1F-4842-BEB5-E7283EB92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5C68-9108-437C-A5F2-27D2FA59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8208-CED5-4514-9790-7F37B420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8FC7-8F51-4B95-8268-833035EC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7113-3D86-449C-BCB9-D164F4A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296-FDEB-40D8-878A-DAE48BE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374-08C9-4F2E-A4FD-283B9E49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6906-CECF-4165-9F3E-27B532AD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1258-E2C0-41E0-B93E-464244CC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EA7F-67F3-4349-8D2A-600B43FC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CD75-9784-4507-A1FC-2DC523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95DA-AF62-4285-ADF6-E7B5B695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38D7-35EB-4E28-AAFD-D3A320EC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135A-E41E-4BF0-A3BD-67603728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24B-0633-4D9F-A193-00947FB8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877-1E67-4A1F-8988-E600A4B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EC8A-F034-482C-9836-BC988014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ACF9-ABFD-427F-AC0C-EEC5F85F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6870B-CC1B-4614-96B9-7069B6B6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F13D-9742-41DD-825A-EA7F2AA9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53E5-9D37-47FA-AC4F-6055F88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E485-9977-456A-B3B5-42914396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FCBA-8D06-4D0B-80D3-E5D930E9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0FC78-03E9-4F74-B128-E07C5D14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C1C1-3ADC-407D-9C8F-08F16E80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452-F3D1-4D00-BF55-D22DB3639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C83EE-B1DA-4779-8452-7DC30E5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A81E3-41B3-4B8B-A8D0-1F4999FB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9F151-30FB-4F09-8866-50F43FC4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635F-1B9C-4B64-9F36-ED635708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0EF6-1C31-4611-80D7-3586D55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579F-E12B-44D0-8ABF-A3108713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7D0BB-4FEE-4259-BDDC-5D15F450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E32F3-D3A0-4B1D-9611-B6CBEBD9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CB3D-6546-490F-8594-61824ED4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D06D5-2E45-46D4-B234-5704B507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1961-EFE0-4CA5-B06D-B352257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010E-D358-487B-B0AD-C8B4A85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4175-66AF-4A72-B6EB-03BE938B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8862-57EF-442E-9FD6-3F6346DA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ADF01-1BE7-41E0-AC09-27DB0207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A2FCB-0CF5-4F0C-B73D-53C44AA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F546-056C-4FA0-B10D-4F024751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9652-CC2A-4AD3-8A6B-B71828B7D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A22F-A954-4D7E-96E7-47EFC6D78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253B-EBDA-44D6-9BF8-D7509886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B3B87-C67F-4584-A56A-C57F9E97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9FE8-F1B7-420C-A338-E0EB92B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707D-8CED-4A5D-8729-59FBEA2F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8AE7-F398-46AC-A5A4-1124114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4DF8-FB55-41C9-83D4-6761F3C4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07AE-879F-4E54-8C59-C6F811377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1FA6-23C5-46F7-B0D6-C92A1DA46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44E4-1AFE-444E-AAAE-4F84BBDD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3FF59-2107-420C-BCCE-295CE784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44" y="161925"/>
            <a:ext cx="9648825" cy="6534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1F8B8DE-5B2D-45C7-A2CE-AED9A52ACE53}"/>
              </a:ext>
            </a:extLst>
          </p:cNvPr>
          <p:cNvSpPr/>
          <p:nvPr/>
        </p:nvSpPr>
        <p:spPr>
          <a:xfrm>
            <a:off x="7772400" y="1073020"/>
            <a:ext cx="1856792" cy="382556"/>
          </a:xfrm>
          <a:prstGeom prst="borderCallout1">
            <a:avLst>
              <a:gd name="adj1" fmla="val 51643"/>
              <a:gd name="adj2" fmla="val 251"/>
              <a:gd name="adj3" fmla="val -128717"/>
              <a:gd name="adj4" fmla="val -211372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8E7CAD-090B-4A05-A3E1-8D663B76BD21}"/>
              </a:ext>
            </a:extLst>
          </p:cNvPr>
          <p:cNvSpPr/>
          <p:nvPr/>
        </p:nvSpPr>
        <p:spPr>
          <a:xfrm>
            <a:off x="7772400" y="1569098"/>
            <a:ext cx="1856792" cy="382556"/>
          </a:xfrm>
          <a:prstGeom prst="borderCallout1">
            <a:avLst>
              <a:gd name="adj1" fmla="val 51643"/>
              <a:gd name="adj2" fmla="val 251"/>
              <a:gd name="adj3" fmla="val -179153"/>
              <a:gd name="adj4" fmla="val -224926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7F5B976-3444-4D20-9F52-F16A10C65B60}"/>
              </a:ext>
            </a:extLst>
          </p:cNvPr>
          <p:cNvSpPr/>
          <p:nvPr/>
        </p:nvSpPr>
        <p:spPr>
          <a:xfrm>
            <a:off x="7772400" y="234917"/>
            <a:ext cx="1856792" cy="382556"/>
          </a:xfrm>
          <a:prstGeom prst="borderCallout1">
            <a:avLst>
              <a:gd name="adj1" fmla="val 51643"/>
              <a:gd name="adj2" fmla="val 251"/>
              <a:gd name="adj3" fmla="val 114693"/>
              <a:gd name="adj4" fmla="val -61826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bar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DC7066C-F7C3-49FA-9415-AA04E02EFE4D}"/>
              </a:ext>
            </a:extLst>
          </p:cNvPr>
          <p:cNvSpPr/>
          <p:nvPr/>
        </p:nvSpPr>
        <p:spPr>
          <a:xfrm>
            <a:off x="7772400" y="2091827"/>
            <a:ext cx="1856792" cy="382556"/>
          </a:xfrm>
          <a:prstGeom prst="borderCallout1">
            <a:avLst>
              <a:gd name="adj1" fmla="val 51643"/>
              <a:gd name="adj2" fmla="val 251"/>
              <a:gd name="adj3" fmla="val 55485"/>
              <a:gd name="adj4" fmla="val -76284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Text 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69B5B0-7A62-4DFE-AE66-B7FDFF81E4EA}"/>
              </a:ext>
            </a:extLst>
          </p:cNvPr>
          <p:cNvSpPr/>
          <p:nvPr/>
        </p:nvSpPr>
        <p:spPr>
          <a:xfrm>
            <a:off x="6308521" y="2239861"/>
            <a:ext cx="134224" cy="13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BF3F746-D334-4511-B4AA-42C6EF6162E4}"/>
              </a:ext>
            </a:extLst>
          </p:cNvPr>
          <p:cNvSpPr/>
          <p:nvPr/>
        </p:nvSpPr>
        <p:spPr>
          <a:xfrm>
            <a:off x="4451729" y="3762634"/>
            <a:ext cx="1856792" cy="382556"/>
          </a:xfrm>
          <a:prstGeom prst="borderCallout1">
            <a:avLst>
              <a:gd name="adj1" fmla="val 51643"/>
              <a:gd name="adj2" fmla="val 251"/>
              <a:gd name="adj3" fmla="val 55485"/>
              <a:gd name="adj4" fmla="val -76284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 resizers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10FA9C-736E-4AB2-8762-CF363F71A1D1}"/>
              </a:ext>
            </a:extLst>
          </p:cNvPr>
          <p:cNvCxnSpPr/>
          <p:nvPr/>
        </p:nvCxnSpPr>
        <p:spPr>
          <a:xfrm>
            <a:off x="5360565" y="4169328"/>
            <a:ext cx="0" cy="142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A7A3114-8524-4701-90BC-78207B6E7043}"/>
              </a:ext>
            </a:extLst>
          </p:cNvPr>
          <p:cNvSpPr/>
          <p:nvPr/>
        </p:nvSpPr>
        <p:spPr>
          <a:xfrm>
            <a:off x="2737550" y="4499836"/>
            <a:ext cx="1856792" cy="382556"/>
          </a:xfrm>
          <a:prstGeom prst="borderCallout1">
            <a:avLst>
              <a:gd name="adj1" fmla="val 1206"/>
              <a:gd name="adj2" fmla="val 5221"/>
              <a:gd name="adj3" fmla="val -174767"/>
              <a:gd name="adj4" fmla="val -13032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6454FBE-71AD-4EFD-9E14-8341EC39414B}"/>
              </a:ext>
            </a:extLst>
          </p:cNvPr>
          <p:cNvSpPr/>
          <p:nvPr/>
        </p:nvSpPr>
        <p:spPr>
          <a:xfrm>
            <a:off x="1162811" y="4619524"/>
            <a:ext cx="1370196" cy="382556"/>
          </a:xfrm>
          <a:prstGeom prst="borderCallout1">
            <a:avLst>
              <a:gd name="adj1" fmla="val 1207"/>
              <a:gd name="adj2" fmla="val 6373"/>
              <a:gd name="adj3" fmla="val -600186"/>
              <a:gd name="adj4" fmla="val 27630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View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0BAF63-30E0-4F91-9F5C-7E4B5488BC44}"/>
              </a:ext>
            </a:extLst>
          </p:cNvPr>
          <p:cNvSpPr/>
          <p:nvPr/>
        </p:nvSpPr>
        <p:spPr>
          <a:xfrm>
            <a:off x="1475920" y="2283105"/>
            <a:ext cx="134224" cy="13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2E4DC51-9EC7-4751-A3F8-E9F07E070F9C}"/>
              </a:ext>
            </a:extLst>
          </p:cNvPr>
          <p:cNvSpPr/>
          <p:nvPr/>
        </p:nvSpPr>
        <p:spPr>
          <a:xfrm>
            <a:off x="6706940" y="5097624"/>
            <a:ext cx="2135053" cy="382556"/>
          </a:xfrm>
          <a:prstGeom prst="borderCallout1">
            <a:avLst>
              <a:gd name="adj1" fmla="val 51642"/>
              <a:gd name="adj2" fmla="val -280"/>
              <a:gd name="adj3" fmla="val 301088"/>
              <a:gd name="adj4" fmla="val -72755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validation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42FAB6-56CB-4811-8D95-BA35896F8159}"/>
              </a:ext>
            </a:extLst>
          </p:cNvPr>
          <p:cNvSpPr/>
          <p:nvPr/>
        </p:nvSpPr>
        <p:spPr>
          <a:xfrm>
            <a:off x="4889241" y="2091827"/>
            <a:ext cx="1419280" cy="1337173"/>
          </a:xfrm>
          <a:prstGeom prst="ellipse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D73D84-EFF1-48D7-8FAC-0847A22FA5C4}"/>
              </a:ext>
            </a:extLst>
          </p:cNvPr>
          <p:cNvSpPr/>
          <p:nvPr/>
        </p:nvSpPr>
        <p:spPr>
          <a:xfrm rot="5400000">
            <a:off x="5315992" y="2418657"/>
            <a:ext cx="783771" cy="694626"/>
          </a:xfrm>
          <a:prstGeom prst="triangle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Chris Lovett</cp:lastModifiedBy>
  <cp:revision>2</cp:revision>
  <dcterms:created xsi:type="dcterms:W3CDTF">2021-03-03T20:03:00Z</dcterms:created>
  <dcterms:modified xsi:type="dcterms:W3CDTF">2021-03-03T20:27:41Z</dcterms:modified>
</cp:coreProperties>
</file>