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2d064b5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2d064b5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2d064b52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2d064b5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fa8f39e3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fa8f39e3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fa8f39e3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fa8f39e3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fa8f39e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fa8f39e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fa8f39e3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fa8f39e3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fa8f39e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fa8f39e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fa8f39e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fa8f39e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d064b52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2d064b5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d064b52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2d064b5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fa8f39e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fa8f39e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お肉、エビフライ、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a8f39e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a8f39e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a8f39e3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fa8f39e3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fa8f39e3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fa8f39e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fa8f39e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fa8f39e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色食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3600">
                <a:solidFill>
                  <a:schemeClr val="dk1"/>
                </a:solidFill>
              </a:rPr>
              <a:t>飯田_2年生チーム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51100" y="163687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しき　  しょく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機能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/>
              <a:t>L</a:t>
            </a:r>
            <a:r>
              <a:rPr lang="ja" sz="2800"/>
              <a:t>aravel(</a:t>
            </a:r>
            <a:r>
              <a:rPr lang="ja" sz="2800"/>
              <a:t>バックエンド</a:t>
            </a:r>
            <a:r>
              <a:rPr lang="ja" sz="2800"/>
              <a:t>)</a:t>
            </a:r>
            <a:endParaRPr sz="2800"/>
          </a:p>
          <a:p>
            <a:pPr indent="-406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ja" sz="2800"/>
              <a:t>料理検索</a:t>
            </a:r>
            <a:endParaRPr sz="2800"/>
          </a:p>
          <a:p>
            <a:pPr indent="-4064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ja" sz="2800"/>
              <a:t>料理の色に</a:t>
            </a:r>
            <a:r>
              <a:rPr lang="ja" sz="2800"/>
              <a:t>合う</a:t>
            </a:r>
            <a:r>
              <a:rPr lang="ja" sz="2800"/>
              <a:t>料</a:t>
            </a:r>
            <a:r>
              <a:rPr lang="ja" sz="2800"/>
              <a:t>理などを持ってくる</a:t>
            </a:r>
            <a:endParaRPr sz="2800"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/>
              <a:t>Vue(フロントエンド)</a:t>
            </a:r>
            <a:endParaRPr sz="2800"/>
          </a:p>
          <a:p>
            <a:pPr indent="-406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ja" sz="2800"/>
              <a:t>マイページ</a:t>
            </a:r>
            <a:endParaRPr sz="2800"/>
          </a:p>
          <a:p>
            <a:pPr indent="-4064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ja" sz="2800"/>
              <a:t>過去の料理を保存しておく</a:t>
            </a:r>
            <a:endParaRPr sz="2800"/>
          </a:p>
          <a:p>
            <a:pPr indent="-406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ja" sz="2800"/>
              <a:t>検索ページ</a:t>
            </a:r>
            <a:endParaRPr sz="2800"/>
          </a:p>
          <a:p>
            <a:pPr indent="-4064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ja" sz="2800"/>
              <a:t>料理検索のため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655013" y="844063"/>
            <a:ext cx="1543800" cy="64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豚肉</a:t>
            </a:r>
            <a:endParaRPr sz="3000"/>
          </a:p>
        </p:txBody>
      </p:sp>
      <p:sp>
        <p:nvSpPr>
          <p:cNvPr id="123" name="Google Shape;123;p23"/>
          <p:cNvSpPr txBox="1"/>
          <p:nvPr/>
        </p:nvSpPr>
        <p:spPr>
          <a:xfrm>
            <a:off x="882238" y="2975063"/>
            <a:ext cx="1136700" cy="49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豚肉</a:t>
            </a:r>
            <a:endParaRPr sz="2000"/>
          </a:p>
        </p:txBody>
      </p:sp>
      <p:sp>
        <p:nvSpPr>
          <p:cNvPr id="124" name="Google Shape;124;p23"/>
          <p:cNvSpPr txBox="1"/>
          <p:nvPr/>
        </p:nvSpPr>
        <p:spPr>
          <a:xfrm>
            <a:off x="3110988" y="3021263"/>
            <a:ext cx="1136700" cy="492600"/>
          </a:xfrm>
          <a:prstGeom prst="rect">
            <a:avLst/>
          </a:prstGeom>
          <a:solidFill>
            <a:srgbClr val="23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野菜</a:t>
            </a:r>
            <a:endParaRPr sz="2000"/>
          </a:p>
        </p:txBody>
      </p:sp>
      <p:sp>
        <p:nvSpPr>
          <p:cNvPr id="125" name="Google Shape;125;p23"/>
          <p:cNvSpPr txBox="1"/>
          <p:nvPr/>
        </p:nvSpPr>
        <p:spPr>
          <a:xfrm>
            <a:off x="3110988" y="3576063"/>
            <a:ext cx="1136700" cy="492600"/>
          </a:xfrm>
          <a:prstGeom prst="rect">
            <a:avLst/>
          </a:prstGeom>
          <a:solidFill>
            <a:srgbClr val="23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野菜</a:t>
            </a:r>
            <a:endParaRPr sz="2000"/>
          </a:p>
        </p:txBody>
      </p:sp>
      <p:sp>
        <p:nvSpPr>
          <p:cNvPr id="126" name="Google Shape;126;p23"/>
          <p:cNvSpPr txBox="1"/>
          <p:nvPr/>
        </p:nvSpPr>
        <p:spPr>
          <a:xfrm>
            <a:off x="3110988" y="2466475"/>
            <a:ext cx="1136700" cy="492600"/>
          </a:xfrm>
          <a:prstGeom prst="rect">
            <a:avLst/>
          </a:prstGeom>
          <a:solidFill>
            <a:srgbClr val="23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野菜</a:t>
            </a:r>
            <a:endParaRPr sz="2000"/>
          </a:p>
        </p:txBody>
      </p:sp>
      <p:sp>
        <p:nvSpPr>
          <p:cNvPr id="127" name="Google Shape;127;p23"/>
          <p:cNvSpPr txBox="1"/>
          <p:nvPr/>
        </p:nvSpPr>
        <p:spPr>
          <a:xfrm>
            <a:off x="3110988" y="4130863"/>
            <a:ext cx="1136700" cy="492600"/>
          </a:xfrm>
          <a:prstGeom prst="rect">
            <a:avLst/>
          </a:prstGeom>
          <a:solidFill>
            <a:srgbClr val="23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野菜</a:t>
            </a:r>
            <a:endParaRPr sz="2000"/>
          </a:p>
        </p:txBody>
      </p:sp>
      <p:sp>
        <p:nvSpPr>
          <p:cNvPr id="128" name="Google Shape;128;p23"/>
          <p:cNvSpPr txBox="1"/>
          <p:nvPr/>
        </p:nvSpPr>
        <p:spPr>
          <a:xfrm>
            <a:off x="2198813" y="997938"/>
            <a:ext cx="10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と</a:t>
            </a:r>
            <a:r>
              <a:rPr lang="ja" sz="2000"/>
              <a:t>検索</a:t>
            </a:r>
            <a:endParaRPr sz="2000"/>
          </a:p>
        </p:txBody>
      </p:sp>
      <p:sp>
        <p:nvSpPr>
          <p:cNvPr id="129" name="Google Shape;129;p23"/>
          <p:cNvSpPr txBox="1"/>
          <p:nvPr/>
        </p:nvSpPr>
        <p:spPr>
          <a:xfrm>
            <a:off x="3110988" y="1911688"/>
            <a:ext cx="1136700" cy="492600"/>
          </a:xfrm>
          <a:prstGeom prst="rect">
            <a:avLst/>
          </a:prstGeom>
          <a:solidFill>
            <a:srgbClr val="23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野菜</a:t>
            </a:r>
            <a:endParaRPr sz="2000"/>
          </a:p>
        </p:txBody>
      </p:sp>
      <p:sp>
        <p:nvSpPr>
          <p:cNvPr id="130" name="Google Shape;130;p23"/>
          <p:cNvSpPr/>
          <p:nvPr/>
        </p:nvSpPr>
        <p:spPr>
          <a:xfrm>
            <a:off x="1157075" y="1557063"/>
            <a:ext cx="539700" cy="135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1" name="Google Shape;131;p23"/>
          <p:cNvSpPr/>
          <p:nvPr/>
        </p:nvSpPr>
        <p:spPr>
          <a:xfrm>
            <a:off x="2219788" y="3085163"/>
            <a:ext cx="6105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2" name="Google Shape;132;p23"/>
          <p:cNvSpPr txBox="1"/>
          <p:nvPr/>
        </p:nvSpPr>
        <p:spPr>
          <a:xfrm>
            <a:off x="5584101" y="2898125"/>
            <a:ext cx="3222300" cy="738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表示させ提案</a:t>
            </a:r>
            <a:endParaRPr sz="3600"/>
          </a:p>
        </p:txBody>
      </p:sp>
      <p:sp>
        <p:nvSpPr>
          <p:cNvPr id="133" name="Google Shape;133;p23"/>
          <p:cNvSpPr txBox="1"/>
          <p:nvPr/>
        </p:nvSpPr>
        <p:spPr>
          <a:xfrm>
            <a:off x="802388" y="3460263"/>
            <a:ext cx="203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に</a:t>
            </a:r>
            <a:r>
              <a:rPr lang="ja" sz="2000"/>
              <a:t>合う色合い、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料理を検索</a:t>
            </a:r>
            <a:endParaRPr sz="2000"/>
          </a:p>
        </p:txBody>
      </p:sp>
      <p:sp>
        <p:nvSpPr>
          <p:cNvPr id="134" name="Google Shape;134;p23"/>
          <p:cNvSpPr/>
          <p:nvPr/>
        </p:nvSpPr>
        <p:spPr>
          <a:xfrm>
            <a:off x="4610638" y="3131363"/>
            <a:ext cx="610500" cy="27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デモ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25" y="49125"/>
            <a:ext cx="16058501" cy="90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以上です、ありがとうございました。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6300" y="367825"/>
            <a:ext cx="6671400" cy="946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自己紹介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03855" y="1608800"/>
            <a:ext cx="4536300" cy="32883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Twitter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ja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0" i="0" lang="ja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yumekiti1204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lang="ja" sz="3200"/>
              <a:t>Github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ja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yumekiti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25" y="1552350"/>
            <a:ext cx="893025" cy="8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050" y="3497275"/>
            <a:ext cx="1151725" cy="6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734760" y="5236564"/>
            <a:ext cx="604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テーマ　色</a:t>
            </a:r>
            <a:endParaRPr sz="36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77125" y="1803375"/>
            <a:ext cx="79551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 sz="3600"/>
              <a:t>最近の出来事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ja" sz="3600"/>
              <a:t>外出自粛</a:t>
            </a:r>
            <a:endParaRPr sz="3600"/>
          </a:p>
          <a:p>
            <a:pPr indent="-457200" lvl="2" marL="1371600" rtl="0" algn="l">
              <a:spcBef>
                <a:spcPts val="0"/>
              </a:spcBef>
              <a:spcAft>
                <a:spcPts val="0"/>
              </a:spcAft>
              <a:buSzPts val="3600"/>
              <a:buChar char="■"/>
            </a:pPr>
            <a:r>
              <a:rPr lang="ja" sz="3600"/>
              <a:t>料理が増えた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-36195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/>
              <a:t>料理</a:t>
            </a:r>
            <a:endParaRPr sz="4800"/>
          </a:p>
        </p:txBody>
      </p:sp>
      <p:sp>
        <p:nvSpPr>
          <p:cNvPr id="77" name="Google Shape;77;p16"/>
          <p:cNvSpPr txBox="1"/>
          <p:nvPr/>
        </p:nvSpPr>
        <p:spPr>
          <a:xfrm>
            <a:off x="4638275" y="2402975"/>
            <a:ext cx="325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に</a:t>
            </a:r>
            <a:r>
              <a:rPr lang="ja" sz="2400"/>
              <a:t>焦点を当てました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688" y="831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800"/>
              <a:t>食べるもの</a:t>
            </a:r>
            <a:r>
              <a:rPr lang="ja" sz="3800"/>
              <a:t>単色に偏ってませんか。</a:t>
            </a:r>
            <a:endParaRPr sz="3800"/>
          </a:p>
        </p:txBody>
      </p:sp>
      <p:pic>
        <p:nvPicPr>
          <p:cNvPr descr="マンガ肉のイラスト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00" y="2881850"/>
            <a:ext cx="1900386" cy="154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揚げ餃子のイラスト"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749" y="2881850"/>
            <a:ext cx="1779892" cy="154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エビフライのイラスト（3本）"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2163" y="2881838"/>
            <a:ext cx="1559675" cy="15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何が合うか分からん。。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109625" y="1689150"/>
            <a:ext cx="41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XXX </a:t>
            </a:r>
            <a:r>
              <a:rPr lang="ja" sz="1800"/>
              <a:t>食べたいけど。。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色食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料理の</a:t>
            </a:r>
            <a:r>
              <a:rPr lang="ja"/>
              <a:t>色合いを改善する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951100" y="163687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しき　  しょく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999100" y="4395600"/>
            <a:ext cx="19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飯田_2年生チーム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20"/>
              <a:t>単色に偏ってしまうと。。。</a:t>
            </a:r>
            <a:endParaRPr sz="322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 sz="3600"/>
              <a:t>見栄えが悪くなる</a:t>
            </a:r>
            <a:endParaRPr sz="3600"/>
          </a:p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 sz="3600"/>
              <a:t>栄養バランスが悪くなる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500"/>
              <a:t>料理に合う野菜や副食を提案！</a:t>
            </a:r>
            <a:endParaRPr sz="4500"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提案された野菜や副食をプラスし、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栄養満点で見栄えも良い料理を！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