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63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DD03F7-D483-4B5B-A302-DCB4F05540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A97CEA-C031-4A42-BC5C-8BB8B0113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F4E10A-82B1-4D31-B4C6-539111777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64E9-CFED-4AF9-A31F-8374396FD786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6BD12B-BC64-44C2-9DB6-79F705D29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AE360A-99F6-4A2F-9B79-BBDFEAFBC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70BC-E67B-4049-8148-3C242523B1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153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D4E6D-E4BC-4B65-893C-F8DA6905A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DAC5A3-8FF5-47E8-8466-E3176C2DF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3C53FA-40A8-40F3-A239-59E169F34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64E9-CFED-4AF9-A31F-8374396FD786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0E5D13-4883-46CC-9C8F-030D963B6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FA3BC8-2A56-4BD1-B054-5AA843824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70BC-E67B-4049-8148-3C242523B1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614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AD6BCF1-8C02-41D3-A657-7213F2F6DF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1008D5-EADD-4FA3-96A5-9C21A55A3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141167-0085-4C85-A522-84472779A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64E9-CFED-4AF9-A31F-8374396FD786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D7EBE7-264B-44DC-A05B-A559FEF48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5FE8FC-6C05-4C52-8EA3-F47E47906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70BC-E67B-4049-8148-3C242523B1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752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7D1CB1-E106-40A0-80C9-14BEA2A66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5E780E-1A61-4694-AB77-EA1C30E38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B98BAB-7F00-4FAC-99F9-30C28CA41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64E9-CFED-4AF9-A31F-8374396FD786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514951-38DE-4A85-9A3B-5E43AF30D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EAA612-0E4E-469E-9187-D8B355721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70BC-E67B-4049-8148-3C242523B1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494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0E318-6148-44A3-95AC-C328FB518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EFD5DE-A724-48E5-A902-094656D41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E5D7BC-DCB6-4677-AA26-371163AE6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64E9-CFED-4AF9-A31F-8374396FD786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FE07ED-0BBA-428B-B148-DAD4473B9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D4AA88-822E-4F56-A577-5E48C6241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70BC-E67B-4049-8148-3C242523B1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6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AA5759-4492-4910-A242-C35B3406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AB1ACC-EBA6-4398-BD49-404C49ACF6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8434AF-7CA5-4D46-948C-2DBC7CC5D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9504D6-2564-4BB7-9517-ED02F4347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64E9-CFED-4AF9-A31F-8374396FD786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168F25-A7B7-4924-A9A6-B833E8F2D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EAFEBB-855F-42EC-9697-7C1E392B4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70BC-E67B-4049-8148-3C242523B1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226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04D477-9FC3-41E2-A3B9-0D1B5AC2E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B246DF-5CA3-4139-AD90-CE91B3777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BBB8DB-9F95-4434-A9ED-2775A5319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1CBE3A-72AA-407E-AA60-DE46343289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EFDD278-93E4-439A-9314-44C0DBD29D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793EA1-46DF-4325-B42D-EBEB92713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64E9-CFED-4AF9-A31F-8374396FD786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3BF1297-5402-4527-8970-CCB8AAB73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2369A8F-E74F-493D-B7BE-2E68754D4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70BC-E67B-4049-8148-3C242523B1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222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AA04B1-CE27-4E0B-B10D-6A15315C7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A586EEC-51B3-4E16-86A1-D0A694F6B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64E9-CFED-4AF9-A31F-8374396FD786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D472A4-AF7C-4322-9914-7A1F49FC6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0784A3-948F-4072-A9C4-0984AA682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70BC-E67B-4049-8148-3C242523B1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138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442E66F-8DE7-4B70-BEC3-138D3ACE0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64E9-CFED-4AF9-A31F-8374396FD786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D5ED524-7D89-4BB8-B0E3-D5031E9E5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46BEF8-1F2A-482A-99CB-B65E7E797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70BC-E67B-4049-8148-3C242523B1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43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9AC331-11AD-4D12-85C5-898D24935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8452BF-70F6-42DC-A046-292181A91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1919D7-C119-4FF9-B52D-961632954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552F66-E3B9-4494-A466-6D1EAB384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64E9-CFED-4AF9-A31F-8374396FD786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FF3309-F44B-434A-9F49-C879ACC5E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A0CF5B-8ED2-4ABA-860F-26DC2930D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70BC-E67B-4049-8148-3C242523B1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948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E188E1-63C3-431C-A5A0-99FD99316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8AE9FD-E012-4679-B373-AC503332EB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A29E42-42FA-453C-AE76-CCB19D284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0B67C9-E238-4F5B-8BDE-EFE2F90D0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464E9-CFED-4AF9-A31F-8374396FD786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891969-F2F5-4450-8FC1-CF2A2BE6D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7F2111-9845-4413-8E0E-55729A96A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F70BC-E67B-4049-8148-3C242523B1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014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70550F9-1202-466B-B7E2-24EC995EF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A5D3BB-DA9B-4E2B-8E7B-DEC33867B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FBA7D4-90BB-41E3-A22E-F7F3E21724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464E9-CFED-4AF9-A31F-8374396FD786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29CC70-CC96-4E4E-93DF-49B2804A42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591E70-4B01-4CE3-8E7D-BE7033398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F70BC-E67B-4049-8148-3C242523B1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209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椭圆 33">
            <a:extLst>
              <a:ext uri="{FF2B5EF4-FFF2-40B4-BE49-F238E27FC236}">
                <a16:creationId xmlns:a16="http://schemas.microsoft.com/office/drawing/2014/main" id="{FFCA5FD9-C29E-41D8-8F6A-EF60DE85F3A7}"/>
              </a:ext>
            </a:extLst>
          </p:cNvPr>
          <p:cNvSpPr/>
          <p:nvPr/>
        </p:nvSpPr>
        <p:spPr>
          <a:xfrm>
            <a:off x="3924300" y="1066800"/>
            <a:ext cx="276225" cy="276225"/>
          </a:xfrm>
          <a:prstGeom prst="ellipse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74A44635-F904-453F-A294-CAFF0335F159}"/>
              </a:ext>
            </a:extLst>
          </p:cNvPr>
          <p:cNvSpPr/>
          <p:nvPr/>
        </p:nvSpPr>
        <p:spPr>
          <a:xfrm>
            <a:off x="1800225" y="790575"/>
            <a:ext cx="276225" cy="276225"/>
          </a:xfrm>
          <a:prstGeom prst="ellipse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92092D46-09E4-4522-B152-D0403033C5F8}"/>
              </a:ext>
            </a:extLst>
          </p:cNvPr>
          <p:cNvSpPr/>
          <p:nvPr/>
        </p:nvSpPr>
        <p:spPr>
          <a:xfrm>
            <a:off x="3286125" y="3429000"/>
            <a:ext cx="276225" cy="276225"/>
          </a:xfrm>
          <a:prstGeom prst="ellipse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5EE41A00-6CE2-4CB5-B190-21AD49D3DE6C}"/>
              </a:ext>
            </a:extLst>
          </p:cNvPr>
          <p:cNvSpPr/>
          <p:nvPr/>
        </p:nvSpPr>
        <p:spPr>
          <a:xfrm>
            <a:off x="6248400" y="2752725"/>
            <a:ext cx="276225" cy="276225"/>
          </a:xfrm>
          <a:prstGeom prst="ellipse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9818084A-E438-4911-BDF3-CE3A6DFCF650}"/>
              </a:ext>
            </a:extLst>
          </p:cNvPr>
          <p:cNvSpPr/>
          <p:nvPr/>
        </p:nvSpPr>
        <p:spPr>
          <a:xfrm>
            <a:off x="1209675" y="5686425"/>
            <a:ext cx="276225" cy="276225"/>
          </a:xfrm>
          <a:prstGeom prst="ellipse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E85432FA-E114-4207-B08D-C9C136C7C920}"/>
              </a:ext>
            </a:extLst>
          </p:cNvPr>
          <p:cNvSpPr/>
          <p:nvPr/>
        </p:nvSpPr>
        <p:spPr>
          <a:xfrm>
            <a:off x="9753600" y="2943223"/>
            <a:ext cx="276225" cy="276225"/>
          </a:xfrm>
          <a:prstGeom prst="ellipse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45A2132B-20E6-4507-B8BF-DA4CC2FD3356}"/>
              </a:ext>
            </a:extLst>
          </p:cNvPr>
          <p:cNvSpPr/>
          <p:nvPr/>
        </p:nvSpPr>
        <p:spPr>
          <a:xfrm>
            <a:off x="3286125" y="5657846"/>
            <a:ext cx="276225" cy="276225"/>
          </a:xfrm>
          <a:prstGeom prst="ellipse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F6204D37-AFE9-4C0A-B329-59085EF57D7B}"/>
              </a:ext>
            </a:extLst>
          </p:cNvPr>
          <p:cNvSpPr/>
          <p:nvPr/>
        </p:nvSpPr>
        <p:spPr>
          <a:xfrm>
            <a:off x="933450" y="3567112"/>
            <a:ext cx="276225" cy="276225"/>
          </a:xfrm>
          <a:prstGeom prst="ellipse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02952EBE-92B9-4F9F-B27F-00285962E1DF}"/>
              </a:ext>
            </a:extLst>
          </p:cNvPr>
          <p:cNvSpPr/>
          <p:nvPr/>
        </p:nvSpPr>
        <p:spPr>
          <a:xfrm>
            <a:off x="5238750" y="5662610"/>
            <a:ext cx="276225" cy="276225"/>
          </a:xfrm>
          <a:prstGeom prst="ellipse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1A147E8D-1C68-4251-990A-214FA39D1F80}"/>
              </a:ext>
            </a:extLst>
          </p:cNvPr>
          <p:cNvSpPr/>
          <p:nvPr/>
        </p:nvSpPr>
        <p:spPr>
          <a:xfrm>
            <a:off x="7429500" y="5686424"/>
            <a:ext cx="276225" cy="276225"/>
          </a:xfrm>
          <a:prstGeom prst="ellipse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77826C4-F8B7-435E-BFCF-236E84FFB46D}"/>
              </a:ext>
            </a:extLst>
          </p:cNvPr>
          <p:cNvSpPr/>
          <p:nvPr/>
        </p:nvSpPr>
        <p:spPr>
          <a:xfrm>
            <a:off x="5734050" y="1133475"/>
            <a:ext cx="209550" cy="20955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6F3560FE-787E-48D7-937C-47ACC73928C2}"/>
              </a:ext>
            </a:extLst>
          </p:cNvPr>
          <p:cNvSpPr/>
          <p:nvPr/>
        </p:nvSpPr>
        <p:spPr>
          <a:xfrm>
            <a:off x="9105900" y="2000250"/>
            <a:ext cx="209550" cy="20955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9A9121F-DC6A-4032-A899-30370C58EC01}"/>
              </a:ext>
            </a:extLst>
          </p:cNvPr>
          <p:cNvSpPr/>
          <p:nvPr/>
        </p:nvSpPr>
        <p:spPr>
          <a:xfrm>
            <a:off x="10058400" y="4738686"/>
            <a:ext cx="209550" cy="20955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12A4215-800D-4EBF-AA45-49C75CB6F699}"/>
              </a:ext>
            </a:extLst>
          </p:cNvPr>
          <p:cNvSpPr/>
          <p:nvPr/>
        </p:nvSpPr>
        <p:spPr>
          <a:xfrm>
            <a:off x="7991475" y="3357562"/>
            <a:ext cx="209550" cy="20955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DB5FB10-CC74-4C3C-9ABD-DA336B52E577}"/>
              </a:ext>
            </a:extLst>
          </p:cNvPr>
          <p:cNvSpPr/>
          <p:nvPr/>
        </p:nvSpPr>
        <p:spPr>
          <a:xfrm>
            <a:off x="7934325" y="1800225"/>
            <a:ext cx="209550" cy="20955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6F6222E1-33EC-4C3A-8401-2738B2B4169B}"/>
              </a:ext>
            </a:extLst>
          </p:cNvPr>
          <p:cNvCxnSpPr/>
          <p:nvPr/>
        </p:nvCxnSpPr>
        <p:spPr>
          <a:xfrm>
            <a:off x="10582275" y="2000250"/>
            <a:ext cx="104775" cy="10477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D5AB1BD9-2A88-4B9D-96C7-4DC8D15209E9}"/>
              </a:ext>
            </a:extLst>
          </p:cNvPr>
          <p:cNvCxnSpPr/>
          <p:nvPr/>
        </p:nvCxnSpPr>
        <p:spPr>
          <a:xfrm>
            <a:off x="10191750" y="2152650"/>
            <a:ext cx="104775" cy="10477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77B8F5E6-DD85-4290-834E-1812ED64140C}"/>
              </a:ext>
            </a:extLst>
          </p:cNvPr>
          <p:cNvCxnSpPr/>
          <p:nvPr/>
        </p:nvCxnSpPr>
        <p:spPr>
          <a:xfrm>
            <a:off x="10334625" y="4076700"/>
            <a:ext cx="104775" cy="10477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CEEAE739-E42B-4A37-928B-2CE6E531D681}"/>
              </a:ext>
            </a:extLst>
          </p:cNvPr>
          <p:cNvCxnSpPr/>
          <p:nvPr/>
        </p:nvCxnSpPr>
        <p:spPr>
          <a:xfrm>
            <a:off x="7572375" y="4229100"/>
            <a:ext cx="104775" cy="10477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A67EA5FE-26C5-42D7-A8E4-C94486B4119B}"/>
              </a:ext>
            </a:extLst>
          </p:cNvPr>
          <p:cNvCxnSpPr/>
          <p:nvPr/>
        </p:nvCxnSpPr>
        <p:spPr>
          <a:xfrm>
            <a:off x="6515100" y="4381500"/>
            <a:ext cx="104775" cy="10477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94E9A72E-BA73-4CCE-A091-264D20702737}"/>
              </a:ext>
            </a:extLst>
          </p:cNvPr>
          <p:cNvCxnSpPr/>
          <p:nvPr/>
        </p:nvCxnSpPr>
        <p:spPr>
          <a:xfrm>
            <a:off x="6667500" y="5743575"/>
            <a:ext cx="104775" cy="10477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91A5271C-DAB6-41C7-9E28-3F5A604C52F1}"/>
              </a:ext>
            </a:extLst>
          </p:cNvPr>
          <p:cNvCxnSpPr/>
          <p:nvPr/>
        </p:nvCxnSpPr>
        <p:spPr>
          <a:xfrm>
            <a:off x="9448800" y="5895975"/>
            <a:ext cx="104775" cy="10477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弧形 58">
            <a:extLst>
              <a:ext uri="{FF2B5EF4-FFF2-40B4-BE49-F238E27FC236}">
                <a16:creationId xmlns:a16="http://schemas.microsoft.com/office/drawing/2014/main" id="{ED7FF083-2A16-4002-BCD8-8A1AB5273EE2}"/>
              </a:ext>
            </a:extLst>
          </p:cNvPr>
          <p:cNvSpPr/>
          <p:nvPr/>
        </p:nvSpPr>
        <p:spPr>
          <a:xfrm>
            <a:off x="2905125" y="1476379"/>
            <a:ext cx="876300" cy="1171571"/>
          </a:xfrm>
          <a:prstGeom prst="arc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弧形 59">
            <a:extLst>
              <a:ext uri="{FF2B5EF4-FFF2-40B4-BE49-F238E27FC236}">
                <a16:creationId xmlns:a16="http://schemas.microsoft.com/office/drawing/2014/main" id="{21050751-739E-4AB6-BB79-79C023E487B0}"/>
              </a:ext>
            </a:extLst>
          </p:cNvPr>
          <p:cNvSpPr/>
          <p:nvPr/>
        </p:nvSpPr>
        <p:spPr>
          <a:xfrm>
            <a:off x="1905000" y="4295779"/>
            <a:ext cx="876300" cy="1171571"/>
          </a:xfrm>
          <a:prstGeom prst="arc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弧形 60">
            <a:extLst>
              <a:ext uri="{FF2B5EF4-FFF2-40B4-BE49-F238E27FC236}">
                <a16:creationId xmlns:a16="http://schemas.microsoft.com/office/drawing/2014/main" id="{8D403A64-D00B-4ECE-840E-2A0EC84D5158}"/>
              </a:ext>
            </a:extLst>
          </p:cNvPr>
          <p:cNvSpPr/>
          <p:nvPr/>
        </p:nvSpPr>
        <p:spPr>
          <a:xfrm>
            <a:off x="3371850" y="5076829"/>
            <a:ext cx="876300" cy="1171571"/>
          </a:xfrm>
          <a:prstGeom prst="arc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等腰三角形 71">
            <a:extLst>
              <a:ext uri="{FF2B5EF4-FFF2-40B4-BE49-F238E27FC236}">
                <a16:creationId xmlns:a16="http://schemas.microsoft.com/office/drawing/2014/main" id="{61634D0A-7F3C-46E6-9515-7B879BFCC665}"/>
              </a:ext>
            </a:extLst>
          </p:cNvPr>
          <p:cNvSpPr/>
          <p:nvPr/>
        </p:nvSpPr>
        <p:spPr>
          <a:xfrm>
            <a:off x="4444365" y="2105025"/>
            <a:ext cx="441960" cy="381000"/>
          </a:xfrm>
          <a:prstGeom prst="triangle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等腰三角形 72">
            <a:extLst>
              <a:ext uri="{FF2B5EF4-FFF2-40B4-BE49-F238E27FC236}">
                <a16:creationId xmlns:a16="http://schemas.microsoft.com/office/drawing/2014/main" id="{1591EDE1-B759-494B-9F0B-C04D93E3E1F0}"/>
              </a:ext>
            </a:extLst>
          </p:cNvPr>
          <p:cNvSpPr/>
          <p:nvPr/>
        </p:nvSpPr>
        <p:spPr>
          <a:xfrm rot="18941678">
            <a:off x="619016" y="2592768"/>
            <a:ext cx="387317" cy="333894"/>
          </a:xfrm>
          <a:prstGeom prst="triangle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等腰三角形 73">
            <a:extLst>
              <a:ext uri="{FF2B5EF4-FFF2-40B4-BE49-F238E27FC236}">
                <a16:creationId xmlns:a16="http://schemas.microsoft.com/office/drawing/2014/main" id="{7411D822-D7E8-4A7D-B8DC-0443A14E7C48}"/>
              </a:ext>
            </a:extLst>
          </p:cNvPr>
          <p:cNvSpPr/>
          <p:nvPr/>
        </p:nvSpPr>
        <p:spPr>
          <a:xfrm rot="17683614">
            <a:off x="10471785" y="455463"/>
            <a:ext cx="203826" cy="175712"/>
          </a:xfrm>
          <a:prstGeom prst="triangle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五边形 74">
            <a:extLst>
              <a:ext uri="{FF2B5EF4-FFF2-40B4-BE49-F238E27FC236}">
                <a16:creationId xmlns:a16="http://schemas.microsoft.com/office/drawing/2014/main" id="{182D1402-B6AB-4032-B032-054B837033A9}"/>
              </a:ext>
            </a:extLst>
          </p:cNvPr>
          <p:cNvSpPr/>
          <p:nvPr/>
        </p:nvSpPr>
        <p:spPr>
          <a:xfrm>
            <a:off x="6662261" y="790575"/>
            <a:ext cx="110014" cy="104775"/>
          </a:xfrm>
          <a:prstGeom prst="pentagon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五边形 75">
            <a:extLst>
              <a:ext uri="{FF2B5EF4-FFF2-40B4-BE49-F238E27FC236}">
                <a16:creationId xmlns:a16="http://schemas.microsoft.com/office/drawing/2014/main" id="{FB355661-D6AE-412D-8044-A51911F4B1A9}"/>
              </a:ext>
            </a:extLst>
          </p:cNvPr>
          <p:cNvSpPr/>
          <p:nvPr/>
        </p:nvSpPr>
        <p:spPr>
          <a:xfrm>
            <a:off x="7314247" y="2749777"/>
            <a:ext cx="258128" cy="245836"/>
          </a:xfrm>
          <a:prstGeom prst="pentagon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五边形 76">
            <a:extLst>
              <a:ext uri="{FF2B5EF4-FFF2-40B4-BE49-F238E27FC236}">
                <a16:creationId xmlns:a16="http://schemas.microsoft.com/office/drawing/2014/main" id="{2B36E888-BDAB-48C5-A3D1-BE02AF84D45F}"/>
              </a:ext>
            </a:extLst>
          </p:cNvPr>
          <p:cNvSpPr/>
          <p:nvPr/>
        </p:nvSpPr>
        <p:spPr>
          <a:xfrm rot="19657798">
            <a:off x="3371850" y="4262441"/>
            <a:ext cx="258128" cy="245836"/>
          </a:xfrm>
          <a:prstGeom prst="pentagon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六边形 77">
            <a:extLst>
              <a:ext uri="{FF2B5EF4-FFF2-40B4-BE49-F238E27FC236}">
                <a16:creationId xmlns:a16="http://schemas.microsoft.com/office/drawing/2014/main" id="{12FBD3D4-34C0-4D04-BD86-840BB8D86CA5}"/>
              </a:ext>
            </a:extLst>
          </p:cNvPr>
          <p:cNvSpPr/>
          <p:nvPr/>
        </p:nvSpPr>
        <p:spPr>
          <a:xfrm rot="20421328">
            <a:off x="4810125" y="3567112"/>
            <a:ext cx="342900" cy="295603"/>
          </a:xfrm>
          <a:prstGeom prst="hexagon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六边形 78">
            <a:extLst>
              <a:ext uri="{FF2B5EF4-FFF2-40B4-BE49-F238E27FC236}">
                <a16:creationId xmlns:a16="http://schemas.microsoft.com/office/drawing/2014/main" id="{4507B78D-8D40-47FA-B3CB-36F972F0DEE3}"/>
              </a:ext>
            </a:extLst>
          </p:cNvPr>
          <p:cNvSpPr/>
          <p:nvPr/>
        </p:nvSpPr>
        <p:spPr>
          <a:xfrm rot="1986892">
            <a:off x="7458110" y="6492737"/>
            <a:ext cx="342900" cy="295603"/>
          </a:xfrm>
          <a:prstGeom prst="hexagon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六边形 79">
            <a:extLst>
              <a:ext uri="{FF2B5EF4-FFF2-40B4-BE49-F238E27FC236}">
                <a16:creationId xmlns:a16="http://schemas.microsoft.com/office/drawing/2014/main" id="{066CC741-8890-4B98-91EE-156AF6BB326A}"/>
              </a:ext>
            </a:extLst>
          </p:cNvPr>
          <p:cNvSpPr/>
          <p:nvPr/>
        </p:nvSpPr>
        <p:spPr>
          <a:xfrm rot="1986892">
            <a:off x="9086850" y="5083000"/>
            <a:ext cx="342900" cy="295603"/>
          </a:xfrm>
          <a:prstGeom prst="hexagon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任意多边形: 形状 81">
            <a:extLst>
              <a:ext uri="{FF2B5EF4-FFF2-40B4-BE49-F238E27FC236}">
                <a16:creationId xmlns:a16="http://schemas.microsoft.com/office/drawing/2014/main" id="{1A5B05B6-D300-4679-9653-53175788F0C1}"/>
              </a:ext>
            </a:extLst>
          </p:cNvPr>
          <p:cNvSpPr/>
          <p:nvPr/>
        </p:nvSpPr>
        <p:spPr>
          <a:xfrm>
            <a:off x="6105525" y="3905250"/>
            <a:ext cx="571500" cy="285750"/>
          </a:xfrm>
          <a:custGeom>
            <a:avLst/>
            <a:gdLst>
              <a:gd name="connsiteX0" fmla="*/ 0 w 571500"/>
              <a:gd name="connsiteY0" fmla="*/ 19050 h 285750"/>
              <a:gd name="connsiteX1" fmla="*/ 180975 w 571500"/>
              <a:gd name="connsiteY1" fmla="*/ 285750 h 285750"/>
              <a:gd name="connsiteX2" fmla="*/ 295275 w 571500"/>
              <a:gd name="connsiteY2" fmla="*/ 95250 h 285750"/>
              <a:gd name="connsiteX3" fmla="*/ 419100 w 571500"/>
              <a:gd name="connsiteY3" fmla="*/ 276225 h 285750"/>
              <a:gd name="connsiteX4" fmla="*/ 571500 w 571500"/>
              <a:gd name="connsiteY4" fmla="*/ 0 h 285750"/>
              <a:gd name="connsiteX5" fmla="*/ 561975 w 571500"/>
              <a:gd name="connsiteY5" fmla="*/ 2857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500" h="285750">
                <a:moveTo>
                  <a:pt x="0" y="19050"/>
                </a:moveTo>
                <a:lnTo>
                  <a:pt x="180975" y="285750"/>
                </a:lnTo>
                <a:lnTo>
                  <a:pt x="295275" y="95250"/>
                </a:lnTo>
                <a:lnTo>
                  <a:pt x="419100" y="276225"/>
                </a:lnTo>
                <a:lnTo>
                  <a:pt x="571500" y="0"/>
                </a:lnTo>
                <a:lnTo>
                  <a:pt x="561975" y="28575"/>
                </a:lnTo>
              </a:path>
            </a:pathLst>
          </a:cu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任意多边形: 形状 82">
            <a:extLst>
              <a:ext uri="{FF2B5EF4-FFF2-40B4-BE49-F238E27FC236}">
                <a16:creationId xmlns:a16="http://schemas.microsoft.com/office/drawing/2014/main" id="{6B5E4DD3-693A-4682-8B69-60AC00754E6C}"/>
              </a:ext>
            </a:extLst>
          </p:cNvPr>
          <p:cNvSpPr/>
          <p:nvPr/>
        </p:nvSpPr>
        <p:spPr>
          <a:xfrm rot="17166390">
            <a:off x="638175" y="4486275"/>
            <a:ext cx="571500" cy="285750"/>
          </a:xfrm>
          <a:custGeom>
            <a:avLst/>
            <a:gdLst>
              <a:gd name="connsiteX0" fmla="*/ 0 w 571500"/>
              <a:gd name="connsiteY0" fmla="*/ 19050 h 285750"/>
              <a:gd name="connsiteX1" fmla="*/ 180975 w 571500"/>
              <a:gd name="connsiteY1" fmla="*/ 285750 h 285750"/>
              <a:gd name="connsiteX2" fmla="*/ 295275 w 571500"/>
              <a:gd name="connsiteY2" fmla="*/ 95250 h 285750"/>
              <a:gd name="connsiteX3" fmla="*/ 419100 w 571500"/>
              <a:gd name="connsiteY3" fmla="*/ 276225 h 285750"/>
              <a:gd name="connsiteX4" fmla="*/ 571500 w 571500"/>
              <a:gd name="connsiteY4" fmla="*/ 0 h 285750"/>
              <a:gd name="connsiteX5" fmla="*/ 561975 w 571500"/>
              <a:gd name="connsiteY5" fmla="*/ 2857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500" h="285750">
                <a:moveTo>
                  <a:pt x="0" y="19050"/>
                </a:moveTo>
                <a:lnTo>
                  <a:pt x="180975" y="285750"/>
                </a:lnTo>
                <a:lnTo>
                  <a:pt x="295275" y="95250"/>
                </a:lnTo>
                <a:lnTo>
                  <a:pt x="419100" y="276225"/>
                </a:lnTo>
                <a:lnTo>
                  <a:pt x="571500" y="0"/>
                </a:lnTo>
                <a:lnTo>
                  <a:pt x="561975" y="28575"/>
                </a:lnTo>
              </a:path>
            </a:pathLst>
          </a:cu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: 形状 83">
            <a:extLst>
              <a:ext uri="{FF2B5EF4-FFF2-40B4-BE49-F238E27FC236}">
                <a16:creationId xmlns:a16="http://schemas.microsoft.com/office/drawing/2014/main" id="{0FF3EE67-EB1A-4F57-8626-023F2C48CA6D}"/>
              </a:ext>
            </a:extLst>
          </p:cNvPr>
          <p:cNvSpPr/>
          <p:nvPr/>
        </p:nvSpPr>
        <p:spPr>
          <a:xfrm rot="17166390">
            <a:off x="2057400" y="5929157"/>
            <a:ext cx="571500" cy="285750"/>
          </a:xfrm>
          <a:custGeom>
            <a:avLst/>
            <a:gdLst>
              <a:gd name="connsiteX0" fmla="*/ 0 w 571500"/>
              <a:gd name="connsiteY0" fmla="*/ 19050 h 285750"/>
              <a:gd name="connsiteX1" fmla="*/ 180975 w 571500"/>
              <a:gd name="connsiteY1" fmla="*/ 285750 h 285750"/>
              <a:gd name="connsiteX2" fmla="*/ 295275 w 571500"/>
              <a:gd name="connsiteY2" fmla="*/ 95250 h 285750"/>
              <a:gd name="connsiteX3" fmla="*/ 419100 w 571500"/>
              <a:gd name="connsiteY3" fmla="*/ 276225 h 285750"/>
              <a:gd name="connsiteX4" fmla="*/ 571500 w 571500"/>
              <a:gd name="connsiteY4" fmla="*/ 0 h 285750"/>
              <a:gd name="connsiteX5" fmla="*/ 561975 w 571500"/>
              <a:gd name="connsiteY5" fmla="*/ 2857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500" h="285750">
                <a:moveTo>
                  <a:pt x="0" y="19050"/>
                </a:moveTo>
                <a:lnTo>
                  <a:pt x="180975" y="285750"/>
                </a:lnTo>
                <a:lnTo>
                  <a:pt x="295275" y="95250"/>
                </a:lnTo>
                <a:lnTo>
                  <a:pt x="419100" y="276225"/>
                </a:lnTo>
                <a:lnTo>
                  <a:pt x="571500" y="0"/>
                </a:lnTo>
                <a:lnTo>
                  <a:pt x="561975" y="28575"/>
                </a:lnTo>
              </a:path>
            </a:pathLst>
          </a:cu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785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</dc:creator>
  <cp:lastModifiedBy>yu</cp:lastModifiedBy>
  <cp:revision>4</cp:revision>
  <dcterms:created xsi:type="dcterms:W3CDTF">2019-11-16T05:31:44Z</dcterms:created>
  <dcterms:modified xsi:type="dcterms:W3CDTF">2019-11-16T05:52:06Z</dcterms:modified>
</cp:coreProperties>
</file>