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59" r:id="rId5"/>
    <p:sldId id="258"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9" d="100"/>
          <a:sy n="99" d="100"/>
        </p:scale>
        <p:origin x="-116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039768-C03B-6D4B-A194-6CB7C4772886}" type="datetimeFigureOut">
              <a:rPr lang="en-US" smtClean="0"/>
              <a:t>4/14/15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B687F-6BDE-6647-A884-5F89A286E53E}" type="slidenum">
              <a:rPr lang="en-US" smtClean="0"/>
              <a:t>‹#›</a:t>
            </a:fld>
            <a:endParaRPr lang="en-US"/>
          </a:p>
        </p:txBody>
      </p:sp>
    </p:spTree>
    <p:extLst>
      <p:ext uri="{BB962C8B-B14F-4D97-AF65-F5344CB8AC3E}">
        <p14:creationId xmlns:p14="http://schemas.microsoft.com/office/powerpoint/2010/main" val="663179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039768-C03B-6D4B-A194-6CB7C4772886}" type="datetimeFigureOut">
              <a:rPr lang="en-US" smtClean="0"/>
              <a:t>4/14/15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B687F-6BDE-6647-A884-5F89A286E53E}" type="slidenum">
              <a:rPr lang="en-US" smtClean="0"/>
              <a:t>‹#›</a:t>
            </a:fld>
            <a:endParaRPr lang="en-US"/>
          </a:p>
        </p:txBody>
      </p:sp>
    </p:spTree>
    <p:extLst>
      <p:ext uri="{BB962C8B-B14F-4D97-AF65-F5344CB8AC3E}">
        <p14:creationId xmlns:p14="http://schemas.microsoft.com/office/powerpoint/2010/main" val="3719900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039768-C03B-6D4B-A194-6CB7C4772886}" type="datetimeFigureOut">
              <a:rPr lang="en-US" smtClean="0"/>
              <a:t>4/14/15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B687F-6BDE-6647-A884-5F89A286E53E}" type="slidenum">
              <a:rPr lang="en-US" smtClean="0"/>
              <a:t>‹#›</a:t>
            </a:fld>
            <a:endParaRPr lang="en-US"/>
          </a:p>
        </p:txBody>
      </p:sp>
    </p:spTree>
    <p:extLst>
      <p:ext uri="{BB962C8B-B14F-4D97-AF65-F5344CB8AC3E}">
        <p14:creationId xmlns:p14="http://schemas.microsoft.com/office/powerpoint/2010/main" val="1179239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039768-C03B-6D4B-A194-6CB7C4772886}" type="datetimeFigureOut">
              <a:rPr lang="en-US" smtClean="0"/>
              <a:t>4/14/15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B687F-6BDE-6647-A884-5F89A286E53E}" type="slidenum">
              <a:rPr lang="en-US" smtClean="0"/>
              <a:t>‹#›</a:t>
            </a:fld>
            <a:endParaRPr lang="en-US"/>
          </a:p>
        </p:txBody>
      </p:sp>
    </p:spTree>
    <p:extLst>
      <p:ext uri="{BB962C8B-B14F-4D97-AF65-F5344CB8AC3E}">
        <p14:creationId xmlns:p14="http://schemas.microsoft.com/office/powerpoint/2010/main" val="1536817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039768-C03B-6D4B-A194-6CB7C4772886}" type="datetimeFigureOut">
              <a:rPr lang="en-US" smtClean="0"/>
              <a:t>4/14/15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B687F-6BDE-6647-A884-5F89A286E53E}" type="slidenum">
              <a:rPr lang="en-US" smtClean="0"/>
              <a:t>‹#›</a:t>
            </a:fld>
            <a:endParaRPr lang="en-US"/>
          </a:p>
        </p:txBody>
      </p:sp>
    </p:spTree>
    <p:extLst>
      <p:ext uri="{BB962C8B-B14F-4D97-AF65-F5344CB8AC3E}">
        <p14:creationId xmlns:p14="http://schemas.microsoft.com/office/powerpoint/2010/main" val="3154941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039768-C03B-6D4B-A194-6CB7C4772886}" type="datetimeFigureOut">
              <a:rPr lang="en-US" smtClean="0"/>
              <a:t>4/14/15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CB687F-6BDE-6647-A884-5F89A286E53E}" type="slidenum">
              <a:rPr lang="en-US" smtClean="0"/>
              <a:t>‹#›</a:t>
            </a:fld>
            <a:endParaRPr lang="en-US"/>
          </a:p>
        </p:txBody>
      </p:sp>
    </p:spTree>
    <p:extLst>
      <p:ext uri="{BB962C8B-B14F-4D97-AF65-F5344CB8AC3E}">
        <p14:creationId xmlns:p14="http://schemas.microsoft.com/office/powerpoint/2010/main" val="693296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039768-C03B-6D4B-A194-6CB7C4772886}" type="datetimeFigureOut">
              <a:rPr lang="en-US" smtClean="0"/>
              <a:t>4/14/15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CB687F-6BDE-6647-A884-5F89A286E53E}" type="slidenum">
              <a:rPr lang="en-US" smtClean="0"/>
              <a:t>‹#›</a:t>
            </a:fld>
            <a:endParaRPr lang="en-US"/>
          </a:p>
        </p:txBody>
      </p:sp>
    </p:spTree>
    <p:extLst>
      <p:ext uri="{BB962C8B-B14F-4D97-AF65-F5344CB8AC3E}">
        <p14:creationId xmlns:p14="http://schemas.microsoft.com/office/powerpoint/2010/main" val="3823708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039768-C03B-6D4B-A194-6CB7C4772886}" type="datetimeFigureOut">
              <a:rPr lang="en-US" smtClean="0"/>
              <a:t>4/14/15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CB687F-6BDE-6647-A884-5F89A286E53E}" type="slidenum">
              <a:rPr lang="en-US" smtClean="0"/>
              <a:t>‹#›</a:t>
            </a:fld>
            <a:endParaRPr lang="en-US"/>
          </a:p>
        </p:txBody>
      </p:sp>
    </p:spTree>
    <p:extLst>
      <p:ext uri="{BB962C8B-B14F-4D97-AF65-F5344CB8AC3E}">
        <p14:creationId xmlns:p14="http://schemas.microsoft.com/office/powerpoint/2010/main" val="1320021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039768-C03B-6D4B-A194-6CB7C4772886}" type="datetimeFigureOut">
              <a:rPr lang="en-US" smtClean="0"/>
              <a:t>4/14/15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CB687F-6BDE-6647-A884-5F89A286E53E}" type="slidenum">
              <a:rPr lang="en-US" smtClean="0"/>
              <a:t>‹#›</a:t>
            </a:fld>
            <a:endParaRPr lang="en-US"/>
          </a:p>
        </p:txBody>
      </p:sp>
    </p:spTree>
    <p:extLst>
      <p:ext uri="{BB962C8B-B14F-4D97-AF65-F5344CB8AC3E}">
        <p14:creationId xmlns:p14="http://schemas.microsoft.com/office/powerpoint/2010/main" val="2873476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039768-C03B-6D4B-A194-6CB7C4772886}" type="datetimeFigureOut">
              <a:rPr lang="en-US" smtClean="0"/>
              <a:t>4/14/15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CB687F-6BDE-6647-A884-5F89A286E53E}" type="slidenum">
              <a:rPr lang="en-US" smtClean="0"/>
              <a:t>‹#›</a:t>
            </a:fld>
            <a:endParaRPr lang="en-US"/>
          </a:p>
        </p:txBody>
      </p:sp>
    </p:spTree>
    <p:extLst>
      <p:ext uri="{BB962C8B-B14F-4D97-AF65-F5344CB8AC3E}">
        <p14:creationId xmlns:p14="http://schemas.microsoft.com/office/powerpoint/2010/main" val="213984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039768-C03B-6D4B-A194-6CB7C4772886}" type="datetimeFigureOut">
              <a:rPr lang="en-US" smtClean="0"/>
              <a:t>4/14/15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CB687F-6BDE-6647-A884-5F89A286E53E}" type="slidenum">
              <a:rPr lang="en-US" smtClean="0"/>
              <a:t>‹#›</a:t>
            </a:fld>
            <a:endParaRPr lang="en-US"/>
          </a:p>
        </p:txBody>
      </p:sp>
    </p:spTree>
    <p:extLst>
      <p:ext uri="{BB962C8B-B14F-4D97-AF65-F5344CB8AC3E}">
        <p14:creationId xmlns:p14="http://schemas.microsoft.com/office/powerpoint/2010/main" val="11952457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039768-C03B-6D4B-A194-6CB7C4772886}" type="datetimeFigureOut">
              <a:rPr lang="en-US" smtClean="0"/>
              <a:t>4/14/15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CB687F-6BDE-6647-A884-5F89A286E53E}" type="slidenum">
              <a:rPr lang="en-US" smtClean="0"/>
              <a:t>‹#›</a:t>
            </a:fld>
            <a:endParaRPr lang="en-US"/>
          </a:p>
        </p:txBody>
      </p:sp>
    </p:spTree>
    <p:extLst>
      <p:ext uri="{BB962C8B-B14F-4D97-AF65-F5344CB8AC3E}">
        <p14:creationId xmlns:p14="http://schemas.microsoft.com/office/powerpoint/2010/main" val="2104714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Final Project Proposal</a:t>
            </a:r>
            <a:endParaRPr lang="en-US" dirty="0"/>
          </a:p>
        </p:txBody>
      </p:sp>
      <p:sp>
        <p:nvSpPr>
          <p:cNvPr id="3" name="Subtitle 2"/>
          <p:cNvSpPr>
            <a:spLocks noGrp="1"/>
          </p:cNvSpPr>
          <p:nvPr>
            <p:ph type="subTitle" idx="1"/>
          </p:nvPr>
        </p:nvSpPr>
        <p:spPr/>
        <p:txBody>
          <a:bodyPr/>
          <a:lstStyle/>
          <a:p>
            <a:r>
              <a:rPr lang="en-US" dirty="0" smtClean="0">
                <a:solidFill>
                  <a:srgbClr val="000000"/>
                </a:solidFill>
              </a:rPr>
              <a:t>Web Advanced: </a:t>
            </a:r>
            <a:r>
              <a:rPr lang="en-US" dirty="0" err="1" smtClean="0">
                <a:solidFill>
                  <a:srgbClr val="000000"/>
                </a:solidFill>
              </a:rPr>
              <a:t>Javascript</a:t>
            </a:r>
            <a:endParaRPr lang="en-US" dirty="0" smtClean="0">
              <a:solidFill>
                <a:srgbClr val="000000"/>
              </a:solidFill>
            </a:endParaRPr>
          </a:p>
          <a:p>
            <a:r>
              <a:rPr lang="en-US" dirty="0" smtClean="0">
                <a:solidFill>
                  <a:srgbClr val="000000"/>
                </a:solidFill>
              </a:rPr>
              <a:t>Yumeng Wang 2015</a:t>
            </a:r>
            <a:endParaRPr lang="en-US" dirty="0">
              <a:solidFill>
                <a:srgbClr val="000000"/>
              </a:solidFill>
            </a:endParaRPr>
          </a:p>
        </p:txBody>
      </p:sp>
    </p:spTree>
    <p:extLst>
      <p:ext uri="{BB962C8B-B14F-4D97-AF65-F5344CB8AC3E}">
        <p14:creationId xmlns:p14="http://schemas.microsoft.com/office/powerpoint/2010/main" val="1599164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5530" y="-87165"/>
            <a:ext cx="7772400" cy="1470025"/>
          </a:xfrm>
        </p:spPr>
        <p:txBody>
          <a:bodyPr/>
          <a:lstStyle/>
          <a:p>
            <a:r>
              <a:rPr lang="en-US" dirty="0" smtClean="0"/>
              <a:t>Finding the Mouse</a:t>
            </a:r>
            <a:endParaRPr lang="en-US" dirty="0"/>
          </a:p>
        </p:txBody>
      </p:sp>
      <p:sp>
        <p:nvSpPr>
          <p:cNvPr id="3" name="Subtitle 2"/>
          <p:cNvSpPr>
            <a:spLocks noGrp="1"/>
          </p:cNvSpPr>
          <p:nvPr>
            <p:ph type="subTitle" idx="1"/>
          </p:nvPr>
        </p:nvSpPr>
        <p:spPr>
          <a:xfrm>
            <a:off x="1245140" y="1668583"/>
            <a:ext cx="6527260" cy="3970217"/>
          </a:xfrm>
        </p:spPr>
        <p:txBody>
          <a:bodyPr>
            <a:normAutofit/>
          </a:bodyPr>
          <a:lstStyle/>
          <a:p>
            <a:pPr algn="l"/>
            <a:r>
              <a:rPr lang="en-US" sz="2400" dirty="0" smtClean="0">
                <a:solidFill>
                  <a:schemeClr val="tx1"/>
                </a:solidFill>
              </a:rPr>
              <a:t>Find the Mouse is a simple web game, in which the player has to find the “invisible” mouse cursor with the clues inside of the small units/cells that cover the entire screen.  On each unit there will be a letter, such as “A”, “B”, “C”… Because the mouse is invisible, the user has to open the clue by type the corresponding letter to open the clue inside of the unit. There four types of clues: up, down, left and right. The user will try to find which unit contains the mouse by these clues. </a:t>
            </a:r>
            <a:endParaRPr lang="en-US" sz="2400" dirty="0">
              <a:solidFill>
                <a:schemeClr val="tx1"/>
              </a:solidFill>
            </a:endParaRPr>
          </a:p>
        </p:txBody>
      </p:sp>
    </p:spTree>
    <p:extLst>
      <p:ext uri="{BB962C8B-B14F-4D97-AF65-F5344CB8AC3E}">
        <p14:creationId xmlns:p14="http://schemas.microsoft.com/office/powerpoint/2010/main" val="1532541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5530" y="-87165"/>
            <a:ext cx="7772400" cy="1470025"/>
          </a:xfrm>
        </p:spPr>
        <p:txBody>
          <a:bodyPr/>
          <a:lstStyle/>
          <a:p>
            <a:r>
              <a:rPr lang="en-US" dirty="0" smtClean="0"/>
              <a:t>Finding the Mouse</a:t>
            </a:r>
            <a:endParaRPr lang="en-US" dirty="0"/>
          </a:p>
        </p:txBody>
      </p:sp>
      <p:pic>
        <p:nvPicPr>
          <p:cNvPr id="6" name="Picture 5" descr="Screen Shot 2015-04-14 at 5.26.2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987" y="1183626"/>
            <a:ext cx="7487963" cy="5020999"/>
          </a:xfrm>
          <a:prstGeom prst="rect">
            <a:avLst/>
          </a:prstGeom>
        </p:spPr>
      </p:pic>
    </p:spTree>
    <p:extLst>
      <p:ext uri="{BB962C8B-B14F-4D97-AF65-F5344CB8AC3E}">
        <p14:creationId xmlns:p14="http://schemas.microsoft.com/office/powerpoint/2010/main" val="1649950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5530" y="-87165"/>
            <a:ext cx="7772400" cy="1470025"/>
          </a:xfrm>
        </p:spPr>
        <p:txBody>
          <a:bodyPr/>
          <a:lstStyle/>
          <a:p>
            <a:r>
              <a:rPr lang="en-US" dirty="0" smtClean="0"/>
              <a:t>Finding the Mouse</a:t>
            </a:r>
            <a:endParaRPr lang="en-US" dirty="0"/>
          </a:p>
        </p:txBody>
      </p:sp>
      <p:pic>
        <p:nvPicPr>
          <p:cNvPr id="7" name="Picture 6" descr="Screen Shot 2015-04-14 at 5.27.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536" y="1208532"/>
            <a:ext cx="7487963" cy="5040916"/>
          </a:xfrm>
          <a:prstGeom prst="rect">
            <a:avLst/>
          </a:prstGeom>
        </p:spPr>
      </p:pic>
    </p:spTree>
    <p:extLst>
      <p:ext uri="{BB962C8B-B14F-4D97-AF65-F5344CB8AC3E}">
        <p14:creationId xmlns:p14="http://schemas.microsoft.com/office/powerpoint/2010/main" val="1875348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1253" y="-87165"/>
            <a:ext cx="7772400" cy="1470025"/>
          </a:xfrm>
        </p:spPr>
        <p:txBody>
          <a:bodyPr/>
          <a:lstStyle/>
          <a:p>
            <a:r>
              <a:rPr lang="en-US" dirty="0" smtClean="0"/>
              <a:t>Library</a:t>
            </a:r>
            <a:endParaRPr lang="en-US" dirty="0"/>
          </a:p>
        </p:txBody>
      </p:sp>
      <p:sp>
        <p:nvSpPr>
          <p:cNvPr id="3" name="Subtitle 2"/>
          <p:cNvSpPr>
            <a:spLocks noGrp="1"/>
          </p:cNvSpPr>
          <p:nvPr>
            <p:ph type="subTitle" idx="1"/>
          </p:nvPr>
        </p:nvSpPr>
        <p:spPr>
          <a:xfrm>
            <a:off x="1245140" y="1668583"/>
            <a:ext cx="6527260" cy="3970217"/>
          </a:xfrm>
        </p:spPr>
        <p:txBody>
          <a:bodyPr>
            <a:normAutofit/>
          </a:bodyPr>
          <a:lstStyle/>
          <a:p>
            <a:pPr algn="l"/>
            <a:r>
              <a:rPr lang="en-US" sz="2400" dirty="0" smtClean="0">
                <a:solidFill>
                  <a:schemeClr val="tx1"/>
                </a:solidFill>
              </a:rPr>
              <a:t>Besides the logic written in </a:t>
            </a:r>
            <a:r>
              <a:rPr lang="en-US" sz="2400" dirty="0" err="1" smtClean="0">
                <a:solidFill>
                  <a:schemeClr val="tx1"/>
                </a:solidFill>
              </a:rPr>
              <a:t>Javascript</a:t>
            </a:r>
            <a:r>
              <a:rPr lang="en-US" sz="2400" dirty="0" smtClean="0">
                <a:solidFill>
                  <a:schemeClr val="tx1"/>
                </a:solidFill>
              </a:rPr>
              <a:t> with </a:t>
            </a:r>
            <a:r>
              <a:rPr lang="en-US" sz="2400" dirty="0" err="1" smtClean="0">
                <a:solidFill>
                  <a:schemeClr val="tx1"/>
                </a:solidFill>
              </a:rPr>
              <a:t>JQuery</a:t>
            </a:r>
            <a:r>
              <a:rPr lang="en-US" sz="2400" dirty="0" smtClean="0">
                <a:solidFill>
                  <a:schemeClr val="tx1"/>
                </a:solidFill>
              </a:rPr>
              <a:t>, the graphics will be created in a 2D graphics library. </a:t>
            </a:r>
            <a:r>
              <a:rPr lang="en-US" sz="2400" dirty="0" err="1" smtClean="0">
                <a:solidFill>
                  <a:schemeClr val="tx1"/>
                </a:solidFill>
              </a:rPr>
              <a:t>Two.js</a:t>
            </a:r>
            <a:r>
              <a:rPr lang="en-US" sz="2400" dirty="0" smtClean="0">
                <a:solidFill>
                  <a:schemeClr val="tx1"/>
                </a:solidFill>
              </a:rPr>
              <a:t> , </a:t>
            </a:r>
            <a:r>
              <a:rPr lang="en-US" sz="2400" dirty="0" err="1" smtClean="0">
                <a:solidFill>
                  <a:schemeClr val="tx1"/>
                </a:solidFill>
              </a:rPr>
              <a:t>Bounce.js</a:t>
            </a:r>
            <a:r>
              <a:rPr lang="en-US" sz="2400" dirty="0" smtClean="0">
                <a:solidFill>
                  <a:schemeClr val="tx1"/>
                </a:solidFill>
              </a:rPr>
              <a:t>, or </a:t>
            </a:r>
            <a:r>
              <a:rPr lang="en-US" sz="2400" dirty="0" err="1" smtClean="0">
                <a:solidFill>
                  <a:schemeClr val="tx1"/>
                </a:solidFill>
              </a:rPr>
              <a:t>Paper.js</a:t>
            </a:r>
            <a:r>
              <a:rPr lang="en-US" sz="2400" dirty="0" smtClean="0">
                <a:solidFill>
                  <a:schemeClr val="tx1"/>
                </a:solidFill>
              </a:rPr>
              <a:t> might be the ideal choice. </a:t>
            </a:r>
            <a:endParaRPr lang="en-US" sz="2400" dirty="0">
              <a:solidFill>
                <a:schemeClr val="tx1"/>
              </a:solidFill>
            </a:endParaRPr>
          </a:p>
        </p:txBody>
      </p:sp>
      <p:pic>
        <p:nvPicPr>
          <p:cNvPr id="5" name="Picture 4" descr="Screen Shot 2015-04-14 at 5.21.1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826" y="4059913"/>
            <a:ext cx="2963541" cy="1021911"/>
          </a:xfrm>
          <a:prstGeom prst="rect">
            <a:avLst/>
          </a:prstGeom>
        </p:spPr>
      </p:pic>
      <p:pic>
        <p:nvPicPr>
          <p:cNvPr id="6" name="Picture 5" descr="Screen Shot 2015-04-14 at 5.20.5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2006" y="4186599"/>
            <a:ext cx="2552700" cy="838200"/>
          </a:xfrm>
          <a:prstGeom prst="rect">
            <a:avLst/>
          </a:prstGeom>
        </p:spPr>
      </p:pic>
      <p:pic>
        <p:nvPicPr>
          <p:cNvPr id="7" name="Picture 6" descr="Screen Shot 2015-04-14 at 5.21.0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8338" y="4186599"/>
            <a:ext cx="2870200" cy="838200"/>
          </a:xfrm>
          <a:prstGeom prst="rect">
            <a:avLst/>
          </a:prstGeom>
        </p:spPr>
      </p:pic>
    </p:spTree>
    <p:extLst>
      <p:ext uri="{BB962C8B-B14F-4D97-AF65-F5344CB8AC3E}">
        <p14:creationId xmlns:p14="http://schemas.microsoft.com/office/powerpoint/2010/main" val="2535333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1253" y="-87165"/>
            <a:ext cx="7772400" cy="1470025"/>
          </a:xfrm>
        </p:spPr>
        <p:txBody>
          <a:bodyPr/>
          <a:lstStyle/>
          <a:p>
            <a:r>
              <a:rPr lang="en-US" dirty="0" smtClean="0"/>
              <a:t>Challenges</a:t>
            </a:r>
            <a:endParaRPr lang="en-US" dirty="0"/>
          </a:p>
        </p:txBody>
      </p:sp>
      <p:sp>
        <p:nvSpPr>
          <p:cNvPr id="3" name="Subtitle 2"/>
          <p:cNvSpPr>
            <a:spLocks noGrp="1"/>
          </p:cNvSpPr>
          <p:nvPr>
            <p:ph type="subTitle" idx="1"/>
          </p:nvPr>
        </p:nvSpPr>
        <p:spPr>
          <a:xfrm>
            <a:off x="1245140" y="1668583"/>
            <a:ext cx="6527260" cy="3970217"/>
          </a:xfrm>
        </p:spPr>
        <p:txBody>
          <a:bodyPr>
            <a:normAutofit/>
          </a:bodyPr>
          <a:lstStyle/>
          <a:p>
            <a:pPr marL="342900" indent="-342900" algn="l">
              <a:buFontTx/>
              <a:buChar char="-"/>
            </a:pPr>
            <a:r>
              <a:rPr lang="en-US" sz="2400" dirty="0" smtClean="0">
                <a:solidFill>
                  <a:schemeClr val="tx1"/>
                </a:solidFill>
              </a:rPr>
              <a:t>How to obtain the mouse position on the screen?</a:t>
            </a:r>
          </a:p>
          <a:p>
            <a:pPr marL="342900" indent="-342900" algn="l">
              <a:buFontTx/>
              <a:buChar char="-"/>
            </a:pPr>
            <a:r>
              <a:rPr lang="en-US" sz="2400" dirty="0" smtClean="0">
                <a:solidFill>
                  <a:schemeClr val="tx1"/>
                </a:solidFill>
              </a:rPr>
              <a:t>How to efficiently write the logic to compare each pair of positions?</a:t>
            </a:r>
          </a:p>
          <a:p>
            <a:pPr marL="342900" indent="-342900" algn="l">
              <a:buFontTx/>
              <a:buChar char="-"/>
            </a:pPr>
            <a:r>
              <a:rPr lang="en-US" sz="2400" dirty="0" smtClean="0">
                <a:solidFill>
                  <a:schemeClr val="tx1"/>
                </a:solidFill>
              </a:rPr>
              <a:t>Using the library</a:t>
            </a:r>
            <a:endParaRPr lang="en-US" sz="2400" dirty="0">
              <a:solidFill>
                <a:schemeClr val="tx1"/>
              </a:solidFill>
            </a:endParaRPr>
          </a:p>
        </p:txBody>
      </p:sp>
    </p:spTree>
    <p:extLst>
      <p:ext uri="{BB962C8B-B14F-4D97-AF65-F5344CB8AC3E}">
        <p14:creationId xmlns:p14="http://schemas.microsoft.com/office/powerpoint/2010/main" val="871145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TotalTime>
  <Words>196</Words>
  <Application>Microsoft Macintosh PowerPoint</Application>
  <PresentationFormat>On-screen Show (4:3)</PresentationFormat>
  <Paragraphs>13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Final Project Proposal</vt:lpstr>
      <vt:lpstr>Finding the Mouse</vt:lpstr>
      <vt:lpstr>Finding the Mouse</vt:lpstr>
      <vt:lpstr>Finding the Mouse</vt:lpstr>
      <vt:lpstr>Library</vt:lpstr>
      <vt:lpstr>Challenges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Proposal</dc:title>
  <dc:creator>wang yumeng</dc:creator>
  <cp:lastModifiedBy>wang yumeng</cp:lastModifiedBy>
  <cp:revision>3</cp:revision>
  <dcterms:created xsi:type="dcterms:W3CDTF">2015-04-14T21:08:31Z</dcterms:created>
  <dcterms:modified xsi:type="dcterms:W3CDTF">2015-04-14T21:34:22Z</dcterms:modified>
</cp:coreProperties>
</file>