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4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7F659-2C7F-7EB2-A78B-2A23E7B2E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562EED-1F71-FDBF-D0D8-4A145B4D6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59EDF-9BFB-88BC-CE95-6FFF27C79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9545C-E0D5-4E36-EB04-256D83D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5E8C1-C16A-263C-C6B3-0DD6E51E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88EDF-BCD1-B72F-0E10-8234C273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2FC32-87F0-E26C-EF31-15B988465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702998-AD54-8004-626C-D3458BD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D015AF-A270-52FC-603C-575CF215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102D0-ADB1-0FB5-8A00-728A5B98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0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AF4108-89E5-53FB-4272-BA859BC75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1EC1AB-8682-4F28-9F65-3552A4ADE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3C6309-22DA-F339-4EC3-6ABD8CAB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1A12D-D111-572E-2753-2EF8AAC7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85907-057B-C936-0E7A-45316191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373E8-49EA-EF03-A711-159F17A8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1540-E73D-0ED1-98D9-290B1A893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CA8C7-630C-A23A-8FC4-77B7DE4C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E102B7-3DE8-AB0F-CD7C-E25D12C9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016AF-3909-005E-6549-7CA8FE2E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D650F-547D-6625-1056-525B2B2C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381F3-7A31-992A-92EE-A96B17D55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2382-BB13-2D93-17F6-79644484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0A46E-E3A2-3495-AB94-D5D20426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FD7CB-E36F-EBE4-7F0B-5BC23F25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4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BE424-3434-AE89-2504-9591AE93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D982C8-EF88-54A9-BB3B-326C37853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E44E1B-CF53-0355-8452-161409E7A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8030F-AD87-1C8B-DF6C-10555E87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2EA862-59EC-C6FD-77AE-64E6D81C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858CC-F488-F69C-D3ED-C71B401F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65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5830A-917C-9175-2E88-CCA047C5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162ED7-DB5D-23FB-9E3B-12538447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28453-F439-2DD5-B2FD-0412C8DC7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EBCB2B-2AB3-5118-8FAC-514C849F9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23EC09-521B-C836-FEF9-D978DA412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84B7F-AE71-46AB-B434-36DCAE7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89D2C8-EA94-534A-8921-AB07B87B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49940A-079B-9A7A-DF57-47EF5874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89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F524D-F493-279B-A567-0D9C44346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E879B-FCD1-3676-EAED-4DF9BFB8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C962B9-1081-4843-8984-3DCDC640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75F243-9FA8-CFA6-C1DC-A71C4552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00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56DDBE-D141-677E-2BBF-EC82F9E8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75358F-F4DC-1718-88A7-ACD037BA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54B51C-F630-5D60-3D5C-240D9CCC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10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9ED1B-55F0-4726-27A2-57C72870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CB594D-91C5-5A3F-DA06-9D977D94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1E9FA-4D3F-1441-2BC7-329F49ED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DEE77E-7307-2E0A-B1C5-681255F5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912A8-70DD-79F7-79C5-A7AF895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AB48F-CBAE-45B4-2057-05CDD362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74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64776-D54E-297E-4014-A4B70D13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33A99C-5DC7-AA76-DB56-C81D28B70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61E5AF-3CAD-34B1-FE27-41C500AC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A04464-2A87-AA02-FABA-729A22FCD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79ACEB-1793-E7AD-A98E-A29A775D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72BF9-EC84-E357-62BA-CD4AEF98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81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7FB46E-1D2F-1BC2-821C-E1DCCE77C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F815C2-9767-BF06-BE9D-EF7A6095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626A64-0ECC-6B30-7FCD-34EF281A4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CACA-8DAA-4B1F-9852-829F7FCCDDF5}" type="datetimeFigureOut">
              <a:rPr lang="zh-CN" altLang="en-US" smtClean="0"/>
              <a:t>2025/1/19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4F8E0-8BE7-C106-BA35-FBF34A82B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893819-61B3-CEA2-1638-1FAAF54D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8B67-4B62-4DA3-A62C-6D1B3BE4F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0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208A8D-B96D-D2ED-5592-51ED22ABB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600" r="90000">
                        <a14:foregroundMark x1="9200" y1="50800" x2="9200" y2="50800"/>
                        <a14:foregroundMark x1="5600" y1="47200" x2="5600" y2="47200"/>
                        <a14:foregroundMark x1="86000" y1="33600" x2="86000" y2="33600"/>
                        <a14:foregroundMark x1="86800" y1="32600" x2="86800" y2="32600"/>
                        <a14:foregroundMark x1="86400" y1="31400" x2="86400" y2="31400"/>
                        <a14:foregroundMark x1="86400" y1="30200" x2="86400" y2="30200"/>
                        <a14:foregroundMark x1="85600" y1="29400" x2="85600" y2="29400"/>
                        <a14:backgroundMark x1="85200" y1="47600" x2="85200" y2="47600"/>
                        <a14:backgroundMark x1="85400" y1="48400" x2="85400" y2="48400"/>
                        <a14:backgroundMark x1="84400" y1="48400" x2="84400" y2="48400"/>
                        <a14:backgroundMark x1="89800" y1="52200" x2="89800" y2="52200"/>
                        <a14:backgroundMark x1="87800" y1="52200" x2="87800" y2="52200"/>
                        <a14:backgroundMark x1="86000" y1="53800" x2="86000" y2="53800"/>
                        <a14:backgroundMark x1="85000" y1="50800" x2="85000" y2="50800"/>
                        <a14:backgroundMark x1="84200" y1="52200" x2="84200" y2="52200"/>
                        <a14:backgroundMark x1="86200" y1="47800" x2="86200" y2="47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0" t="15600" r="7600" b="13800"/>
          <a:stretch/>
        </p:blipFill>
        <p:spPr>
          <a:xfrm>
            <a:off x="2413000" y="990600"/>
            <a:ext cx="58420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46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浩凯 孙</dc:creator>
  <cp:lastModifiedBy>浩凯 孙</cp:lastModifiedBy>
  <cp:revision>2</cp:revision>
  <dcterms:created xsi:type="dcterms:W3CDTF">2025-01-19T07:29:58Z</dcterms:created>
  <dcterms:modified xsi:type="dcterms:W3CDTF">2025-01-19T07:31:28Z</dcterms:modified>
</cp:coreProperties>
</file>