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7" r:id="rId3"/>
    <p:sldId id="314" r:id="rId4"/>
    <p:sldId id="258" r:id="rId5"/>
    <p:sldId id="316" r:id="rId6"/>
    <p:sldId id="317" r:id="rId7"/>
    <p:sldId id="318" r:id="rId8"/>
    <p:sldId id="319" r:id="rId9"/>
    <p:sldId id="320" r:id="rId10"/>
    <p:sldId id="321" r:id="rId11"/>
  </p:sldIdLst>
  <p:sldSz cx="9144000" cy="5143500" type="screen16x9"/>
  <p:notesSz cx="6858000" cy="9144000"/>
  <p:embeddedFontLst>
    <p:embeddedFont>
      <p:font typeface="Assistant" pitchFamily="2" charset="-79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Roboto Condensed Light" panose="02000000000000000000" pitchFamily="2" charset="0"/>
      <p:regular r:id="rId16"/>
      <p:italic r:id="rId17"/>
    </p:embeddedFont>
    <p:embeddedFont>
      <p:font typeface="Stint Ultra Expanded" panose="02020500000000000000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888E96-DFCA-4FED-9477-C079EAABFAED}">
  <a:tblStyle styleId="{34888E96-DFCA-4FED-9477-C079EAABFA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0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05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90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13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59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32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29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088" y="408773"/>
            <a:ext cx="7717834" cy="4325948"/>
            <a:chOff x="713088" y="408773"/>
            <a:chExt cx="7717834" cy="4325948"/>
          </a:xfrm>
        </p:grpSpPr>
        <p:sp>
          <p:nvSpPr>
            <p:cNvPr id="10" name="Google Shape;10;p2"/>
            <p:cNvSpPr/>
            <p:nvPr/>
          </p:nvSpPr>
          <p:spPr>
            <a:xfrm>
              <a:off x="713088" y="408783"/>
              <a:ext cx="7717834" cy="4325938"/>
            </a:xfrm>
            <a:custGeom>
              <a:avLst/>
              <a:gdLst/>
              <a:ahLst/>
              <a:cxnLst/>
              <a:rect l="l" t="t" r="r" b="b"/>
              <a:pathLst>
                <a:path w="99351" h="55691" extrusionOk="0">
                  <a:moveTo>
                    <a:pt x="19239" y="0"/>
                  </a:moveTo>
                  <a:cubicBezTo>
                    <a:pt x="17832" y="0"/>
                    <a:pt x="16487" y="559"/>
                    <a:pt x="15488" y="1558"/>
                  </a:cubicBezTo>
                  <a:lnTo>
                    <a:pt x="1553" y="15493"/>
                  </a:lnTo>
                  <a:cubicBezTo>
                    <a:pt x="560" y="16486"/>
                    <a:pt x="1" y="17837"/>
                    <a:pt x="1" y="19244"/>
                  </a:cubicBezTo>
                  <a:lnTo>
                    <a:pt x="1" y="50388"/>
                  </a:lnTo>
                  <a:cubicBezTo>
                    <a:pt x="1" y="53322"/>
                    <a:pt x="2376" y="55691"/>
                    <a:pt x="5304" y="55691"/>
                  </a:cubicBezTo>
                  <a:lnTo>
                    <a:pt x="62697" y="55691"/>
                  </a:lnTo>
                  <a:cubicBezTo>
                    <a:pt x="64104" y="55691"/>
                    <a:pt x="65455" y="55132"/>
                    <a:pt x="66448" y="54139"/>
                  </a:cubicBezTo>
                  <a:lnTo>
                    <a:pt x="68540" y="52053"/>
                  </a:lnTo>
                  <a:cubicBezTo>
                    <a:pt x="69533" y="51054"/>
                    <a:pt x="70883" y="50495"/>
                    <a:pt x="72291" y="50495"/>
                  </a:cubicBezTo>
                  <a:lnTo>
                    <a:pt x="94048" y="50495"/>
                  </a:lnTo>
                  <a:cubicBezTo>
                    <a:pt x="96976" y="50495"/>
                    <a:pt x="99351" y="48126"/>
                    <a:pt x="99351" y="45192"/>
                  </a:cubicBezTo>
                  <a:lnTo>
                    <a:pt x="99351" y="5303"/>
                  </a:lnTo>
                  <a:cubicBezTo>
                    <a:pt x="99351" y="2375"/>
                    <a:pt x="96976" y="0"/>
                    <a:pt x="940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3103" y="408773"/>
              <a:ext cx="1019583" cy="1019595"/>
            </a:xfrm>
            <a:custGeom>
              <a:avLst/>
              <a:gdLst/>
              <a:ahLst/>
              <a:cxnLst/>
              <a:rect l="l" t="t" r="r" b="b"/>
              <a:pathLst>
                <a:path w="13125" h="13126" extrusionOk="0">
                  <a:moveTo>
                    <a:pt x="2369" y="0"/>
                  </a:moveTo>
                  <a:lnTo>
                    <a:pt x="2363" y="7"/>
                  </a:lnTo>
                  <a:cubicBezTo>
                    <a:pt x="1125" y="51"/>
                    <a:pt x="126" y="1006"/>
                    <a:pt x="13" y="2225"/>
                  </a:cubicBezTo>
                  <a:lnTo>
                    <a:pt x="0" y="2237"/>
                  </a:lnTo>
                  <a:lnTo>
                    <a:pt x="0" y="11994"/>
                  </a:lnTo>
                  <a:lnTo>
                    <a:pt x="25" y="12007"/>
                  </a:lnTo>
                  <a:cubicBezTo>
                    <a:pt x="6" y="12076"/>
                    <a:pt x="0" y="12145"/>
                    <a:pt x="0" y="12214"/>
                  </a:cubicBezTo>
                  <a:cubicBezTo>
                    <a:pt x="0" y="12717"/>
                    <a:pt x="409" y="13125"/>
                    <a:pt x="911" y="13125"/>
                  </a:cubicBezTo>
                  <a:cubicBezTo>
                    <a:pt x="1106" y="13125"/>
                    <a:pt x="1288" y="13062"/>
                    <a:pt x="1439" y="12949"/>
                  </a:cubicBezTo>
                  <a:lnTo>
                    <a:pt x="1439" y="12956"/>
                  </a:lnTo>
                  <a:lnTo>
                    <a:pt x="1452" y="12943"/>
                  </a:lnTo>
                  <a:cubicBezTo>
                    <a:pt x="1521" y="12886"/>
                    <a:pt x="1583" y="12824"/>
                    <a:pt x="1640" y="12755"/>
                  </a:cubicBezTo>
                  <a:lnTo>
                    <a:pt x="12779" y="1615"/>
                  </a:lnTo>
                  <a:cubicBezTo>
                    <a:pt x="12830" y="1577"/>
                    <a:pt x="12880" y="1533"/>
                    <a:pt x="12918" y="1483"/>
                  </a:cubicBezTo>
                  <a:lnTo>
                    <a:pt x="12943" y="1458"/>
                  </a:lnTo>
                  <a:lnTo>
                    <a:pt x="12943" y="1452"/>
                  </a:lnTo>
                  <a:cubicBezTo>
                    <a:pt x="13056" y="1301"/>
                    <a:pt x="13125" y="1113"/>
                    <a:pt x="13125" y="911"/>
                  </a:cubicBezTo>
                  <a:cubicBezTo>
                    <a:pt x="13125" y="472"/>
                    <a:pt x="12811" y="107"/>
                    <a:pt x="12402" y="19"/>
                  </a:cubicBezTo>
                  <a:lnTo>
                    <a:pt x="1239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1750" y="1111025"/>
            <a:ext cx="5620500" cy="24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177350" y="4366325"/>
            <a:ext cx="23055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2000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349845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349845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349845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/>
          </p:nvPr>
        </p:nvSpPr>
        <p:spPr>
          <a:xfrm>
            <a:off x="627690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62769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627690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72000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349845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6" hasCustomPrompt="1"/>
          </p:nvPr>
        </p:nvSpPr>
        <p:spPr>
          <a:xfrm>
            <a:off x="349845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7"/>
          </p:nvPr>
        </p:nvSpPr>
        <p:spPr>
          <a:xfrm>
            <a:off x="349845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8"/>
          </p:nvPr>
        </p:nvSpPr>
        <p:spPr>
          <a:xfrm>
            <a:off x="627690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627690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0"/>
          </p:nvPr>
        </p:nvSpPr>
        <p:spPr>
          <a:xfrm>
            <a:off x="627690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 rot="10800000" flipH="1"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6"/>
          <p:cNvGrpSpPr/>
          <p:nvPr/>
        </p:nvGrpSpPr>
        <p:grpSpPr>
          <a:xfrm>
            <a:off x="713088" y="408773"/>
            <a:ext cx="7717834" cy="4325948"/>
            <a:chOff x="713088" y="408773"/>
            <a:chExt cx="7717834" cy="4325948"/>
          </a:xfrm>
        </p:grpSpPr>
        <p:grpSp>
          <p:nvGrpSpPr>
            <p:cNvPr id="239" name="Google Shape;239;p36"/>
            <p:cNvGrpSpPr/>
            <p:nvPr/>
          </p:nvGrpSpPr>
          <p:grpSpPr>
            <a:xfrm>
              <a:off x="713088" y="408773"/>
              <a:ext cx="7717834" cy="4325948"/>
              <a:chOff x="713088" y="408773"/>
              <a:chExt cx="7717834" cy="4325948"/>
            </a:xfrm>
          </p:grpSpPr>
          <p:sp>
            <p:nvSpPr>
              <p:cNvPr id="240" name="Google Shape;240;p36"/>
              <p:cNvSpPr/>
              <p:nvPr/>
            </p:nvSpPr>
            <p:spPr>
              <a:xfrm>
                <a:off x="713088" y="408783"/>
                <a:ext cx="7717834" cy="4325938"/>
              </a:xfrm>
              <a:custGeom>
                <a:avLst/>
                <a:gdLst/>
                <a:ahLst/>
                <a:cxnLst/>
                <a:rect l="l" t="t" r="r" b="b"/>
                <a:pathLst>
                  <a:path w="99351" h="55691" extrusionOk="0">
                    <a:moveTo>
                      <a:pt x="19239" y="0"/>
                    </a:moveTo>
                    <a:cubicBezTo>
                      <a:pt x="17832" y="0"/>
                      <a:pt x="16487" y="559"/>
                      <a:pt x="15488" y="1558"/>
                    </a:cubicBezTo>
                    <a:lnTo>
                      <a:pt x="1553" y="15493"/>
                    </a:lnTo>
                    <a:cubicBezTo>
                      <a:pt x="560" y="16486"/>
                      <a:pt x="1" y="17837"/>
                      <a:pt x="1" y="19244"/>
                    </a:cubicBezTo>
                    <a:lnTo>
                      <a:pt x="1" y="50388"/>
                    </a:lnTo>
                    <a:cubicBezTo>
                      <a:pt x="1" y="53322"/>
                      <a:pt x="2376" y="55691"/>
                      <a:pt x="5304" y="55691"/>
                    </a:cubicBezTo>
                    <a:lnTo>
                      <a:pt x="62697" y="55691"/>
                    </a:lnTo>
                    <a:cubicBezTo>
                      <a:pt x="64104" y="55691"/>
                      <a:pt x="65455" y="55132"/>
                      <a:pt x="66448" y="54139"/>
                    </a:cubicBezTo>
                    <a:lnTo>
                      <a:pt x="68540" y="52053"/>
                    </a:lnTo>
                    <a:cubicBezTo>
                      <a:pt x="69533" y="51054"/>
                      <a:pt x="70883" y="50495"/>
                      <a:pt x="72291" y="50495"/>
                    </a:cubicBezTo>
                    <a:lnTo>
                      <a:pt x="94048" y="50495"/>
                    </a:lnTo>
                    <a:cubicBezTo>
                      <a:pt x="96976" y="50495"/>
                      <a:pt x="99351" y="48126"/>
                      <a:pt x="99351" y="45192"/>
                    </a:cubicBezTo>
                    <a:lnTo>
                      <a:pt x="99351" y="5303"/>
                    </a:lnTo>
                    <a:cubicBezTo>
                      <a:pt x="99351" y="2375"/>
                      <a:pt x="96976" y="0"/>
                      <a:pt x="94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6"/>
              <p:cNvSpPr/>
              <p:nvPr/>
            </p:nvSpPr>
            <p:spPr>
              <a:xfrm>
                <a:off x="713103" y="408773"/>
                <a:ext cx="1019583" cy="1019595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13126" extrusionOk="0">
                    <a:moveTo>
                      <a:pt x="2369" y="0"/>
                    </a:moveTo>
                    <a:lnTo>
                      <a:pt x="2363" y="7"/>
                    </a:lnTo>
                    <a:cubicBezTo>
                      <a:pt x="1125" y="51"/>
                      <a:pt x="126" y="1006"/>
                      <a:pt x="13" y="2225"/>
                    </a:cubicBezTo>
                    <a:lnTo>
                      <a:pt x="0" y="2237"/>
                    </a:lnTo>
                    <a:lnTo>
                      <a:pt x="0" y="11994"/>
                    </a:lnTo>
                    <a:lnTo>
                      <a:pt x="25" y="12007"/>
                    </a:lnTo>
                    <a:cubicBezTo>
                      <a:pt x="6" y="12076"/>
                      <a:pt x="0" y="12145"/>
                      <a:pt x="0" y="12214"/>
                    </a:cubicBezTo>
                    <a:cubicBezTo>
                      <a:pt x="0" y="12717"/>
                      <a:pt x="409" y="13125"/>
                      <a:pt x="911" y="13125"/>
                    </a:cubicBezTo>
                    <a:cubicBezTo>
                      <a:pt x="1106" y="13125"/>
                      <a:pt x="1288" y="13062"/>
                      <a:pt x="1439" y="12949"/>
                    </a:cubicBezTo>
                    <a:lnTo>
                      <a:pt x="1439" y="12956"/>
                    </a:lnTo>
                    <a:lnTo>
                      <a:pt x="1452" y="12943"/>
                    </a:lnTo>
                    <a:cubicBezTo>
                      <a:pt x="1521" y="12886"/>
                      <a:pt x="1583" y="12824"/>
                      <a:pt x="1640" y="12755"/>
                    </a:cubicBezTo>
                    <a:lnTo>
                      <a:pt x="12779" y="1615"/>
                    </a:lnTo>
                    <a:cubicBezTo>
                      <a:pt x="12830" y="1577"/>
                      <a:pt x="12880" y="1533"/>
                      <a:pt x="12918" y="1483"/>
                    </a:cubicBezTo>
                    <a:lnTo>
                      <a:pt x="12943" y="1458"/>
                    </a:lnTo>
                    <a:lnTo>
                      <a:pt x="12943" y="1452"/>
                    </a:lnTo>
                    <a:cubicBezTo>
                      <a:pt x="13056" y="1301"/>
                      <a:pt x="13125" y="1113"/>
                      <a:pt x="13125" y="911"/>
                    </a:cubicBezTo>
                    <a:cubicBezTo>
                      <a:pt x="13125" y="472"/>
                      <a:pt x="12811" y="107"/>
                      <a:pt x="12402" y="19"/>
                    </a:cubicBezTo>
                    <a:lnTo>
                      <a:pt x="123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36"/>
            <p:cNvGrpSpPr/>
            <p:nvPr/>
          </p:nvGrpSpPr>
          <p:grpSpPr>
            <a:xfrm>
              <a:off x="820717" y="539395"/>
              <a:ext cx="286602" cy="434788"/>
              <a:chOff x="1134700" y="2814900"/>
              <a:chExt cx="234650" cy="355975"/>
            </a:xfrm>
          </p:grpSpPr>
          <p:sp>
            <p:nvSpPr>
              <p:cNvPr id="243" name="Google Shape;243;p36"/>
              <p:cNvSpPr/>
              <p:nvPr/>
            </p:nvSpPr>
            <p:spPr>
              <a:xfrm>
                <a:off x="1158350" y="2814900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66" y="0"/>
                    </a:moveTo>
                    <a:cubicBezTo>
                      <a:pt x="1249" y="0"/>
                      <a:pt x="0" y="1231"/>
                      <a:pt x="0" y="2748"/>
                    </a:cubicBezTo>
                    <a:cubicBezTo>
                      <a:pt x="0" y="4264"/>
                      <a:pt x="1249" y="5513"/>
                      <a:pt x="2766" y="5513"/>
                    </a:cubicBezTo>
                    <a:cubicBezTo>
                      <a:pt x="4283" y="5513"/>
                      <a:pt x="5514" y="4264"/>
                      <a:pt x="5514" y="2748"/>
                    </a:cubicBezTo>
                    <a:cubicBezTo>
                      <a:pt x="5514" y="1231"/>
                      <a:pt x="4283" y="0"/>
                      <a:pt x="2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6"/>
              <p:cNvSpPr/>
              <p:nvPr/>
            </p:nvSpPr>
            <p:spPr>
              <a:xfrm>
                <a:off x="1134700" y="2967000"/>
                <a:ext cx="185150" cy="185575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7423" extrusionOk="0">
                    <a:moveTo>
                      <a:pt x="2088" y="0"/>
                    </a:moveTo>
                    <a:cubicBezTo>
                      <a:pt x="929" y="0"/>
                      <a:pt x="1" y="946"/>
                      <a:pt x="1" y="2088"/>
                    </a:cubicBezTo>
                    <a:lnTo>
                      <a:pt x="1" y="6174"/>
                    </a:lnTo>
                    <a:cubicBezTo>
                      <a:pt x="1" y="6870"/>
                      <a:pt x="554" y="7423"/>
                      <a:pt x="1250" y="7423"/>
                    </a:cubicBezTo>
                    <a:lnTo>
                      <a:pt x="3658" y="7423"/>
                    </a:lnTo>
                    <a:cubicBezTo>
                      <a:pt x="3266" y="6852"/>
                      <a:pt x="3034" y="6156"/>
                      <a:pt x="3034" y="5389"/>
                    </a:cubicBezTo>
                    <a:cubicBezTo>
                      <a:pt x="3034" y="3408"/>
                      <a:pt x="4640" y="1802"/>
                      <a:pt x="6620" y="1802"/>
                    </a:cubicBezTo>
                    <a:cubicBezTo>
                      <a:pt x="6888" y="1802"/>
                      <a:pt x="7156" y="1838"/>
                      <a:pt x="7405" y="1892"/>
                    </a:cubicBezTo>
                    <a:cubicBezTo>
                      <a:pt x="7316" y="839"/>
                      <a:pt x="6424" y="0"/>
                      <a:pt x="5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6"/>
              <p:cNvSpPr/>
              <p:nvPr/>
            </p:nvSpPr>
            <p:spPr>
              <a:xfrm>
                <a:off x="1259600" y="3061125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3855" y="0"/>
                    </a:moveTo>
                    <a:lnTo>
                      <a:pt x="1" y="3854"/>
                    </a:lnTo>
                    <a:cubicBezTo>
                      <a:pt x="447" y="4175"/>
                      <a:pt x="1018" y="4389"/>
                      <a:pt x="1624" y="4389"/>
                    </a:cubicBezTo>
                    <a:cubicBezTo>
                      <a:pt x="3141" y="4389"/>
                      <a:pt x="4390" y="3140"/>
                      <a:pt x="4390" y="1624"/>
                    </a:cubicBezTo>
                    <a:cubicBezTo>
                      <a:pt x="4390" y="1017"/>
                      <a:pt x="4176" y="446"/>
                      <a:pt x="3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6"/>
              <p:cNvSpPr/>
              <p:nvPr/>
            </p:nvSpPr>
            <p:spPr>
              <a:xfrm>
                <a:off x="1231500" y="3033025"/>
                <a:ext cx="109325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4390" extrusionOk="0">
                    <a:moveTo>
                      <a:pt x="2748" y="0"/>
                    </a:moveTo>
                    <a:cubicBezTo>
                      <a:pt x="1232" y="0"/>
                      <a:pt x="1" y="1231"/>
                      <a:pt x="1" y="2748"/>
                    </a:cubicBezTo>
                    <a:cubicBezTo>
                      <a:pt x="1" y="3354"/>
                      <a:pt x="197" y="3925"/>
                      <a:pt x="536" y="4389"/>
                    </a:cubicBezTo>
                    <a:lnTo>
                      <a:pt x="4372" y="535"/>
                    </a:lnTo>
                    <a:cubicBezTo>
                      <a:pt x="3926" y="196"/>
                      <a:pt x="3355" y="0"/>
                      <a:pt x="2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int Ultra Expanded"/>
              <a:buNone/>
              <a:defRPr sz="3500" b="1">
                <a:solidFill>
                  <a:schemeClr val="dk1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subTitle" idx="1"/>
          </p:nvPr>
        </p:nvSpPr>
        <p:spPr>
          <a:xfrm>
            <a:off x="6177350" y="4366325"/>
            <a:ext cx="23055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zh-TW" altLang="en-US" dirty="0"/>
              <a:t>周宗翔</a:t>
            </a:r>
            <a:endParaRPr dirty="0"/>
          </a:p>
        </p:txBody>
      </p:sp>
      <p:sp>
        <p:nvSpPr>
          <p:cNvPr id="258" name="Google Shape;258;p40"/>
          <p:cNvSpPr txBox="1">
            <a:spLocks noGrp="1"/>
          </p:cNvSpPr>
          <p:nvPr>
            <p:ph type="ctrTitle"/>
          </p:nvPr>
        </p:nvSpPr>
        <p:spPr>
          <a:xfrm>
            <a:off x="1761750" y="1111025"/>
            <a:ext cx="5620500" cy="24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Simple</a:t>
            </a:r>
            <a:br>
              <a:rPr lang="en" sz="4000" dirty="0"/>
            </a:br>
            <a:r>
              <a:rPr lang="en" sz="4000" dirty="0"/>
              <a:t>OnlineCompiler</a:t>
            </a:r>
            <a:endParaRPr sz="4000" dirty="0"/>
          </a:p>
        </p:txBody>
      </p:sp>
      <p:grpSp>
        <p:nvGrpSpPr>
          <p:cNvPr id="13" name="Google Shape;7423;p94">
            <a:extLst>
              <a:ext uri="{FF2B5EF4-FFF2-40B4-BE49-F238E27FC236}">
                <a16:creationId xmlns:a16="http://schemas.microsoft.com/office/drawing/2014/main" id="{65B17BAF-A71B-672F-AE77-57F3E982670B}"/>
              </a:ext>
            </a:extLst>
          </p:cNvPr>
          <p:cNvGrpSpPr/>
          <p:nvPr/>
        </p:nvGrpSpPr>
        <p:grpSpPr>
          <a:xfrm>
            <a:off x="884934" y="620643"/>
            <a:ext cx="356205" cy="314240"/>
            <a:chOff x="-45674075" y="3586425"/>
            <a:chExt cx="300900" cy="265450"/>
          </a:xfrm>
        </p:grpSpPr>
        <p:sp>
          <p:nvSpPr>
            <p:cNvPr id="14" name="Google Shape;7424;p94">
              <a:extLst>
                <a:ext uri="{FF2B5EF4-FFF2-40B4-BE49-F238E27FC236}">
                  <a16:creationId xmlns:a16="http://schemas.microsoft.com/office/drawing/2014/main" id="{FB843EE1-7CEB-43B6-A4C2-AE2AC0A6D932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25;p94">
              <a:extLst>
                <a:ext uri="{FF2B5EF4-FFF2-40B4-BE49-F238E27FC236}">
                  <a16:creationId xmlns:a16="http://schemas.microsoft.com/office/drawing/2014/main" id="{79B076CD-ECB6-3ED4-3B49-7D8F0DF33927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395;p97">
            <a:hlinkClick r:id="rId3"/>
            <a:extLst>
              <a:ext uri="{FF2B5EF4-FFF2-40B4-BE49-F238E27FC236}">
                <a16:creationId xmlns:a16="http://schemas.microsoft.com/office/drawing/2014/main" id="{69F8276A-FA65-05B1-DA33-229D30F8E9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894" y="4555047"/>
            <a:ext cx="1658820" cy="6639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66;p41">
            <a:extLst>
              <a:ext uri="{FF2B5EF4-FFF2-40B4-BE49-F238E27FC236}">
                <a16:creationId xmlns:a16="http://schemas.microsoft.com/office/drawing/2014/main" id="{C7985F7C-EB3B-1BDF-D29F-A5229B50D9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211" y="20788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03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1029282" y="610351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There are a lot of online compiler inside the internet, coding ground,  </a:t>
            </a:r>
            <a:r>
              <a:rPr lang="en-US" sz="2400" dirty="0" err="1">
                <a:solidFill>
                  <a:schemeClr val="dk1"/>
                </a:solidFill>
              </a:rPr>
              <a:t>onlinegdb</a:t>
            </a:r>
            <a:r>
              <a:rPr lang="en-US" sz="2400" dirty="0">
                <a:solidFill>
                  <a:schemeClr val="dk1"/>
                </a:solidFill>
              </a:rPr>
              <a:t>, etc. However, start from scratch to design a compiler is very difficult things. By this, I decide to try other way to create my own online compiler.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1</a:t>
            </a:r>
            <a:endParaRPr sz="1800" b="1" dirty="0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1674159" y="1237130"/>
            <a:ext cx="6414247" cy="2781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Process</a:t>
            </a:r>
            <a:endParaRPr dirty="0"/>
          </a:p>
        </p:txBody>
      </p:sp>
      <p:sp>
        <p:nvSpPr>
          <p:cNvPr id="268" name="Google Shape;268;p41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2</a:t>
            </a:r>
            <a:endParaRPr sz="1800" b="1" dirty="0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7C9AC9-8812-389D-C240-7B31C78A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87" y="1209557"/>
            <a:ext cx="7282189" cy="328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Enviroment</a:t>
            </a:r>
            <a:endParaRPr dirty="0"/>
          </a:p>
        </p:txBody>
      </p:sp>
      <p:sp>
        <p:nvSpPr>
          <p:cNvPr id="292" name="Google Shape;292;p42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3</a:t>
            </a:r>
            <a:endParaRPr sz="1800" b="1" dirty="0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59" name="Google Shape;267;p41">
            <a:extLst>
              <a:ext uri="{FF2B5EF4-FFF2-40B4-BE49-F238E27FC236}">
                <a16:creationId xmlns:a16="http://schemas.microsoft.com/office/drawing/2014/main" id="{42EC698F-C6D7-80E8-A1ED-0B5E907AB675}"/>
              </a:ext>
            </a:extLst>
          </p:cNvPr>
          <p:cNvSpPr txBox="1">
            <a:spLocks/>
          </p:cNvSpPr>
          <p:nvPr/>
        </p:nvSpPr>
        <p:spPr>
          <a:xfrm>
            <a:off x="1801905" y="1378322"/>
            <a:ext cx="6494348" cy="192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-457200">
              <a:buAutoNum type="arabicPeriod"/>
            </a:pPr>
            <a:r>
              <a:rPr lang="en-US" sz="2400" dirty="0"/>
              <a:t>Docker</a:t>
            </a:r>
          </a:p>
          <a:p>
            <a:pPr indent="-457200">
              <a:buAutoNum type="arabicPeriod"/>
            </a:pPr>
            <a:r>
              <a:rPr lang="en-US" sz="2400" dirty="0"/>
              <a:t>Laravel</a:t>
            </a:r>
          </a:p>
          <a:p>
            <a:pPr indent="-457200">
              <a:buAutoNum type="arabicPeriod"/>
            </a:pPr>
            <a:r>
              <a:rPr lang="en-US" sz="2400" dirty="0"/>
              <a:t>Composer</a:t>
            </a:r>
          </a:p>
          <a:p>
            <a:pPr indent="-457200">
              <a:buAutoNum type="arabicPeriod"/>
            </a:pPr>
            <a:r>
              <a:rPr lang="en-US" altLang="zh-TW" sz="2400" dirty="0"/>
              <a:t>Python</a:t>
            </a:r>
            <a:endParaRPr lang="en-US" sz="2400" dirty="0"/>
          </a:p>
          <a:p>
            <a:pPr indent="-457200"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Sample</a:t>
            </a:r>
            <a:endParaRPr dirty="0"/>
          </a:p>
        </p:txBody>
      </p:sp>
      <p:sp>
        <p:nvSpPr>
          <p:cNvPr id="292" name="Google Shape;292;p42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4</a:t>
            </a:r>
            <a:endParaRPr sz="1800" b="1" dirty="0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022300-0FCF-303D-1832-E485FD0E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84" y="1017725"/>
            <a:ext cx="6571784" cy="34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3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HTML</a:t>
            </a:r>
            <a:endParaRPr dirty="0"/>
          </a:p>
        </p:txBody>
      </p:sp>
      <p:sp>
        <p:nvSpPr>
          <p:cNvPr id="292" name="Google Shape;292;p42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5</a:t>
            </a:r>
            <a:endParaRPr sz="1800" b="1" dirty="0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912D88-1A10-EAEB-DD3D-56382502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5" y="1106320"/>
            <a:ext cx="4598366" cy="31062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964EF0-77D0-972F-0663-C453E02DD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2" y="1106320"/>
            <a:ext cx="5020793" cy="31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CSS</a:t>
            </a:r>
            <a:endParaRPr dirty="0"/>
          </a:p>
        </p:txBody>
      </p:sp>
      <p:sp>
        <p:nvSpPr>
          <p:cNvPr id="292" name="Google Shape;292;p42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6</a:t>
            </a:r>
            <a:endParaRPr sz="1800" b="1" dirty="0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65D363-920F-7E48-E91C-2F7869B2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0" y="1242539"/>
            <a:ext cx="2514600" cy="29273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68FC6CE-2093-0EC3-7A67-A88E61C3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150" y="1242539"/>
            <a:ext cx="3032320" cy="29273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C8443D-576E-AC15-BABF-DAB1F386A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102" y="1242539"/>
            <a:ext cx="3086348" cy="29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0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PHP</a:t>
            </a:r>
            <a:endParaRPr dirty="0"/>
          </a:p>
        </p:txBody>
      </p:sp>
      <p:sp>
        <p:nvSpPr>
          <p:cNvPr id="292" name="Google Shape;292;p42"/>
          <p:cNvSpPr txBox="1"/>
          <p:nvPr/>
        </p:nvSpPr>
        <p:spPr>
          <a:xfrm>
            <a:off x="6633738" y="4698475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7</a:t>
            </a:r>
            <a:endParaRPr sz="1800" b="1" dirty="0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5895CF-3152-CCEC-F8DF-07BAFC69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29" y="1305089"/>
            <a:ext cx="4424084" cy="25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6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</a:t>
            </a:r>
            <a:endParaRPr dirty="0"/>
          </a:p>
        </p:txBody>
      </p:sp>
      <p:sp>
        <p:nvSpPr>
          <p:cNvPr id="292" name="Google Shape;292;p42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8</a:t>
            </a:r>
            <a:endParaRPr sz="1800" b="1" dirty="0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821E81-DB84-0096-9280-D5D6AE74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39" y="1017725"/>
            <a:ext cx="6393522" cy="35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6433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Business Plan by Slidesgo">
  <a:themeElements>
    <a:clrScheme name="Simple Light">
      <a:dk1>
        <a:srgbClr val="000000"/>
      </a:dk1>
      <a:lt1>
        <a:srgbClr val="E8E8E8"/>
      </a:lt1>
      <a:dk2>
        <a:srgbClr val="B6B6B6"/>
      </a:dk2>
      <a:lt2>
        <a:srgbClr val="1092A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74</Words>
  <Application>Microsoft Office PowerPoint</Application>
  <PresentationFormat>如螢幕大小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Bebas Neue</vt:lpstr>
      <vt:lpstr>Assistant</vt:lpstr>
      <vt:lpstr>Stint Ultra Expanded</vt:lpstr>
      <vt:lpstr>Roboto Condensed Light</vt:lpstr>
      <vt:lpstr>Cloud Computing Business Plan by Slidesgo</vt:lpstr>
      <vt:lpstr>Simple OnlineCompiler</vt:lpstr>
      <vt:lpstr>Motivation</vt:lpstr>
      <vt:lpstr>Process</vt:lpstr>
      <vt:lpstr>Enviroment</vt:lpstr>
      <vt:lpstr>Sample</vt:lpstr>
      <vt:lpstr>HTML</vt:lpstr>
      <vt:lpstr>CSS</vt:lpstr>
      <vt:lpstr>PHP</vt:lpstr>
      <vt:lpstr>JavaScript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OnlineCompiler</dc:title>
  <cp:lastModifiedBy>宗翔 周</cp:lastModifiedBy>
  <cp:revision>6</cp:revision>
  <dcterms:modified xsi:type="dcterms:W3CDTF">2022-06-08T02:06:20Z</dcterms:modified>
</cp:coreProperties>
</file>