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5143500" type="screen16x9"/>
  <p:notesSz cx="6858000" cy="9144000"/>
  <p:embeddedFontLst>
    <p:embeddedFont>
      <p:font typeface="微軟正黑體" panose="020B0604030504040204" pitchFamily="34" charset="-120"/>
      <p:regular r:id="rId12"/>
      <p:bold r:id="rId13"/>
    </p:embeddedFont>
    <p:embeddedFont>
      <p:font typeface="微軟正黑體" panose="020B0604030504040204" pitchFamily="34" charset="-120"/>
      <p:regular r:id="rId12"/>
      <p:bold r:id="rId13"/>
    </p:embeddedFont>
    <p:embeddedFont>
      <p:font typeface="Darker Grotesque Black" panose="02020500000000000000" charset="0"/>
      <p:bold r:id="rId14"/>
    </p:embeddedFont>
    <p:embeddedFont>
      <p:font typeface="Kumbh Sans" panose="02020500000000000000" charset="0"/>
      <p:regular r:id="rId15"/>
      <p:bold r:id="rId16"/>
    </p:embeddedFont>
    <p:embeddedFont>
      <p:font typeface="PT Sans" panose="020B0503020203020204" pitchFamily="34" charset="0"/>
      <p:regular r:id="rId17"/>
      <p:bold r:id="rId18"/>
      <p:italic r:id="rId19"/>
      <p:boldItalic r:id="rId20"/>
    </p:embeddedFont>
    <p:embeddedFont>
      <p:font typeface="Verdana" panose="020B0604030504040204" pitchFamily="34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8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font" Target="fonts/font13.fntdata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13c2bc466c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13c2bc466c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13e6ecb1dae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13e6ecb1dae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13e6ecb1dae_0_2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13e6ecb1dae_0_2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24bf4aa4d17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24bf4aa4d17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24bf5566952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24bf5566952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13e6ecb1dae_0_8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13e6ecb1dae_0_8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13e6ecb1dae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13e6ecb1dae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713250" y="541800"/>
            <a:ext cx="7717500" cy="40599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516650" y="1448231"/>
            <a:ext cx="6110700" cy="1692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500"/>
              <a:buFont typeface="Loved by the King"/>
              <a:buNone/>
              <a:defRPr sz="65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2286000" y="3298825"/>
            <a:ext cx="4572000" cy="3657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1"/>
          <p:cNvSpPr/>
          <p:nvPr/>
        </p:nvSpPr>
        <p:spPr>
          <a:xfrm>
            <a:off x="713250" y="541800"/>
            <a:ext cx="7717500" cy="40599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11"/>
          <p:cNvSpPr txBox="1">
            <a:spLocks noGrp="1"/>
          </p:cNvSpPr>
          <p:nvPr>
            <p:ph type="title" hasCustomPrompt="1"/>
          </p:nvPr>
        </p:nvSpPr>
        <p:spPr>
          <a:xfrm>
            <a:off x="998550" y="1411302"/>
            <a:ext cx="7146900" cy="18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63" name="Google Shape;63;p11"/>
          <p:cNvSpPr txBox="1">
            <a:spLocks noGrp="1"/>
          </p:cNvSpPr>
          <p:nvPr>
            <p:ph type="subTitle" idx="1"/>
          </p:nvPr>
        </p:nvSpPr>
        <p:spPr>
          <a:xfrm>
            <a:off x="2029500" y="3335750"/>
            <a:ext cx="5085000" cy="3657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4" name="Google Shape;64;p11"/>
          <p:cNvSpPr/>
          <p:nvPr/>
        </p:nvSpPr>
        <p:spPr>
          <a:xfrm>
            <a:off x="7848575" y="4017225"/>
            <a:ext cx="429796" cy="429805"/>
          </a:xfrm>
          <a:custGeom>
            <a:avLst/>
            <a:gdLst/>
            <a:ahLst/>
            <a:cxnLst/>
            <a:rect l="l" t="t" r="r" b="b"/>
            <a:pathLst>
              <a:path w="44366" h="44367" extrusionOk="0">
                <a:moveTo>
                  <a:pt x="22197" y="1"/>
                </a:moveTo>
                <a:lnTo>
                  <a:pt x="20329" y="17720"/>
                </a:lnTo>
                <a:lnTo>
                  <a:pt x="6511" y="6511"/>
                </a:lnTo>
                <a:lnTo>
                  <a:pt x="17719" y="20329"/>
                </a:lnTo>
                <a:lnTo>
                  <a:pt x="0" y="22170"/>
                </a:lnTo>
                <a:lnTo>
                  <a:pt x="17719" y="24038"/>
                </a:lnTo>
                <a:lnTo>
                  <a:pt x="6511" y="37856"/>
                </a:lnTo>
                <a:lnTo>
                  <a:pt x="20329" y="26648"/>
                </a:lnTo>
                <a:lnTo>
                  <a:pt x="22197" y="44367"/>
                </a:lnTo>
                <a:lnTo>
                  <a:pt x="24037" y="26648"/>
                </a:lnTo>
                <a:lnTo>
                  <a:pt x="37855" y="37856"/>
                </a:lnTo>
                <a:lnTo>
                  <a:pt x="26647" y="24038"/>
                </a:lnTo>
                <a:lnTo>
                  <a:pt x="44366" y="22170"/>
                </a:lnTo>
                <a:lnTo>
                  <a:pt x="26647" y="20329"/>
                </a:lnTo>
                <a:lnTo>
                  <a:pt x="37855" y="6511"/>
                </a:lnTo>
                <a:lnTo>
                  <a:pt x="24037" y="17720"/>
                </a:lnTo>
                <a:lnTo>
                  <a:pt x="22197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11"/>
          <p:cNvSpPr/>
          <p:nvPr/>
        </p:nvSpPr>
        <p:spPr>
          <a:xfrm>
            <a:off x="865625" y="691900"/>
            <a:ext cx="429796" cy="429805"/>
          </a:xfrm>
          <a:custGeom>
            <a:avLst/>
            <a:gdLst/>
            <a:ahLst/>
            <a:cxnLst/>
            <a:rect l="l" t="t" r="r" b="b"/>
            <a:pathLst>
              <a:path w="44366" h="44367" extrusionOk="0">
                <a:moveTo>
                  <a:pt x="22197" y="1"/>
                </a:moveTo>
                <a:lnTo>
                  <a:pt x="20329" y="17720"/>
                </a:lnTo>
                <a:lnTo>
                  <a:pt x="6511" y="6511"/>
                </a:lnTo>
                <a:lnTo>
                  <a:pt x="17719" y="20329"/>
                </a:lnTo>
                <a:lnTo>
                  <a:pt x="0" y="22170"/>
                </a:lnTo>
                <a:lnTo>
                  <a:pt x="17719" y="24038"/>
                </a:lnTo>
                <a:lnTo>
                  <a:pt x="6511" y="37856"/>
                </a:lnTo>
                <a:lnTo>
                  <a:pt x="20329" y="26648"/>
                </a:lnTo>
                <a:lnTo>
                  <a:pt x="22197" y="44367"/>
                </a:lnTo>
                <a:lnTo>
                  <a:pt x="24037" y="26648"/>
                </a:lnTo>
                <a:lnTo>
                  <a:pt x="37855" y="37856"/>
                </a:lnTo>
                <a:lnTo>
                  <a:pt x="26647" y="24038"/>
                </a:lnTo>
                <a:lnTo>
                  <a:pt x="44366" y="22170"/>
                </a:lnTo>
                <a:lnTo>
                  <a:pt x="26647" y="20329"/>
                </a:lnTo>
                <a:lnTo>
                  <a:pt x="37855" y="6511"/>
                </a:lnTo>
                <a:lnTo>
                  <a:pt x="24037" y="17720"/>
                </a:lnTo>
                <a:lnTo>
                  <a:pt x="22197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3"/>
          <p:cNvSpPr/>
          <p:nvPr/>
        </p:nvSpPr>
        <p:spPr>
          <a:xfrm>
            <a:off x="347200" y="327275"/>
            <a:ext cx="8449500" cy="44889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13"/>
          <p:cNvSpPr txBox="1">
            <a:spLocks noGrp="1"/>
          </p:cNvSpPr>
          <p:nvPr>
            <p:ph type="title"/>
          </p:nvPr>
        </p:nvSpPr>
        <p:spPr>
          <a:xfrm>
            <a:off x="2119421" y="1492386"/>
            <a:ext cx="2332500" cy="36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200" b="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70" name="Google Shape;70;p13"/>
          <p:cNvSpPr txBox="1">
            <a:spLocks noGrp="1"/>
          </p:cNvSpPr>
          <p:nvPr>
            <p:ph type="subTitle" idx="1"/>
          </p:nvPr>
        </p:nvSpPr>
        <p:spPr>
          <a:xfrm>
            <a:off x="2119421" y="1706123"/>
            <a:ext cx="23325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3"/>
          <p:cNvSpPr txBox="1">
            <a:spLocks noGrp="1"/>
          </p:cNvSpPr>
          <p:nvPr>
            <p:ph type="title" idx="2"/>
          </p:nvPr>
        </p:nvSpPr>
        <p:spPr>
          <a:xfrm flipH="1">
            <a:off x="5620486" y="1492378"/>
            <a:ext cx="2340900" cy="36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200" b="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72" name="Google Shape;72;p13"/>
          <p:cNvSpPr txBox="1">
            <a:spLocks noGrp="1"/>
          </p:cNvSpPr>
          <p:nvPr>
            <p:ph type="subTitle" idx="3"/>
          </p:nvPr>
        </p:nvSpPr>
        <p:spPr>
          <a:xfrm flipH="1">
            <a:off x="5620486" y="1706120"/>
            <a:ext cx="23406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3"/>
          <p:cNvSpPr txBox="1">
            <a:spLocks noGrp="1"/>
          </p:cNvSpPr>
          <p:nvPr>
            <p:ph type="title" idx="4" hasCustomPrompt="1"/>
          </p:nvPr>
        </p:nvSpPr>
        <p:spPr>
          <a:xfrm>
            <a:off x="1249672" y="1492370"/>
            <a:ext cx="734700" cy="7314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4" name="Google Shape;74;p13"/>
          <p:cNvSpPr txBox="1">
            <a:spLocks noGrp="1"/>
          </p:cNvSpPr>
          <p:nvPr>
            <p:ph type="title" idx="5" hasCustomPrompt="1"/>
          </p:nvPr>
        </p:nvSpPr>
        <p:spPr>
          <a:xfrm flipH="1">
            <a:off x="4743645" y="1492370"/>
            <a:ext cx="734700" cy="7314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5" name="Google Shape;75;p13"/>
          <p:cNvSpPr txBox="1">
            <a:spLocks noGrp="1"/>
          </p:cNvSpPr>
          <p:nvPr>
            <p:ph type="title" idx="6"/>
          </p:nvPr>
        </p:nvSpPr>
        <p:spPr>
          <a:xfrm>
            <a:off x="720000" y="518160"/>
            <a:ext cx="7704000" cy="548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3"/>
          <p:cNvSpPr txBox="1">
            <a:spLocks noGrp="1"/>
          </p:cNvSpPr>
          <p:nvPr>
            <p:ph type="title" idx="7"/>
          </p:nvPr>
        </p:nvSpPr>
        <p:spPr>
          <a:xfrm>
            <a:off x="2119421" y="3315119"/>
            <a:ext cx="2332500" cy="36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200" b="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subTitle" idx="8"/>
          </p:nvPr>
        </p:nvSpPr>
        <p:spPr>
          <a:xfrm>
            <a:off x="2119421" y="3523029"/>
            <a:ext cx="23328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3"/>
          <p:cNvSpPr txBox="1">
            <a:spLocks noGrp="1"/>
          </p:cNvSpPr>
          <p:nvPr>
            <p:ph type="title" idx="9"/>
          </p:nvPr>
        </p:nvSpPr>
        <p:spPr>
          <a:xfrm flipH="1">
            <a:off x="5620486" y="3315116"/>
            <a:ext cx="2340900" cy="36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200" b="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subTitle" idx="13"/>
          </p:nvPr>
        </p:nvSpPr>
        <p:spPr>
          <a:xfrm flipH="1">
            <a:off x="5620486" y="3523028"/>
            <a:ext cx="23406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3"/>
          <p:cNvSpPr txBox="1">
            <a:spLocks noGrp="1"/>
          </p:cNvSpPr>
          <p:nvPr>
            <p:ph type="title" idx="14" hasCustomPrompt="1"/>
          </p:nvPr>
        </p:nvSpPr>
        <p:spPr>
          <a:xfrm>
            <a:off x="1249672" y="3315731"/>
            <a:ext cx="734700" cy="7314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1" name="Google Shape;81;p13"/>
          <p:cNvSpPr txBox="1">
            <a:spLocks noGrp="1"/>
          </p:cNvSpPr>
          <p:nvPr>
            <p:ph type="title" idx="15" hasCustomPrompt="1"/>
          </p:nvPr>
        </p:nvSpPr>
        <p:spPr>
          <a:xfrm flipH="1">
            <a:off x="4743645" y="3315731"/>
            <a:ext cx="734700" cy="7314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24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/>
          <p:nvPr/>
        </p:nvSpPr>
        <p:spPr>
          <a:xfrm>
            <a:off x="347250" y="327300"/>
            <a:ext cx="8449500" cy="44889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14"/>
          <p:cNvSpPr txBox="1">
            <a:spLocks noGrp="1"/>
          </p:cNvSpPr>
          <p:nvPr>
            <p:ph type="title"/>
          </p:nvPr>
        </p:nvSpPr>
        <p:spPr>
          <a:xfrm>
            <a:off x="2321550" y="3263950"/>
            <a:ext cx="4500900" cy="4572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4"/>
          <p:cNvSpPr txBox="1">
            <a:spLocks noGrp="1"/>
          </p:cNvSpPr>
          <p:nvPr>
            <p:ph type="subTitle" idx="1"/>
          </p:nvPr>
        </p:nvSpPr>
        <p:spPr>
          <a:xfrm>
            <a:off x="714750" y="1376589"/>
            <a:ext cx="7714500" cy="176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22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5"/>
          <p:cNvSpPr/>
          <p:nvPr/>
        </p:nvSpPr>
        <p:spPr>
          <a:xfrm>
            <a:off x="347250" y="327300"/>
            <a:ext cx="8449500" cy="44889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15"/>
          <p:cNvSpPr txBox="1">
            <a:spLocks noGrp="1"/>
          </p:cNvSpPr>
          <p:nvPr>
            <p:ph type="title"/>
          </p:nvPr>
        </p:nvSpPr>
        <p:spPr>
          <a:xfrm>
            <a:off x="720000" y="518160"/>
            <a:ext cx="7704000" cy="548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5"/>
          <p:cNvSpPr/>
          <p:nvPr/>
        </p:nvSpPr>
        <p:spPr>
          <a:xfrm rot="-5400000" flipH="1">
            <a:off x="8217170" y="478278"/>
            <a:ext cx="427224" cy="427224"/>
          </a:xfrm>
          <a:custGeom>
            <a:avLst/>
            <a:gdLst/>
            <a:ahLst/>
            <a:cxnLst/>
            <a:rect l="l" t="t" r="r" b="b"/>
            <a:pathLst>
              <a:path w="21923" h="21923" extrusionOk="0">
                <a:moveTo>
                  <a:pt x="10962" y="1429"/>
                </a:moveTo>
                <a:lnTo>
                  <a:pt x="11017" y="1896"/>
                </a:lnTo>
                <a:lnTo>
                  <a:pt x="11127" y="2363"/>
                </a:lnTo>
                <a:lnTo>
                  <a:pt x="11236" y="2803"/>
                </a:lnTo>
                <a:lnTo>
                  <a:pt x="11346" y="3242"/>
                </a:lnTo>
                <a:lnTo>
                  <a:pt x="11484" y="3682"/>
                </a:lnTo>
                <a:lnTo>
                  <a:pt x="11648" y="4094"/>
                </a:lnTo>
                <a:lnTo>
                  <a:pt x="11841" y="4506"/>
                </a:lnTo>
                <a:lnTo>
                  <a:pt x="12033" y="4918"/>
                </a:lnTo>
                <a:lnTo>
                  <a:pt x="12225" y="5330"/>
                </a:lnTo>
                <a:lnTo>
                  <a:pt x="12445" y="5714"/>
                </a:lnTo>
                <a:lnTo>
                  <a:pt x="12692" y="6072"/>
                </a:lnTo>
                <a:lnTo>
                  <a:pt x="12940" y="6456"/>
                </a:lnTo>
                <a:lnTo>
                  <a:pt x="13214" y="6813"/>
                </a:lnTo>
                <a:lnTo>
                  <a:pt x="13516" y="7143"/>
                </a:lnTo>
                <a:lnTo>
                  <a:pt x="13791" y="7500"/>
                </a:lnTo>
                <a:lnTo>
                  <a:pt x="14121" y="7802"/>
                </a:lnTo>
                <a:lnTo>
                  <a:pt x="14423" y="8104"/>
                </a:lnTo>
                <a:lnTo>
                  <a:pt x="14753" y="8407"/>
                </a:lnTo>
                <a:lnTo>
                  <a:pt x="15110" y="8681"/>
                </a:lnTo>
                <a:lnTo>
                  <a:pt x="15467" y="8956"/>
                </a:lnTo>
                <a:lnTo>
                  <a:pt x="15824" y="9231"/>
                </a:lnTo>
                <a:lnTo>
                  <a:pt x="16209" y="9451"/>
                </a:lnTo>
                <a:lnTo>
                  <a:pt x="16593" y="9670"/>
                </a:lnTo>
                <a:lnTo>
                  <a:pt x="17005" y="9890"/>
                </a:lnTo>
                <a:lnTo>
                  <a:pt x="17417" y="10082"/>
                </a:lnTo>
                <a:lnTo>
                  <a:pt x="17829" y="10247"/>
                </a:lnTo>
                <a:lnTo>
                  <a:pt x="18242" y="10412"/>
                </a:lnTo>
                <a:lnTo>
                  <a:pt x="18681" y="10549"/>
                </a:lnTo>
                <a:lnTo>
                  <a:pt x="19121" y="10687"/>
                </a:lnTo>
                <a:lnTo>
                  <a:pt x="19588" y="10797"/>
                </a:lnTo>
                <a:lnTo>
                  <a:pt x="20027" y="10879"/>
                </a:lnTo>
                <a:lnTo>
                  <a:pt x="20494" y="10961"/>
                </a:lnTo>
                <a:lnTo>
                  <a:pt x="20027" y="11016"/>
                </a:lnTo>
                <a:lnTo>
                  <a:pt x="19588" y="11126"/>
                </a:lnTo>
                <a:lnTo>
                  <a:pt x="19121" y="11209"/>
                </a:lnTo>
                <a:lnTo>
                  <a:pt x="18681" y="11346"/>
                </a:lnTo>
                <a:lnTo>
                  <a:pt x="18242" y="11483"/>
                </a:lnTo>
                <a:lnTo>
                  <a:pt x="17829" y="11648"/>
                </a:lnTo>
                <a:lnTo>
                  <a:pt x="17417" y="11841"/>
                </a:lnTo>
                <a:lnTo>
                  <a:pt x="17005" y="12033"/>
                </a:lnTo>
                <a:lnTo>
                  <a:pt x="16593" y="12225"/>
                </a:lnTo>
                <a:lnTo>
                  <a:pt x="16209" y="12445"/>
                </a:lnTo>
                <a:lnTo>
                  <a:pt x="15824" y="12692"/>
                </a:lnTo>
                <a:lnTo>
                  <a:pt x="15467" y="12939"/>
                </a:lnTo>
                <a:lnTo>
                  <a:pt x="15110" y="13214"/>
                </a:lnTo>
                <a:lnTo>
                  <a:pt x="14753" y="13489"/>
                </a:lnTo>
                <a:lnTo>
                  <a:pt x="14423" y="13791"/>
                </a:lnTo>
                <a:lnTo>
                  <a:pt x="14121" y="14121"/>
                </a:lnTo>
                <a:lnTo>
                  <a:pt x="13791" y="14423"/>
                </a:lnTo>
                <a:lnTo>
                  <a:pt x="13516" y="14753"/>
                </a:lnTo>
                <a:lnTo>
                  <a:pt x="13214" y="15110"/>
                </a:lnTo>
                <a:lnTo>
                  <a:pt x="12940" y="15467"/>
                </a:lnTo>
                <a:lnTo>
                  <a:pt x="12692" y="15824"/>
                </a:lnTo>
                <a:lnTo>
                  <a:pt x="12445" y="16208"/>
                </a:lnTo>
                <a:lnTo>
                  <a:pt x="12225" y="16593"/>
                </a:lnTo>
                <a:lnTo>
                  <a:pt x="12033" y="17005"/>
                </a:lnTo>
                <a:lnTo>
                  <a:pt x="11841" y="17417"/>
                </a:lnTo>
                <a:lnTo>
                  <a:pt x="11648" y="17829"/>
                </a:lnTo>
                <a:lnTo>
                  <a:pt x="11484" y="18241"/>
                </a:lnTo>
                <a:lnTo>
                  <a:pt x="11346" y="18681"/>
                </a:lnTo>
                <a:lnTo>
                  <a:pt x="11236" y="19120"/>
                </a:lnTo>
                <a:lnTo>
                  <a:pt x="11127" y="19560"/>
                </a:lnTo>
                <a:lnTo>
                  <a:pt x="11017" y="20027"/>
                </a:lnTo>
                <a:lnTo>
                  <a:pt x="10962" y="20494"/>
                </a:lnTo>
                <a:lnTo>
                  <a:pt x="10879" y="20027"/>
                </a:lnTo>
                <a:lnTo>
                  <a:pt x="10797" y="19560"/>
                </a:lnTo>
                <a:lnTo>
                  <a:pt x="10687" y="19120"/>
                </a:lnTo>
                <a:lnTo>
                  <a:pt x="10577" y="18681"/>
                </a:lnTo>
                <a:lnTo>
                  <a:pt x="10412" y="18241"/>
                </a:lnTo>
                <a:lnTo>
                  <a:pt x="10275" y="17829"/>
                </a:lnTo>
                <a:lnTo>
                  <a:pt x="10083" y="17417"/>
                </a:lnTo>
                <a:lnTo>
                  <a:pt x="9890" y="17005"/>
                </a:lnTo>
                <a:lnTo>
                  <a:pt x="9671" y="16593"/>
                </a:lnTo>
                <a:lnTo>
                  <a:pt x="9451" y="16208"/>
                </a:lnTo>
                <a:lnTo>
                  <a:pt x="9231" y="15824"/>
                </a:lnTo>
                <a:lnTo>
                  <a:pt x="8956" y="15467"/>
                </a:lnTo>
                <a:lnTo>
                  <a:pt x="8709" y="15110"/>
                </a:lnTo>
                <a:lnTo>
                  <a:pt x="8407" y="14753"/>
                </a:lnTo>
                <a:lnTo>
                  <a:pt x="8105" y="14423"/>
                </a:lnTo>
                <a:lnTo>
                  <a:pt x="7802" y="14121"/>
                </a:lnTo>
                <a:lnTo>
                  <a:pt x="7500" y="13791"/>
                </a:lnTo>
                <a:lnTo>
                  <a:pt x="7143" y="13489"/>
                </a:lnTo>
                <a:lnTo>
                  <a:pt x="6814" y="13214"/>
                </a:lnTo>
                <a:lnTo>
                  <a:pt x="6456" y="12939"/>
                </a:lnTo>
                <a:lnTo>
                  <a:pt x="6099" y="12692"/>
                </a:lnTo>
                <a:lnTo>
                  <a:pt x="5715" y="12445"/>
                </a:lnTo>
                <a:lnTo>
                  <a:pt x="5330" y="12225"/>
                </a:lnTo>
                <a:lnTo>
                  <a:pt x="4918" y="12033"/>
                </a:lnTo>
                <a:lnTo>
                  <a:pt x="4506" y="11841"/>
                </a:lnTo>
                <a:lnTo>
                  <a:pt x="4094" y="11648"/>
                </a:lnTo>
                <a:lnTo>
                  <a:pt x="3682" y="11483"/>
                </a:lnTo>
                <a:lnTo>
                  <a:pt x="3242" y="11346"/>
                </a:lnTo>
                <a:lnTo>
                  <a:pt x="2803" y="11209"/>
                </a:lnTo>
                <a:lnTo>
                  <a:pt x="2363" y="11126"/>
                </a:lnTo>
                <a:lnTo>
                  <a:pt x="1896" y="11016"/>
                </a:lnTo>
                <a:lnTo>
                  <a:pt x="1429" y="10961"/>
                </a:lnTo>
                <a:lnTo>
                  <a:pt x="1896" y="10879"/>
                </a:lnTo>
                <a:lnTo>
                  <a:pt x="2363" y="10797"/>
                </a:lnTo>
                <a:lnTo>
                  <a:pt x="2803" y="10687"/>
                </a:lnTo>
                <a:lnTo>
                  <a:pt x="3242" y="10549"/>
                </a:lnTo>
                <a:lnTo>
                  <a:pt x="3682" y="10412"/>
                </a:lnTo>
                <a:lnTo>
                  <a:pt x="4094" y="10247"/>
                </a:lnTo>
                <a:lnTo>
                  <a:pt x="4506" y="10082"/>
                </a:lnTo>
                <a:lnTo>
                  <a:pt x="4918" y="9890"/>
                </a:lnTo>
                <a:lnTo>
                  <a:pt x="5330" y="9670"/>
                </a:lnTo>
                <a:lnTo>
                  <a:pt x="5715" y="9451"/>
                </a:lnTo>
                <a:lnTo>
                  <a:pt x="6099" y="9231"/>
                </a:lnTo>
                <a:lnTo>
                  <a:pt x="6456" y="8956"/>
                </a:lnTo>
                <a:lnTo>
                  <a:pt x="6814" y="8681"/>
                </a:lnTo>
                <a:lnTo>
                  <a:pt x="7143" y="8407"/>
                </a:lnTo>
                <a:lnTo>
                  <a:pt x="7500" y="8104"/>
                </a:lnTo>
                <a:lnTo>
                  <a:pt x="7802" y="7802"/>
                </a:lnTo>
                <a:lnTo>
                  <a:pt x="8105" y="7500"/>
                </a:lnTo>
                <a:lnTo>
                  <a:pt x="8407" y="7143"/>
                </a:lnTo>
                <a:lnTo>
                  <a:pt x="8709" y="6813"/>
                </a:lnTo>
                <a:lnTo>
                  <a:pt x="8956" y="6456"/>
                </a:lnTo>
                <a:lnTo>
                  <a:pt x="9231" y="6072"/>
                </a:lnTo>
                <a:lnTo>
                  <a:pt x="9451" y="5714"/>
                </a:lnTo>
                <a:lnTo>
                  <a:pt x="9671" y="5330"/>
                </a:lnTo>
                <a:lnTo>
                  <a:pt x="9890" y="4918"/>
                </a:lnTo>
                <a:lnTo>
                  <a:pt x="10083" y="4506"/>
                </a:lnTo>
                <a:lnTo>
                  <a:pt x="10275" y="4094"/>
                </a:lnTo>
                <a:lnTo>
                  <a:pt x="10412" y="3682"/>
                </a:lnTo>
                <a:lnTo>
                  <a:pt x="10577" y="3242"/>
                </a:lnTo>
                <a:lnTo>
                  <a:pt x="10687" y="2803"/>
                </a:lnTo>
                <a:lnTo>
                  <a:pt x="10797" y="2363"/>
                </a:lnTo>
                <a:lnTo>
                  <a:pt x="10879" y="1896"/>
                </a:lnTo>
                <a:lnTo>
                  <a:pt x="10962" y="1429"/>
                </a:lnTo>
                <a:close/>
                <a:moveTo>
                  <a:pt x="10852" y="0"/>
                </a:moveTo>
                <a:lnTo>
                  <a:pt x="10852" y="550"/>
                </a:lnTo>
                <a:lnTo>
                  <a:pt x="10797" y="1099"/>
                </a:lnTo>
                <a:lnTo>
                  <a:pt x="10742" y="1649"/>
                </a:lnTo>
                <a:lnTo>
                  <a:pt x="10632" y="2198"/>
                </a:lnTo>
                <a:lnTo>
                  <a:pt x="10522" y="2720"/>
                </a:lnTo>
                <a:lnTo>
                  <a:pt x="10385" y="3215"/>
                </a:lnTo>
                <a:lnTo>
                  <a:pt x="10192" y="3737"/>
                </a:lnTo>
                <a:lnTo>
                  <a:pt x="10000" y="4231"/>
                </a:lnTo>
                <a:lnTo>
                  <a:pt x="9780" y="4698"/>
                </a:lnTo>
                <a:lnTo>
                  <a:pt x="9561" y="5165"/>
                </a:lnTo>
                <a:lnTo>
                  <a:pt x="9286" y="5632"/>
                </a:lnTo>
                <a:lnTo>
                  <a:pt x="9011" y="6072"/>
                </a:lnTo>
                <a:lnTo>
                  <a:pt x="8709" y="6484"/>
                </a:lnTo>
                <a:lnTo>
                  <a:pt x="8379" y="6896"/>
                </a:lnTo>
                <a:lnTo>
                  <a:pt x="8050" y="7308"/>
                </a:lnTo>
                <a:lnTo>
                  <a:pt x="7665" y="7665"/>
                </a:lnTo>
                <a:lnTo>
                  <a:pt x="7308" y="8050"/>
                </a:lnTo>
                <a:lnTo>
                  <a:pt x="6896" y="8379"/>
                </a:lnTo>
                <a:lnTo>
                  <a:pt x="6484" y="8709"/>
                </a:lnTo>
                <a:lnTo>
                  <a:pt x="6072" y="9011"/>
                </a:lnTo>
                <a:lnTo>
                  <a:pt x="5632" y="9286"/>
                </a:lnTo>
                <a:lnTo>
                  <a:pt x="5165" y="9560"/>
                </a:lnTo>
                <a:lnTo>
                  <a:pt x="4698" y="9780"/>
                </a:lnTo>
                <a:lnTo>
                  <a:pt x="4231" y="10000"/>
                </a:lnTo>
                <a:lnTo>
                  <a:pt x="3737" y="10192"/>
                </a:lnTo>
                <a:lnTo>
                  <a:pt x="3215" y="10385"/>
                </a:lnTo>
                <a:lnTo>
                  <a:pt x="2720" y="10522"/>
                </a:lnTo>
                <a:lnTo>
                  <a:pt x="2198" y="10632"/>
                </a:lnTo>
                <a:lnTo>
                  <a:pt x="1649" y="10742"/>
                </a:lnTo>
                <a:lnTo>
                  <a:pt x="1100" y="10797"/>
                </a:lnTo>
                <a:lnTo>
                  <a:pt x="550" y="10852"/>
                </a:lnTo>
                <a:lnTo>
                  <a:pt x="1" y="10852"/>
                </a:lnTo>
                <a:lnTo>
                  <a:pt x="1" y="11044"/>
                </a:lnTo>
                <a:lnTo>
                  <a:pt x="550" y="11071"/>
                </a:lnTo>
                <a:lnTo>
                  <a:pt x="1100" y="11099"/>
                </a:lnTo>
                <a:lnTo>
                  <a:pt x="1649" y="11181"/>
                </a:lnTo>
                <a:lnTo>
                  <a:pt x="2198" y="11264"/>
                </a:lnTo>
                <a:lnTo>
                  <a:pt x="2720" y="11401"/>
                </a:lnTo>
                <a:lnTo>
                  <a:pt x="3215" y="11538"/>
                </a:lnTo>
                <a:lnTo>
                  <a:pt x="3737" y="11703"/>
                </a:lnTo>
                <a:lnTo>
                  <a:pt x="4231" y="11896"/>
                </a:lnTo>
                <a:lnTo>
                  <a:pt x="4698" y="12115"/>
                </a:lnTo>
                <a:lnTo>
                  <a:pt x="5165" y="12363"/>
                </a:lnTo>
                <a:lnTo>
                  <a:pt x="5632" y="12637"/>
                </a:lnTo>
                <a:lnTo>
                  <a:pt x="6072" y="12912"/>
                </a:lnTo>
                <a:lnTo>
                  <a:pt x="6484" y="13214"/>
                </a:lnTo>
                <a:lnTo>
                  <a:pt x="6896" y="13544"/>
                </a:lnTo>
                <a:lnTo>
                  <a:pt x="7308" y="13873"/>
                </a:lnTo>
                <a:lnTo>
                  <a:pt x="7665" y="14231"/>
                </a:lnTo>
                <a:lnTo>
                  <a:pt x="8050" y="14615"/>
                </a:lnTo>
                <a:lnTo>
                  <a:pt x="8379" y="15000"/>
                </a:lnTo>
                <a:lnTo>
                  <a:pt x="8709" y="15412"/>
                </a:lnTo>
                <a:lnTo>
                  <a:pt x="9011" y="15851"/>
                </a:lnTo>
                <a:lnTo>
                  <a:pt x="9286" y="16291"/>
                </a:lnTo>
                <a:lnTo>
                  <a:pt x="9561" y="16758"/>
                </a:lnTo>
                <a:lnTo>
                  <a:pt x="9780" y="17225"/>
                </a:lnTo>
                <a:lnTo>
                  <a:pt x="10000" y="17692"/>
                </a:lnTo>
                <a:lnTo>
                  <a:pt x="10192" y="18186"/>
                </a:lnTo>
                <a:lnTo>
                  <a:pt x="10385" y="18708"/>
                </a:lnTo>
                <a:lnTo>
                  <a:pt x="10522" y="19203"/>
                </a:lnTo>
                <a:lnTo>
                  <a:pt x="10632" y="19752"/>
                </a:lnTo>
                <a:lnTo>
                  <a:pt x="10742" y="20274"/>
                </a:lnTo>
                <a:lnTo>
                  <a:pt x="10797" y="20824"/>
                </a:lnTo>
                <a:lnTo>
                  <a:pt x="10852" y="21373"/>
                </a:lnTo>
                <a:lnTo>
                  <a:pt x="10852" y="21922"/>
                </a:lnTo>
                <a:lnTo>
                  <a:pt x="11044" y="21922"/>
                </a:lnTo>
                <a:lnTo>
                  <a:pt x="11072" y="21373"/>
                </a:lnTo>
                <a:lnTo>
                  <a:pt x="11099" y="20824"/>
                </a:lnTo>
                <a:lnTo>
                  <a:pt x="11181" y="20274"/>
                </a:lnTo>
                <a:lnTo>
                  <a:pt x="11264" y="19752"/>
                </a:lnTo>
                <a:lnTo>
                  <a:pt x="11401" y="19203"/>
                </a:lnTo>
                <a:lnTo>
                  <a:pt x="11539" y="18708"/>
                </a:lnTo>
                <a:lnTo>
                  <a:pt x="11703" y="18186"/>
                </a:lnTo>
                <a:lnTo>
                  <a:pt x="11896" y="17692"/>
                </a:lnTo>
                <a:lnTo>
                  <a:pt x="12115" y="17225"/>
                </a:lnTo>
                <a:lnTo>
                  <a:pt x="12363" y="16758"/>
                </a:lnTo>
                <a:lnTo>
                  <a:pt x="12637" y="16291"/>
                </a:lnTo>
                <a:lnTo>
                  <a:pt x="12912" y="15851"/>
                </a:lnTo>
                <a:lnTo>
                  <a:pt x="13214" y="15412"/>
                </a:lnTo>
                <a:lnTo>
                  <a:pt x="13544" y="15000"/>
                </a:lnTo>
                <a:lnTo>
                  <a:pt x="13874" y="14615"/>
                </a:lnTo>
                <a:lnTo>
                  <a:pt x="14231" y="14231"/>
                </a:lnTo>
                <a:lnTo>
                  <a:pt x="14615" y="13873"/>
                </a:lnTo>
                <a:lnTo>
                  <a:pt x="15027" y="13544"/>
                </a:lnTo>
                <a:lnTo>
                  <a:pt x="15412" y="13214"/>
                </a:lnTo>
                <a:lnTo>
                  <a:pt x="15852" y="12912"/>
                </a:lnTo>
                <a:lnTo>
                  <a:pt x="16291" y="12637"/>
                </a:lnTo>
                <a:lnTo>
                  <a:pt x="16758" y="12363"/>
                </a:lnTo>
                <a:lnTo>
                  <a:pt x="17225" y="12115"/>
                </a:lnTo>
                <a:lnTo>
                  <a:pt x="17692" y="11896"/>
                </a:lnTo>
                <a:lnTo>
                  <a:pt x="18187" y="11703"/>
                </a:lnTo>
                <a:lnTo>
                  <a:pt x="18709" y="11538"/>
                </a:lnTo>
                <a:lnTo>
                  <a:pt x="19203" y="11401"/>
                </a:lnTo>
                <a:lnTo>
                  <a:pt x="19752" y="11264"/>
                </a:lnTo>
                <a:lnTo>
                  <a:pt x="20274" y="11181"/>
                </a:lnTo>
                <a:lnTo>
                  <a:pt x="20824" y="11099"/>
                </a:lnTo>
                <a:lnTo>
                  <a:pt x="21373" y="11071"/>
                </a:lnTo>
                <a:lnTo>
                  <a:pt x="21923" y="11044"/>
                </a:lnTo>
                <a:lnTo>
                  <a:pt x="21923" y="10852"/>
                </a:lnTo>
                <a:lnTo>
                  <a:pt x="21373" y="10852"/>
                </a:lnTo>
                <a:lnTo>
                  <a:pt x="20824" y="10797"/>
                </a:lnTo>
                <a:lnTo>
                  <a:pt x="20274" y="10742"/>
                </a:lnTo>
                <a:lnTo>
                  <a:pt x="19752" y="10632"/>
                </a:lnTo>
                <a:lnTo>
                  <a:pt x="19203" y="10522"/>
                </a:lnTo>
                <a:lnTo>
                  <a:pt x="18709" y="10385"/>
                </a:lnTo>
                <a:lnTo>
                  <a:pt x="18187" y="10192"/>
                </a:lnTo>
                <a:lnTo>
                  <a:pt x="17692" y="10000"/>
                </a:lnTo>
                <a:lnTo>
                  <a:pt x="17225" y="9780"/>
                </a:lnTo>
                <a:lnTo>
                  <a:pt x="16758" y="9560"/>
                </a:lnTo>
                <a:lnTo>
                  <a:pt x="16291" y="9286"/>
                </a:lnTo>
                <a:lnTo>
                  <a:pt x="15852" y="9011"/>
                </a:lnTo>
                <a:lnTo>
                  <a:pt x="15412" y="8709"/>
                </a:lnTo>
                <a:lnTo>
                  <a:pt x="15027" y="8379"/>
                </a:lnTo>
                <a:lnTo>
                  <a:pt x="14615" y="8050"/>
                </a:lnTo>
                <a:lnTo>
                  <a:pt x="14231" y="7665"/>
                </a:lnTo>
                <a:lnTo>
                  <a:pt x="13874" y="7308"/>
                </a:lnTo>
                <a:lnTo>
                  <a:pt x="13544" y="6896"/>
                </a:lnTo>
                <a:lnTo>
                  <a:pt x="13214" y="6484"/>
                </a:lnTo>
                <a:lnTo>
                  <a:pt x="12912" y="6072"/>
                </a:lnTo>
                <a:lnTo>
                  <a:pt x="12637" y="5632"/>
                </a:lnTo>
                <a:lnTo>
                  <a:pt x="12363" y="5165"/>
                </a:lnTo>
                <a:lnTo>
                  <a:pt x="12115" y="4698"/>
                </a:lnTo>
                <a:lnTo>
                  <a:pt x="11896" y="4231"/>
                </a:lnTo>
                <a:lnTo>
                  <a:pt x="11703" y="3737"/>
                </a:lnTo>
                <a:lnTo>
                  <a:pt x="11539" y="3215"/>
                </a:lnTo>
                <a:lnTo>
                  <a:pt x="11401" y="2720"/>
                </a:lnTo>
                <a:lnTo>
                  <a:pt x="11264" y="2198"/>
                </a:lnTo>
                <a:lnTo>
                  <a:pt x="11181" y="1649"/>
                </a:lnTo>
                <a:lnTo>
                  <a:pt x="11099" y="1099"/>
                </a:lnTo>
                <a:lnTo>
                  <a:pt x="11072" y="550"/>
                </a:lnTo>
                <a:lnTo>
                  <a:pt x="11044" y="0"/>
                </a:lnTo>
                <a:close/>
              </a:path>
            </a:pathLst>
          </a:custGeom>
          <a:solidFill>
            <a:srgbClr val="00000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15"/>
          <p:cNvSpPr/>
          <p:nvPr/>
        </p:nvSpPr>
        <p:spPr>
          <a:xfrm rot="-5400000" flipH="1">
            <a:off x="499608" y="4233415"/>
            <a:ext cx="427224" cy="427224"/>
          </a:xfrm>
          <a:custGeom>
            <a:avLst/>
            <a:gdLst/>
            <a:ahLst/>
            <a:cxnLst/>
            <a:rect l="l" t="t" r="r" b="b"/>
            <a:pathLst>
              <a:path w="21923" h="21923" extrusionOk="0">
                <a:moveTo>
                  <a:pt x="10962" y="1429"/>
                </a:moveTo>
                <a:lnTo>
                  <a:pt x="11017" y="1896"/>
                </a:lnTo>
                <a:lnTo>
                  <a:pt x="11127" y="2363"/>
                </a:lnTo>
                <a:lnTo>
                  <a:pt x="11236" y="2803"/>
                </a:lnTo>
                <a:lnTo>
                  <a:pt x="11346" y="3242"/>
                </a:lnTo>
                <a:lnTo>
                  <a:pt x="11484" y="3682"/>
                </a:lnTo>
                <a:lnTo>
                  <a:pt x="11648" y="4094"/>
                </a:lnTo>
                <a:lnTo>
                  <a:pt x="11841" y="4506"/>
                </a:lnTo>
                <a:lnTo>
                  <a:pt x="12033" y="4918"/>
                </a:lnTo>
                <a:lnTo>
                  <a:pt x="12225" y="5330"/>
                </a:lnTo>
                <a:lnTo>
                  <a:pt x="12445" y="5714"/>
                </a:lnTo>
                <a:lnTo>
                  <a:pt x="12692" y="6072"/>
                </a:lnTo>
                <a:lnTo>
                  <a:pt x="12940" y="6456"/>
                </a:lnTo>
                <a:lnTo>
                  <a:pt x="13214" y="6813"/>
                </a:lnTo>
                <a:lnTo>
                  <a:pt x="13516" y="7143"/>
                </a:lnTo>
                <a:lnTo>
                  <a:pt x="13791" y="7500"/>
                </a:lnTo>
                <a:lnTo>
                  <a:pt x="14121" y="7802"/>
                </a:lnTo>
                <a:lnTo>
                  <a:pt x="14423" y="8104"/>
                </a:lnTo>
                <a:lnTo>
                  <a:pt x="14753" y="8407"/>
                </a:lnTo>
                <a:lnTo>
                  <a:pt x="15110" y="8681"/>
                </a:lnTo>
                <a:lnTo>
                  <a:pt x="15467" y="8956"/>
                </a:lnTo>
                <a:lnTo>
                  <a:pt x="15824" y="9231"/>
                </a:lnTo>
                <a:lnTo>
                  <a:pt x="16209" y="9451"/>
                </a:lnTo>
                <a:lnTo>
                  <a:pt x="16593" y="9670"/>
                </a:lnTo>
                <a:lnTo>
                  <a:pt x="17005" y="9890"/>
                </a:lnTo>
                <a:lnTo>
                  <a:pt x="17417" y="10082"/>
                </a:lnTo>
                <a:lnTo>
                  <a:pt x="17829" y="10247"/>
                </a:lnTo>
                <a:lnTo>
                  <a:pt x="18242" y="10412"/>
                </a:lnTo>
                <a:lnTo>
                  <a:pt x="18681" y="10549"/>
                </a:lnTo>
                <a:lnTo>
                  <a:pt x="19121" y="10687"/>
                </a:lnTo>
                <a:lnTo>
                  <a:pt x="19588" y="10797"/>
                </a:lnTo>
                <a:lnTo>
                  <a:pt x="20027" y="10879"/>
                </a:lnTo>
                <a:lnTo>
                  <a:pt x="20494" y="10961"/>
                </a:lnTo>
                <a:lnTo>
                  <a:pt x="20027" y="11016"/>
                </a:lnTo>
                <a:lnTo>
                  <a:pt x="19588" y="11126"/>
                </a:lnTo>
                <a:lnTo>
                  <a:pt x="19121" y="11209"/>
                </a:lnTo>
                <a:lnTo>
                  <a:pt x="18681" y="11346"/>
                </a:lnTo>
                <a:lnTo>
                  <a:pt x="18242" y="11483"/>
                </a:lnTo>
                <a:lnTo>
                  <a:pt x="17829" y="11648"/>
                </a:lnTo>
                <a:lnTo>
                  <a:pt x="17417" y="11841"/>
                </a:lnTo>
                <a:lnTo>
                  <a:pt x="17005" y="12033"/>
                </a:lnTo>
                <a:lnTo>
                  <a:pt x="16593" y="12225"/>
                </a:lnTo>
                <a:lnTo>
                  <a:pt x="16209" y="12445"/>
                </a:lnTo>
                <a:lnTo>
                  <a:pt x="15824" y="12692"/>
                </a:lnTo>
                <a:lnTo>
                  <a:pt x="15467" y="12939"/>
                </a:lnTo>
                <a:lnTo>
                  <a:pt x="15110" y="13214"/>
                </a:lnTo>
                <a:lnTo>
                  <a:pt x="14753" y="13489"/>
                </a:lnTo>
                <a:lnTo>
                  <a:pt x="14423" y="13791"/>
                </a:lnTo>
                <a:lnTo>
                  <a:pt x="14121" y="14121"/>
                </a:lnTo>
                <a:lnTo>
                  <a:pt x="13791" y="14423"/>
                </a:lnTo>
                <a:lnTo>
                  <a:pt x="13516" y="14753"/>
                </a:lnTo>
                <a:lnTo>
                  <a:pt x="13214" y="15110"/>
                </a:lnTo>
                <a:lnTo>
                  <a:pt x="12940" y="15467"/>
                </a:lnTo>
                <a:lnTo>
                  <a:pt x="12692" y="15824"/>
                </a:lnTo>
                <a:lnTo>
                  <a:pt x="12445" y="16208"/>
                </a:lnTo>
                <a:lnTo>
                  <a:pt x="12225" y="16593"/>
                </a:lnTo>
                <a:lnTo>
                  <a:pt x="12033" y="17005"/>
                </a:lnTo>
                <a:lnTo>
                  <a:pt x="11841" y="17417"/>
                </a:lnTo>
                <a:lnTo>
                  <a:pt x="11648" y="17829"/>
                </a:lnTo>
                <a:lnTo>
                  <a:pt x="11484" y="18241"/>
                </a:lnTo>
                <a:lnTo>
                  <a:pt x="11346" y="18681"/>
                </a:lnTo>
                <a:lnTo>
                  <a:pt x="11236" y="19120"/>
                </a:lnTo>
                <a:lnTo>
                  <a:pt x="11127" y="19560"/>
                </a:lnTo>
                <a:lnTo>
                  <a:pt x="11017" y="20027"/>
                </a:lnTo>
                <a:lnTo>
                  <a:pt x="10962" y="20494"/>
                </a:lnTo>
                <a:lnTo>
                  <a:pt x="10879" y="20027"/>
                </a:lnTo>
                <a:lnTo>
                  <a:pt x="10797" y="19560"/>
                </a:lnTo>
                <a:lnTo>
                  <a:pt x="10687" y="19120"/>
                </a:lnTo>
                <a:lnTo>
                  <a:pt x="10577" y="18681"/>
                </a:lnTo>
                <a:lnTo>
                  <a:pt x="10412" y="18241"/>
                </a:lnTo>
                <a:lnTo>
                  <a:pt x="10275" y="17829"/>
                </a:lnTo>
                <a:lnTo>
                  <a:pt x="10083" y="17417"/>
                </a:lnTo>
                <a:lnTo>
                  <a:pt x="9890" y="17005"/>
                </a:lnTo>
                <a:lnTo>
                  <a:pt x="9671" y="16593"/>
                </a:lnTo>
                <a:lnTo>
                  <a:pt x="9451" y="16208"/>
                </a:lnTo>
                <a:lnTo>
                  <a:pt x="9231" y="15824"/>
                </a:lnTo>
                <a:lnTo>
                  <a:pt x="8956" y="15467"/>
                </a:lnTo>
                <a:lnTo>
                  <a:pt x="8709" y="15110"/>
                </a:lnTo>
                <a:lnTo>
                  <a:pt x="8407" y="14753"/>
                </a:lnTo>
                <a:lnTo>
                  <a:pt x="8105" y="14423"/>
                </a:lnTo>
                <a:lnTo>
                  <a:pt x="7802" y="14121"/>
                </a:lnTo>
                <a:lnTo>
                  <a:pt x="7500" y="13791"/>
                </a:lnTo>
                <a:lnTo>
                  <a:pt x="7143" y="13489"/>
                </a:lnTo>
                <a:lnTo>
                  <a:pt x="6814" y="13214"/>
                </a:lnTo>
                <a:lnTo>
                  <a:pt x="6456" y="12939"/>
                </a:lnTo>
                <a:lnTo>
                  <a:pt x="6099" y="12692"/>
                </a:lnTo>
                <a:lnTo>
                  <a:pt x="5715" y="12445"/>
                </a:lnTo>
                <a:lnTo>
                  <a:pt x="5330" y="12225"/>
                </a:lnTo>
                <a:lnTo>
                  <a:pt x="4918" y="12033"/>
                </a:lnTo>
                <a:lnTo>
                  <a:pt x="4506" y="11841"/>
                </a:lnTo>
                <a:lnTo>
                  <a:pt x="4094" y="11648"/>
                </a:lnTo>
                <a:lnTo>
                  <a:pt x="3682" y="11483"/>
                </a:lnTo>
                <a:lnTo>
                  <a:pt x="3242" y="11346"/>
                </a:lnTo>
                <a:lnTo>
                  <a:pt x="2803" y="11209"/>
                </a:lnTo>
                <a:lnTo>
                  <a:pt x="2363" y="11126"/>
                </a:lnTo>
                <a:lnTo>
                  <a:pt x="1896" y="11016"/>
                </a:lnTo>
                <a:lnTo>
                  <a:pt x="1429" y="10961"/>
                </a:lnTo>
                <a:lnTo>
                  <a:pt x="1896" y="10879"/>
                </a:lnTo>
                <a:lnTo>
                  <a:pt x="2363" y="10797"/>
                </a:lnTo>
                <a:lnTo>
                  <a:pt x="2803" y="10687"/>
                </a:lnTo>
                <a:lnTo>
                  <a:pt x="3242" y="10549"/>
                </a:lnTo>
                <a:lnTo>
                  <a:pt x="3682" y="10412"/>
                </a:lnTo>
                <a:lnTo>
                  <a:pt x="4094" y="10247"/>
                </a:lnTo>
                <a:lnTo>
                  <a:pt x="4506" y="10082"/>
                </a:lnTo>
                <a:lnTo>
                  <a:pt x="4918" y="9890"/>
                </a:lnTo>
                <a:lnTo>
                  <a:pt x="5330" y="9670"/>
                </a:lnTo>
                <a:lnTo>
                  <a:pt x="5715" y="9451"/>
                </a:lnTo>
                <a:lnTo>
                  <a:pt x="6099" y="9231"/>
                </a:lnTo>
                <a:lnTo>
                  <a:pt x="6456" y="8956"/>
                </a:lnTo>
                <a:lnTo>
                  <a:pt x="6814" y="8681"/>
                </a:lnTo>
                <a:lnTo>
                  <a:pt x="7143" y="8407"/>
                </a:lnTo>
                <a:lnTo>
                  <a:pt x="7500" y="8104"/>
                </a:lnTo>
                <a:lnTo>
                  <a:pt x="7802" y="7802"/>
                </a:lnTo>
                <a:lnTo>
                  <a:pt x="8105" y="7500"/>
                </a:lnTo>
                <a:lnTo>
                  <a:pt x="8407" y="7143"/>
                </a:lnTo>
                <a:lnTo>
                  <a:pt x="8709" y="6813"/>
                </a:lnTo>
                <a:lnTo>
                  <a:pt x="8956" y="6456"/>
                </a:lnTo>
                <a:lnTo>
                  <a:pt x="9231" y="6072"/>
                </a:lnTo>
                <a:lnTo>
                  <a:pt x="9451" y="5714"/>
                </a:lnTo>
                <a:lnTo>
                  <a:pt x="9671" y="5330"/>
                </a:lnTo>
                <a:lnTo>
                  <a:pt x="9890" y="4918"/>
                </a:lnTo>
                <a:lnTo>
                  <a:pt x="10083" y="4506"/>
                </a:lnTo>
                <a:lnTo>
                  <a:pt x="10275" y="4094"/>
                </a:lnTo>
                <a:lnTo>
                  <a:pt x="10412" y="3682"/>
                </a:lnTo>
                <a:lnTo>
                  <a:pt x="10577" y="3242"/>
                </a:lnTo>
                <a:lnTo>
                  <a:pt x="10687" y="2803"/>
                </a:lnTo>
                <a:lnTo>
                  <a:pt x="10797" y="2363"/>
                </a:lnTo>
                <a:lnTo>
                  <a:pt x="10879" y="1896"/>
                </a:lnTo>
                <a:lnTo>
                  <a:pt x="10962" y="1429"/>
                </a:lnTo>
                <a:close/>
                <a:moveTo>
                  <a:pt x="10852" y="0"/>
                </a:moveTo>
                <a:lnTo>
                  <a:pt x="10852" y="550"/>
                </a:lnTo>
                <a:lnTo>
                  <a:pt x="10797" y="1099"/>
                </a:lnTo>
                <a:lnTo>
                  <a:pt x="10742" y="1649"/>
                </a:lnTo>
                <a:lnTo>
                  <a:pt x="10632" y="2198"/>
                </a:lnTo>
                <a:lnTo>
                  <a:pt x="10522" y="2720"/>
                </a:lnTo>
                <a:lnTo>
                  <a:pt x="10385" y="3215"/>
                </a:lnTo>
                <a:lnTo>
                  <a:pt x="10192" y="3737"/>
                </a:lnTo>
                <a:lnTo>
                  <a:pt x="10000" y="4231"/>
                </a:lnTo>
                <a:lnTo>
                  <a:pt x="9780" y="4698"/>
                </a:lnTo>
                <a:lnTo>
                  <a:pt x="9561" y="5165"/>
                </a:lnTo>
                <a:lnTo>
                  <a:pt x="9286" y="5632"/>
                </a:lnTo>
                <a:lnTo>
                  <a:pt x="9011" y="6072"/>
                </a:lnTo>
                <a:lnTo>
                  <a:pt x="8709" y="6484"/>
                </a:lnTo>
                <a:lnTo>
                  <a:pt x="8379" y="6896"/>
                </a:lnTo>
                <a:lnTo>
                  <a:pt x="8050" y="7308"/>
                </a:lnTo>
                <a:lnTo>
                  <a:pt x="7665" y="7665"/>
                </a:lnTo>
                <a:lnTo>
                  <a:pt x="7308" y="8050"/>
                </a:lnTo>
                <a:lnTo>
                  <a:pt x="6896" y="8379"/>
                </a:lnTo>
                <a:lnTo>
                  <a:pt x="6484" y="8709"/>
                </a:lnTo>
                <a:lnTo>
                  <a:pt x="6072" y="9011"/>
                </a:lnTo>
                <a:lnTo>
                  <a:pt x="5632" y="9286"/>
                </a:lnTo>
                <a:lnTo>
                  <a:pt x="5165" y="9560"/>
                </a:lnTo>
                <a:lnTo>
                  <a:pt x="4698" y="9780"/>
                </a:lnTo>
                <a:lnTo>
                  <a:pt x="4231" y="10000"/>
                </a:lnTo>
                <a:lnTo>
                  <a:pt x="3737" y="10192"/>
                </a:lnTo>
                <a:lnTo>
                  <a:pt x="3215" y="10385"/>
                </a:lnTo>
                <a:lnTo>
                  <a:pt x="2720" y="10522"/>
                </a:lnTo>
                <a:lnTo>
                  <a:pt x="2198" y="10632"/>
                </a:lnTo>
                <a:lnTo>
                  <a:pt x="1649" y="10742"/>
                </a:lnTo>
                <a:lnTo>
                  <a:pt x="1100" y="10797"/>
                </a:lnTo>
                <a:lnTo>
                  <a:pt x="550" y="10852"/>
                </a:lnTo>
                <a:lnTo>
                  <a:pt x="1" y="10852"/>
                </a:lnTo>
                <a:lnTo>
                  <a:pt x="1" y="11044"/>
                </a:lnTo>
                <a:lnTo>
                  <a:pt x="550" y="11071"/>
                </a:lnTo>
                <a:lnTo>
                  <a:pt x="1100" y="11099"/>
                </a:lnTo>
                <a:lnTo>
                  <a:pt x="1649" y="11181"/>
                </a:lnTo>
                <a:lnTo>
                  <a:pt x="2198" y="11264"/>
                </a:lnTo>
                <a:lnTo>
                  <a:pt x="2720" y="11401"/>
                </a:lnTo>
                <a:lnTo>
                  <a:pt x="3215" y="11538"/>
                </a:lnTo>
                <a:lnTo>
                  <a:pt x="3737" y="11703"/>
                </a:lnTo>
                <a:lnTo>
                  <a:pt x="4231" y="11896"/>
                </a:lnTo>
                <a:lnTo>
                  <a:pt x="4698" y="12115"/>
                </a:lnTo>
                <a:lnTo>
                  <a:pt x="5165" y="12363"/>
                </a:lnTo>
                <a:lnTo>
                  <a:pt x="5632" y="12637"/>
                </a:lnTo>
                <a:lnTo>
                  <a:pt x="6072" y="12912"/>
                </a:lnTo>
                <a:lnTo>
                  <a:pt x="6484" y="13214"/>
                </a:lnTo>
                <a:lnTo>
                  <a:pt x="6896" y="13544"/>
                </a:lnTo>
                <a:lnTo>
                  <a:pt x="7308" y="13873"/>
                </a:lnTo>
                <a:lnTo>
                  <a:pt x="7665" y="14231"/>
                </a:lnTo>
                <a:lnTo>
                  <a:pt x="8050" y="14615"/>
                </a:lnTo>
                <a:lnTo>
                  <a:pt x="8379" y="15000"/>
                </a:lnTo>
                <a:lnTo>
                  <a:pt x="8709" y="15412"/>
                </a:lnTo>
                <a:lnTo>
                  <a:pt x="9011" y="15851"/>
                </a:lnTo>
                <a:lnTo>
                  <a:pt x="9286" y="16291"/>
                </a:lnTo>
                <a:lnTo>
                  <a:pt x="9561" y="16758"/>
                </a:lnTo>
                <a:lnTo>
                  <a:pt x="9780" y="17225"/>
                </a:lnTo>
                <a:lnTo>
                  <a:pt x="10000" y="17692"/>
                </a:lnTo>
                <a:lnTo>
                  <a:pt x="10192" y="18186"/>
                </a:lnTo>
                <a:lnTo>
                  <a:pt x="10385" y="18708"/>
                </a:lnTo>
                <a:lnTo>
                  <a:pt x="10522" y="19203"/>
                </a:lnTo>
                <a:lnTo>
                  <a:pt x="10632" y="19752"/>
                </a:lnTo>
                <a:lnTo>
                  <a:pt x="10742" y="20274"/>
                </a:lnTo>
                <a:lnTo>
                  <a:pt x="10797" y="20824"/>
                </a:lnTo>
                <a:lnTo>
                  <a:pt x="10852" y="21373"/>
                </a:lnTo>
                <a:lnTo>
                  <a:pt x="10852" y="21922"/>
                </a:lnTo>
                <a:lnTo>
                  <a:pt x="11044" y="21922"/>
                </a:lnTo>
                <a:lnTo>
                  <a:pt x="11072" y="21373"/>
                </a:lnTo>
                <a:lnTo>
                  <a:pt x="11099" y="20824"/>
                </a:lnTo>
                <a:lnTo>
                  <a:pt x="11181" y="20274"/>
                </a:lnTo>
                <a:lnTo>
                  <a:pt x="11264" y="19752"/>
                </a:lnTo>
                <a:lnTo>
                  <a:pt x="11401" y="19203"/>
                </a:lnTo>
                <a:lnTo>
                  <a:pt x="11539" y="18708"/>
                </a:lnTo>
                <a:lnTo>
                  <a:pt x="11703" y="18186"/>
                </a:lnTo>
                <a:lnTo>
                  <a:pt x="11896" y="17692"/>
                </a:lnTo>
                <a:lnTo>
                  <a:pt x="12115" y="17225"/>
                </a:lnTo>
                <a:lnTo>
                  <a:pt x="12363" y="16758"/>
                </a:lnTo>
                <a:lnTo>
                  <a:pt x="12637" y="16291"/>
                </a:lnTo>
                <a:lnTo>
                  <a:pt x="12912" y="15851"/>
                </a:lnTo>
                <a:lnTo>
                  <a:pt x="13214" y="15412"/>
                </a:lnTo>
                <a:lnTo>
                  <a:pt x="13544" y="15000"/>
                </a:lnTo>
                <a:lnTo>
                  <a:pt x="13874" y="14615"/>
                </a:lnTo>
                <a:lnTo>
                  <a:pt x="14231" y="14231"/>
                </a:lnTo>
                <a:lnTo>
                  <a:pt x="14615" y="13873"/>
                </a:lnTo>
                <a:lnTo>
                  <a:pt x="15027" y="13544"/>
                </a:lnTo>
                <a:lnTo>
                  <a:pt x="15412" y="13214"/>
                </a:lnTo>
                <a:lnTo>
                  <a:pt x="15852" y="12912"/>
                </a:lnTo>
                <a:lnTo>
                  <a:pt x="16291" y="12637"/>
                </a:lnTo>
                <a:lnTo>
                  <a:pt x="16758" y="12363"/>
                </a:lnTo>
                <a:lnTo>
                  <a:pt x="17225" y="12115"/>
                </a:lnTo>
                <a:lnTo>
                  <a:pt x="17692" y="11896"/>
                </a:lnTo>
                <a:lnTo>
                  <a:pt x="18187" y="11703"/>
                </a:lnTo>
                <a:lnTo>
                  <a:pt x="18709" y="11538"/>
                </a:lnTo>
                <a:lnTo>
                  <a:pt x="19203" y="11401"/>
                </a:lnTo>
                <a:lnTo>
                  <a:pt x="19752" y="11264"/>
                </a:lnTo>
                <a:lnTo>
                  <a:pt x="20274" y="11181"/>
                </a:lnTo>
                <a:lnTo>
                  <a:pt x="20824" y="11099"/>
                </a:lnTo>
                <a:lnTo>
                  <a:pt x="21373" y="11071"/>
                </a:lnTo>
                <a:lnTo>
                  <a:pt x="21923" y="11044"/>
                </a:lnTo>
                <a:lnTo>
                  <a:pt x="21923" y="10852"/>
                </a:lnTo>
                <a:lnTo>
                  <a:pt x="21373" y="10852"/>
                </a:lnTo>
                <a:lnTo>
                  <a:pt x="20824" y="10797"/>
                </a:lnTo>
                <a:lnTo>
                  <a:pt x="20274" y="10742"/>
                </a:lnTo>
                <a:lnTo>
                  <a:pt x="19752" y="10632"/>
                </a:lnTo>
                <a:lnTo>
                  <a:pt x="19203" y="10522"/>
                </a:lnTo>
                <a:lnTo>
                  <a:pt x="18709" y="10385"/>
                </a:lnTo>
                <a:lnTo>
                  <a:pt x="18187" y="10192"/>
                </a:lnTo>
                <a:lnTo>
                  <a:pt x="17692" y="10000"/>
                </a:lnTo>
                <a:lnTo>
                  <a:pt x="17225" y="9780"/>
                </a:lnTo>
                <a:lnTo>
                  <a:pt x="16758" y="9560"/>
                </a:lnTo>
                <a:lnTo>
                  <a:pt x="16291" y="9286"/>
                </a:lnTo>
                <a:lnTo>
                  <a:pt x="15852" y="9011"/>
                </a:lnTo>
                <a:lnTo>
                  <a:pt x="15412" y="8709"/>
                </a:lnTo>
                <a:lnTo>
                  <a:pt x="15027" y="8379"/>
                </a:lnTo>
                <a:lnTo>
                  <a:pt x="14615" y="8050"/>
                </a:lnTo>
                <a:lnTo>
                  <a:pt x="14231" y="7665"/>
                </a:lnTo>
                <a:lnTo>
                  <a:pt x="13874" y="7308"/>
                </a:lnTo>
                <a:lnTo>
                  <a:pt x="13544" y="6896"/>
                </a:lnTo>
                <a:lnTo>
                  <a:pt x="13214" y="6484"/>
                </a:lnTo>
                <a:lnTo>
                  <a:pt x="12912" y="6072"/>
                </a:lnTo>
                <a:lnTo>
                  <a:pt x="12637" y="5632"/>
                </a:lnTo>
                <a:lnTo>
                  <a:pt x="12363" y="5165"/>
                </a:lnTo>
                <a:lnTo>
                  <a:pt x="12115" y="4698"/>
                </a:lnTo>
                <a:lnTo>
                  <a:pt x="11896" y="4231"/>
                </a:lnTo>
                <a:lnTo>
                  <a:pt x="11703" y="3737"/>
                </a:lnTo>
                <a:lnTo>
                  <a:pt x="11539" y="3215"/>
                </a:lnTo>
                <a:lnTo>
                  <a:pt x="11401" y="2720"/>
                </a:lnTo>
                <a:lnTo>
                  <a:pt x="11264" y="2198"/>
                </a:lnTo>
                <a:lnTo>
                  <a:pt x="11181" y="1649"/>
                </a:lnTo>
                <a:lnTo>
                  <a:pt x="11099" y="1099"/>
                </a:lnTo>
                <a:lnTo>
                  <a:pt x="11072" y="550"/>
                </a:lnTo>
                <a:lnTo>
                  <a:pt x="11044" y="0"/>
                </a:lnTo>
                <a:close/>
              </a:path>
            </a:pathLst>
          </a:custGeom>
          <a:solidFill>
            <a:srgbClr val="00000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22_1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6"/>
          <p:cNvSpPr/>
          <p:nvPr/>
        </p:nvSpPr>
        <p:spPr>
          <a:xfrm>
            <a:off x="347250" y="327300"/>
            <a:ext cx="8449500" cy="44889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16"/>
          <p:cNvSpPr txBox="1">
            <a:spLocks noGrp="1"/>
          </p:cNvSpPr>
          <p:nvPr>
            <p:ph type="title"/>
          </p:nvPr>
        </p:nvSpPr>
        <p:spPr>
          <a:xfrm>
            <a:off x="720000" y="518160"/>
            <a:ext cx="7704000" cy="548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6"/>
          <p:cNvSpPr/>
          <p:nvPr/>
        </p:nvSpPr>
        <p:spPr>
          <a:xfrm rot="5400000">
            <a:off x="4369038" y="3042888"/>
            <a:ext cx="405925" cy="2808250"/>
          </a:xfrm>
          <a:custGeom>
            <a:avLst/>
            <a:gdLst/>
            <a:ahLst/>
            <a:cxnLst/>
            <a:rect l="l" t="t" r="r" b="b"/>
            <a:pathLst>
              <a:path w="16237" h="112330" extrusionOk="0">
                <a:moveTo>
                  <a:pt x="7665" y="0"/>
                </a:moveTo>
                <a:lnTo>
                  <a:pt x="7665" y="110"/>
                </a:lnTo>
                <a:lnTo>
                  <a:pt x="7665" y="522"/>
                </a:lnTo>
                <a:lnTo>
                  <a:pt x="7610" y="1127"/>
                </a:lnTo>
                <a:lnTo>
                  <a:pt x="7501" y="1923"/>
                </a:lnTo>
                <a:lnTo>
                  <a:pt x="7418" y="2390"/>
                </a:lnTo>
                <a:lnTo>
                  <a:pt x="7308" y="2857"/>
                </a:lnTo>
                <a:lnTo>
                  <a:pt x="7171" y="3352"/>
                </a:lnTo>
                <a:lnTo>
                  <a:pt x="7006" y="3846"/>
                </a:lnTo>
                <a:lnTo>
                  <a:pt x="6814" y="4341"/>
                </a:lnTo>
                <a:lnTo>
                  <a:pt x="6567" y="4835"/>
                </a:lnTo>
                <a:lnTo>
                  <a:pt x="6292" y="5302"/>
                </a:lnTo>
                <a:lnTo>
                  <a:pt x="5990" y="5769"/>
                </a:lnTo>
                <a:lnTo>
                  <a:pt x="5633" y="6209"/>
                </a:lnTo>
                <a:lnTo>
                  <a:pt x="5220" y="6621"/>
                </a:lnTo>
                <a:lnTo>
                  <a:pt x="4973" y="6841"/>
                </a:lnTo>
                <a:lnTo>
                  <a:pt x="4726" y="7033"/>
                </a:lnTo>
                <a:lnTo>
                  <a:pt x="4451" y="7198"/>
                </a:lnTo>
                <a:lnTo>
                  <a:pt x="4177" y="7363"/>
                </a:lnTo>
                <a:lnTo>
                  <a:pt x="3874" y="7500"/>
                </a:lnTo>
                <a:lnTo>
                  <a:pt x="3600" y="7637"/>
                </a:lnTo>
                <a:lnTo>
                  <a:pt x="3270" y="7747"/>
                </a:lnTo>
                <a:lnTo>
                  <a:pt x="2968" y="7830"/>
                </a:lnTo>
                <a:lnTo>
                  <a:pt x="2638" y="7912"/>
                </a:lnTo>
                <a:lnTo>
                  <a:pt x="2281" y="7995"/>
                </a:lnTo>
                <a:lnTo>
                  <a:pt x="1924" y="8022"/>
                </a:lnTo>
                <a:lnTo>
                  <a:pt x="1567" y="8049"/>
                </a:lnTo>
                <a:lnTo>
                  <a:pt x="1210" y="8077"/>
                </a:lnTo>
                <a:lnTo>
                  <a:pt x="825" y="8049"/>
                </a:lnTo>
                <a:lnTo>
                  <a:pt x="28" y="7995"/>
                </a:lnTo>
                <a:lnTo>
                  <a:pt x="1" y="8214"/>
                </a:lnTo>
                <a:lnTo>
                  <a:pt x="413" y="8242"/>
                </a:lnTo>
                <a:lnTo>
                  <a:pt x="825" y="8269"/>
                </a:lnTo>
                <a:lnTo>
                  <a:pt x="1594" y="8269"/>
                </a:lnTo>
                <a:lnTo>
                  <a:pt x="1979" y="8242"/>
                </a:lnTo>
                <a:lnTo>
                  <a:pt x="2336" y="8187"/>
                </a:lnTo>
                <a:lnTo>
                  <a:pt x="2693" y="8132"/>
                </a:lnTo>
                <a:lnTo>
                  <a:pt x="3023" y="8049"/>
                </a:lnTo>
                <a:lnTo>
                  <a:pt x="3352" y="7940"/>
                </a:lnTo>
                <a:lnTo>
                  <a:pt x="3682" y="7830"/>
                </a:lnTo>
                <a:lnTo>
                  <a:pt x="3984" y="7692"/>
                </a:lnTo>
                <a:lnTo>
                  <a:pt x="4286" y="7555"/>
                </a:lnTo>
                <a:lnTo>
                  <a:pt x="4561" y="7390"/>
                </a:lnTo>
                <a:lnTo>
                  <a:pt x="4836" y="7198"/>
                </a:lnTo>
                <a:lnTo>
                  <a:pt x="5111" y="7006"/>
                </a:lnTo>
                <a:lnTo>
                  <a:pt x="5358" y="6786"/>
                </a:lnTo>
                <a:lnTo>
                  <a:pt x="5633" y="6539"/>
                </a:lnTo>
                <a:lnTo>
                  <a:pt x="5852" y="6264"/>
                </a:lnTo>
                <a:lnTo>
                  <a:pt x="6072" y="5989"/>
                </a:lnTo>
                <a:lnTo>
                  <a:pt x="6292" y="5714"/>
                </a:lnTo>
                <a:lnTo>
                  <a:pt x="6484" y="5440"/>
                </a:lnTo>
                <a:lnTo>
                  <a:pt x="6649" y="5138"/>
                </a:lnTo>
                <a:lnTo>
                  <a:pt x="6951" y="4533"/>
                </a:lnTo>
                <a:lnTo>
                  <a:pt x="7198" y="3929"/>
                </a:lnTo>
                <a:lnTo>
                  <a:pt x="7391" y="3297"/>
                </a:lnTo>
                <a:lnTo>
                  <a:pt x="7555" y="2720"/>
                </a:lnTo>
                <a:lnTo>
                  <a:pt x="7665" y="2143"/>
                </a:lnTo>
                <a:lnTo>
                  <a:pt x="7665" y="112330"/>
                </a:lnTo>
                <a:lnTo>
                  <a:pt x="7885" y="112330"/>
                </a:lnTo>
                <a:lnTo>
                  <a:pt x="7885" y="2171"/>
                </a:lnTo>
                <a:lnTo>
                  <a:pt x="8050" y="2885"/>
                </a:lnTo>
                <a:lnTo>
                  <a:pt x="8242" y="3517"/>
                </a:lnTo>
                <a:lnTo>
                  <a:pt x="8490" y="4121"/>
                </a:lnTo>
                <a:lnTo>
                  <a:pt x="8764" y="4698"/>
                </a:lnTo>
                <a:lnTo>
                  <a:pt x="9066" y="5220"/>
                </a:lnTo>
                <a:lnTo>
                  <a:pt x="9424" y="5687"/>
                </a:lnTo>
                <a:lnTo>
                  <a:pt x="9836" y="6127"/>
                </a:lnTo>
                <a:lnTo>
                  <a:pt x="10275" y="6511"/>
                </a:lnTo>
                <a:lnTo>
                  <a:pt x="10742" y="6841"/>
                </a:lnTo>
                <a:lnTo>
                  <a:pt x="11237" y="7115"/>
                </a:lnTo>
                <a:lnTo>
                  <a:pt x="11759" y="7335"/>
                </a:lnTo>
                <a:lnTo>
                  <a:pt x="12253" y="7500"/>
                </a:lnTo>
                <a:lnTo>
                  <a:pt x="12748" y="7637"/>
                </a:lnTo>
                <a:lnTo>
                  <a:pt x="13242" y="7747"/>
                </a:lnTo>
                <a:lnTo>
                  <a:pt x="13709" y="7802"/>
                </a:lnTo>
                <a:lnTo>
                  <a:pt x="14176" y="7830"/>
                </a:lnTo>
                <a:lnTo>
                  <a:pt x="14973" y="7830"/>
                </a:lnTo>
                <a:lnTo>
                  <a:pt x="15632" y="7775"/>
                </a:lnTo>
                <a:lnTo>
                  <a:pt x="16072" y="7720"/>
                </a:lnTo>
                <a:lnTo>
                  <a:pt x="16236" y="7692"/>
                </a:lnTo>
                <a:lnTo>
                  <a:pt x="16181" y="7473"/>
                </a:lnTo>
                <a:lnTo>
                  <a:pt x="16017" y="7500"/>
                </a:lnTo>
                <a:lnTo>
                  <a:pt x="15605" y="7582"/>
                </a:lnTo>
                <a:lnTo>
                  <a:pt x="14973" y="7610"/>
                </a:lnTo>
                <a:lnTo>
                  <a:pt x="14588" y="7637"/>
                </a:lnTo>
                <a:lnTo>
                  <a:pt x="14176" y="7610"/>
                </a:lnTo>
                <a:lnTo>
                  <a:pt x="13737" y="7582"/>
                </a:lnTo>
                <a:lnTo>
                  <a:pt x="13269" y="7528"/>
                </a:lnTo>
                <a:lnTo>
                  <a:pt x="12802" y="7445"/>
                </a:lnTo>
                <a:lnTo>
                  <a:pt x="12308" y="7308"/>
                </a:lnTo>
                <a:lnTo>
                  <a:pt x="11841" y="7143"/>
                </a:lnTo>
                <a:lnTo>
                  <a:pt x="11347" y="6923"/>
                </a:lnTo>
                <a:lnTo>
                  <a:pt x="10880" y="6648"/>
                </a:lnTo>
                <a:lnTo>
                  <a:pt x="10412" y="6346"/>
                </a:lnTo>
                <a:lnTo>
                  <a:pt x="10110" y="6099"/>
                </a:lnTo>
                <a:lnTo>
                  <a:pt x="9836" y="5824"/>
                </a:lnTo>
                <a:lnTo>
                  <a:pt x="9588" y="5522"/>
                </a:lnTo>
                <a:lnTo>
                  <a:pt x="9341" y="5220"/>
                </a:lnTo>
                <a:lnTo>
                  <a:pt x="9121" y="4890"/>
                </a:lnTo>
                <a:lnTo>
                  <a:pt x="8929" y="4561"/>
                </a:lnTo>
                <a:lnTo>
                  <a:pt x="8737" y="4176"/>
                </a:lnTo>
                <a:lnTo>
                  <a:pt x="8572" y="3791"/>
                </a:lnTo>
                <a:lnTo>
                  <a:pt x="8407" y="3379"/>
                </a:lnTo>
                <a:lnTo>
                  <a:pt x="8297" y="2967"/>
                </a:lnTo>
                <a:lnTo>
                  <a:pt x="8187" y="2528"/>
                </a:lnTo>
                <a:lnTo>
                  <a:pt x="8077" y="2061"/>
                </a:lnTo>
                <a:lnTo>
                  <a:pt x="7995" y="1566"/>
                </a:lnTo>
                <a:lnTo>
                  <a:pt x="7940" y="1072"/>
                </a:lnTo>
                <a:lnTo>
                  <a:pt x="7913" y="522"/>
                </a:lnTo>
                <a:lnTo>
                  <a:pt x="7885" y="0"/>
                </a:ln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16"/>
          <p:cNvSpPr/>
          <p:nvPr/>
        </p:nvSpPr>
        <p:spPr>
          <a:xfrm rot="-5400000" flipH="1">
            <a:off x="8221945" y="541528"/>
            <a:ext cx="427224" cy="427224"/>
          </a:xfrm>
          <a:custGeom>
            <a:avLst/>
            <a:gdLst/>
            <a:ahLst/>
            <a:cxnLst/>
            <a:rect l="l" t="t" r="r" b="b"/>
            <a:pathLst>
              <a:path w="21923" h="21923" extrusionOk="0">
                <a:moveTo>
                  <a:pt x="10962" y="1429"/>
                </a:moveTo>
                <a:lnTo>
                  <a:pt x="11017" y="1896"/>
                </a:lnTo>
                <a:lnTo>
                  <a:pt x="11127" y="2363"/>
                </a:lnTo>
                <a:lnTo>
                  <a:pt x="11236" y="2803"/>
                </a:lnTo>
                <a:lnTo>
                  <a:pt x="11346" y="3242"/>
                </a:lnTo>
                <a:lnTo>
                  <a:pt x="11484" y="3682"/>
                </a:lnTo>
                <a:lnTo>
                  <a:pt x="11648" y="4094"/>
                </a:lnTo>
                <a:lnTo>
                  <a:pt x="11841" y="4506"/>
                </a:lnTo>
                <a:lnTo>
                  <a:pt x="12033" y="4918"/>
                </a:lnTo>
                <a:lnTo>
                  <a:pt x="12225" y="5330"/>
                </a:lnTo>
                <a:lnTo>
                  <a:pt x="12445" y="5714"/>
                </a:lnTo>
                <a:lnTo>
                  <a:pt x="12692" y="6072"/>
                </a:lnTo>
                <a:lnTo>
                  <a:pt x="12940" y="6456"/>
                </a:lnTo>
                <a:lnTo>
                  <a:pt x="13214" y="6813"/>
                </a:lnTo>
                <a:lnTo>
                  <a:pt x="13516" y="7143"/>
                </a:lnTo>
                <a:lnTo>
                  <a:pt x="13791" y="7500"/>
                </a:lnTo>
                <a:lnTo>
                  <a:pt x="14121" y="7802"/>
                </a:lnTo>
                <a:lnTo>
                  <a:pt x="14423" y="8104"/>
                </a:lnTo>
                <a:lnTo>
                  <a:pt x="14753" y="8407"/>
                </a:lnTo>
                <a:lnTo>
                  <a:pt x="15110" y="8681"/>
                </a:lnTo>
                <a:lnTo>
                  <a:pt x="15467" y="8956"/>
                </a:lnTo>
                <a:lnTo>
                  <a:pt x="15824" y="9231"/>
                </a:lnTo>
                <a:lnTo>
                  <a:pt x="16209" y="9451"/>
                </a:lnTo>
                <a:lnTo>
                  <a:pt x="16593" y="9670"/>
                </a:lnTo>
                <a:lnTo>
                  <a:pt x="17005" y="9890"/>
                </a:lnTo>
                <a:lnTo>
                  <a:pt x="17417" y="10082"/>
                </a:lnTo>
                <a:lnTo>
                  <a:pt x="17829" y="10247"/>
                </a:lnTo>
                <a:lnTo>
                  <a:pt x="18242" y="10412"/>
                </a:lnTo>
                <a:lnTo>
                  <a:pt x="18681" y="10549"/>
                </a:lnTo>
                <a:lnTo>
                  <a:pt x="19121" y="10687"/>
                </a:lnTo>
                <a:lnTo>
                  <a:pt x="19588" y="10797"/>
                </a:lnTo>
                <a:lnTo>
                  <a:pt x="20027" y="10879"/>
                </a:lnTo>
                <a:lnTo>
                  <a:pt x="20494" y="10961"/>
                </a:lnTo>
                <a:lnTo>
                  <a:pt x="20027" y="11016"/>
                </a:lnTo>
                <a:lnTo>
                  <a:pt x="19588" y="11126"/>
                </a:lnTo>
                <a:lnTo>
                  <a:pt x="19121" y="11209"/>
                </a:lnTo>
                <a:lnTo>
                  <a:pt x="18681" y="11346"/>
                </a:lnTo>
                <a:lnTo>
                  <a:pt x="18242" y="11483"/>
                </a:lnTo>
                <a:lnTo>
                  <a:pt x="17829" y="11648"/>
                </a:lnTo>
                <a:lnTo>
                  <a:pt x="17417" y="11841"/>
                </a:lnTo>
                <a:lnTo>
                  <a:pt x="17005" y="12033"/>
                </a:lnTo>
                <a:lnTo>
                  <a:pt x="16593" y="12225"/>
                </a:lnTo>
                <a:lnTo>
                  <a:pt x="16209" y="12445"/>
                </a:lnTo>
                <a:lnTo>
                  <a:pt x="15824" y="12692"/>
                </a:lnTo>
                <a:lnTo>
                  <a:pt x="15467" y="12939"/>
                </a:lnTo>
                <a:lnTo>
                  <a:pt x="15110" y="13214"/>
                </a:lnTo>
                <a:lnTo>
                  <a:pt x="14753" y="13489"/>
                </a:lnTo>
                <a:lnTo>
                  <a:pt x="14423" y="13791"/>
                </a:lnTo>
                <a:lnTo>
                  <a:pt x="14121" y="14121"/>
                </a:lnTo>
                <a:lnTo>
                  <a:pt x="13791" y="14423"/>
                </a:lnTo>
                <a:lnTo>
                  <a:pt x="13516" y="14753"/>
                </a:lnTo>
                <a:lnTo>
                  <a:pt x="13214" y="15110"/>
                </a:lnTo>
                <a:lnTo>
                  <a:pt x="12940" y="15467"/>
                </a:lnTo>
                <a:lnTo>
                  <a:pt x="12692" y="15824"/>
                </a:lnTo>
                <a:lnTo>
                  <a:pt x="12445" y="16208"/>
                </a:lnTo>
                <a:lnTo>
                  <a:pt x="12225" y="16593"/>
                </a:lnTo>
                <a:lnTo>
                  <a:pt x="12033" y="17005"/>
                </a:lnTo>
                <a:lnTo>
                  <a:pt x="11841" y="17417"/>
                </a:lnTo>
                <a:lnTo>
                  <a:pt x="11648" y="17829"/>
                </a:lnTo>
                <a:lnTo>
                  <a:pt x="11484" y="18241"/>
                </a:lnTo>
                <a:lnTo>
                  <a:pt x="11346" y="18681"/>
                </a:lnTo>
                <a:lnTo>
                  <a:pt x="11236" y="19120"/>
                </a:lnTo>
                <a:lnTo>
                  <a:pt x="11127" y="19560"/>
                </a:lnTo>
                <a:lnTo>
                  <a:pt x="11017" y="20027"/>
                </a:lnTo>
                <a:lnTo>
                  <a:pt x="10962" y="20494"/>
                </a:lnTo>
                <a:lnTo>
                  <a:pt x="10879" y="20027"/>
                </a:lnTo>
                <a:lnTo>
                  <a:pt x="10797" y="19560"/>
                </a:lnTo>
                <a:lnTo>
                  <a:pt x="10687" y="19120"/>
                </a:lnTo>
                <a:lnTo>
                  <a:pt x="10577" y="18681"/>
                </a:lnTo>
                <a:lnTo>
                  <a:pt x="10412" y="18241"/>
                </a:lnTo>
                <a:lnTo>
                  <a:pt x="10275" y="17829"/>
                </a:lnTo>
                <a:lnTo>
                  <a:pt x="10083" y="17417"/>
                </a:lnTo>
                <a:lnTo>
                  <a:pt x="9890" y="17005"/>
                </a:lnTo>
                <a:lnTo>
                  <a:pt x="9671" y="16593"/>
                </a:lnTo>
                <a:lnTo>
                  <a:pt x="9451" y="16208"/>
                </a:lnTo>
                <a:lnTo>
                  <a:pt x="9231" y="15824"/>
                </a:lnTo>
                <a:lnTo>
                  <a:pt x="8956" y="15467"/>
                </a:lnTo>
                <a:lnTo>
                  <a:pt x="8709" y="15110"/>
                </a:lnTo>
                <a:lnTo>
                  <a:pt x="8407" y="14753"/>
                </a:lnTo>
                <a:lnTo>
                  <a:pt x="8105" y="14423"/>
                </a:lnTo>
                <a:lnTo>
                  <a:pt x="7802" y="14121"/>
                </a:lnTo>
                <a:lnTo>
                  <a:pt x="7500" y="13791"/>
                </a:lnTo>
                <a:lnTo>
                  <a:pt x="7143" y="13489"/>
                </a:lnTo>
                <a:lnTo>
                  <a:pt x="6814" y="13214"/>
                </a:lnTo>
                <a:lnTo>
                  <a:pt x="6456" y="12939"/>
                </a:lnTo>
                <a:lnTo>
                  <a:pt x="6099" y="12692"/>
                </a:lnTo>
                <a:lnTo>
                  <a:pt x="5715" y="12445"/>
                </a:lnTo>
                <a:lnTo>
                  <a:pt x="5330" y="12225"/>
                </a:lnTo>
                <a:lnTo>
                  <a:pt x="4918" y="12033"/>
                </a:lnTo>
                <a:lnTo>
                  <a:pt x="4506" y="11841"/>
                </a:lnTo>
                <a:lnTo>
                  <a:pt x="4094" y="11648"/>
                </a:lnTo>
                <a:lnTo>
                  <a:pt x="3682" y="11483"/>
                </a:lnTo>
                <a:lnTo>
                  <a:pt x="3242" y="11346"/>
                </a:lnTo>
                <a:lnTo>
                  <a:pt x="2803" y="11209"/>
                </a:lnTo>
                <a:lnTo>
                  <a:pt x="2363" y="11126"/>
                </a:lnTo>
                <a:lnTo>
                  <a:pt x="1896" y="11016"/>
                </a:lnTo>
                <a:lnTo>
                  <a:pt x="1429" y="10961"/>
                </a:lnTo>
                <a:lnTo>
                  <a:pt x="1896" y="10879"/>
                </a:lnTo>
                <a:lnTo>
                  <a:pt x="2363" y="10797"/>
                </a:lnTo>
                <a:lnTo>
                  <a:pt x="2803" y="10687"/>
                </a:lnTo>
                <a:lnTo>
                  <a:pt x="3242" y="10549"/>
                </a:lnTo>
                <a:lnTo>
                  <a:pt x="3682" y="10412"/>
                </a:lnTo>
                <a:lnTo>
                  <a:pt x="4094" y="10247"/>
                </a:lnTo>
                <a:lnTo>
                  <a:pt x="4506" y="10082"/>
                </a:lnTo>
                <a:lnTo>
                  <a:pt x="4918" y="9890"/>
                </a:lnTo>
                <a:lnTo>
                  <a:pt x="5330" y="9670"/>
                </a:lnTo>
                <a:lnTo>
                  <a:pt x="5715" y="9451"/>
                </a:lnTo>
                <a:lnTo>
                  <a:pt x="6099" y="9231"/>
                </a:lnTo>
                <a:lnTo>
                  <a:pt x="6456" y="8956"/>
                </a:lnTo>
                <a:lnTo>
                  <a:pt x="6814" y="8681"/>
                </a:lnTo>
                <a:lnTo>
                  <a:pt x="7143" y="8407"/>
                </a:lnTo>
                <a:lnTo>
                  <a:pt x="7500" y="8104"/>
                </a:lnTo>
                <a:lnTo>
                  <a:pt x="7802" y="7802"/>
                </a:lnTo>
                <a:lnTo>
                  <a:pt x="8105" y="7500"/>
                </a:lnTo>
                <a:lnTo>
                  <a:pt x="8407" y="7143"/>
                </a:lnTo>
                <a:lnTo>
                  <a:pt x="8709" y="6813"/>
                </a:lnTo>
                <a:lnTo>
                  <a:pt x="8956" y="6456"/>
                </a:lnTo>
                <a:lnTo>
                  <a:pt x="9231" y="6072"/>
                </a:lnTo>
                <a:lnTo>
                  <a:pt x="9451" y="5714"/>
                </a:lnTo>
                <a:lnTo>
                  <a:pt x="9671" y="5330"/>
                </a:lnTo>
                <a:lnTo>
                  <a:pt x="9890" y="4918"/>
                </a:lnTo>
                <a:lnTo>
                  <a:pt x="10083" y="4506"/>
                </a:lnTo>
                <a:lnTo>
                  <a:pt x="10275" y="4094"/>
                </a:lnTo>
                <a:lnTo>
                  <a:pt x="10412" y="3682"/>
                </a:lnTo>
                <a:lnTo>
                  <a:pt x="10577" y="3242"/>
                </a:lnTo>
                <a:lnTo>
                  <a:pt x="10687" y="2803"/>
                </a:lnTo>
                <a:lnTo>
                  <a:pt x="10797" y="2363"/>
                </a:lnTo>
                <a:lnTo>
                  <a:pt x="10879" y="1896"/>
                </a:lnTo>
                <a:lnTo>
                  <a:pt x="10962" y="1429"/>
                </a:lnTo>
                <a:close/>
                <a:moveTo>
                  <a:pt x="10852" y="0"/>
                </a:moveTo>
                <a:lnTo>
                  <a:pt x="10852" y="550"/>
                </a:lnTo>
                <a:lnTo>
                  <a:pt x="10797" y="1099"/>
                </a:lnTo>
                <a:lnTo>
                  <a:pt x="10742" y="1649"/>
                </a:lnTo>
                <a:lnTo>
                  <a:pt x="10632" y="2198"/>
                </a:lnTo>
                <a:lnTo>
                  <a:pt x="10522" y="2720"/>
                </a:lnTo>
                <a:lnTo>
                  <a:pt x="10385" y="3215"/>
                </a:lnTo>
                <a:lnTo>
                  <a:pt x="10192" y="3737"/>
                </a:lnTo>
                <a:lnTo>
                  <a:pt x="10000" y="4231"/>
                </a:lnTo>
                <a:lnTo>
                  <a:pt x="9780" y="4698"/>
                </a:lnTo>
                <a:lnTo>
                  <a:pt x="9561" y="5165"/>
                </a:lnTo>
                <a:lnTo>
                  <a:pt x="9286" y="5632"/>
                </a:lnTo>
                <a:lnTo>
                  <a:pt x="9011" y="6072"/>
                </a:lnTo>
                <a:lnTo>
                  <a:pt x="8709" y="6484"/>
                </a:lnTo>
                <a:lnTo>
                  <a:pt x="8379" y="6896"/>
                </a:lnTo>
                <a:lnTo>
                  <a:pt x="8050" y="7308"/>
                </a:lnTo>
                <a:lnTo>
                  <a:pt x="7665" y="7665"/>
                </a:lnTo>
                <a:lnTo>
                  <a:pt x="7308" y="8050"/>
                </a:lnTo>
                <a:lnTo>
                  <a:pt x="6896" y="8379"/>
                </a:lnTo>
                <a:lnTo>
                  <a:pt x="6484" y="8709"/>
                </a:lnTo>
                <a:lnTo>
                  <a:pt x="6072" y="9011"/>
                </a:lnTo>
                <a:lnTo>
                  <a:pt x="5632" y="9286"/>
                </a:lnTo>
                <a:lnTo>
                  <a:pt x="5165" y="9560"/>
                </a:lnTo>
                <a:lnTo>
                  <a:pt x="4698" y="9780"/>
                </a:lnTo>
                <a:lnTo>
                  <a:pt x="4231" y="10000"/>
                </a:lnTo>
                <a:lnTo>
                  <a:pt x="3737" y="10192"/>
                </a:lnTo>
                <a:lnTo>
                  <a:pt x="3215" y="10385"/>
                </a:lnTo>
                <a:lnTo>
                  <a:pt x="2720" y="10522"/>
                </a:lnTo>
                <a:lnTo>
                  <a:pt x="2198" y="10632"/>
                </a:lnTo>
                <a:lnTo>
                  <a:pt x="1649" y="10742"/>
                </a:lnTo>
                <a:lnTo>
                  <a:pt x="1100" y="10797"/>
                </a:lnTo>
                <a:lnTo>
                  <a:pt x="550" y="10852"/>
                </a:lnTo>
                <a:lnTo>
                  <a:pt x="1" y="10852"/>
                </a:lnTo>
                <a:lnTo>
                  <a:pt x="1" y="11044"/>
                </a:lnTo>
                <a:lnTo>
                  <a:pt x="550" y="11071"/>
                </a:lnTo>
                <a:lnTo>
                  <a:pt x="1100" y="11099"/>
                </a:lnTo>
                <a:lnTo>
                  <a:pt x="1649" y="11181"/>
                </a:lnTo>
                <a:lnTo>
                  <a:pt x="2198" y="11264"/>
                </a:lnTo>
                <a:lnTo>
                  <a:pt x="2720" y="11401"/>
                </a:lnTo>
                <a:lnTo>
                  <a:pt x="3215" y="11538"/>
                </a:lnTo>
                <a:lnTo>
                  <a:pt x="3737" y="11703"/>
                </a:lnTo>
                <a:lnTo>
                  <a:pt x="4231" y="11896"/>
                </a:lnTo>
                <a:lnTo>
                  <a:pt x="4698" y="12115"/>
                </a:lnTo>
                <a:lnTo>
                  <a:pt x="5165" y="12363"/>
                </a:lnTo>
                <a:lnTo>
                  <a:pt x="5632" y="12637"/>
                </a:lnTo>
                <a:lnTo>
                  <a:pt x="6072" y="12912"/>
                </a:lnTo>
                <a:lnTo>
                  <a:pt x="6484" y="13214"/>
                </a:lnTo>
                <a:lnTo>
                  <a:pt x="6896" y="13544"/>
                </a:lnTo>
                <a:lnTo>
                  <a:pt x="7308" y="13873"/>
                </a:lnTo>
                <a:lnTo>
                  <a:pt x="7665" y="14231"/>
                </a:lnTo>
                <a:lnTo>
                  <a:pt x="8050" y="14615"/>
                </a:lnTo>
                <a:lnTo>
                  <a:pt x="8379" y="15000"/>
                </a:lnTo>
                <a:lnTo>
                  <a:pt x="8709" y="15412"/>
                </a:lnTo>
                <a:lnTo>
                  <a:pt x="9011" y="15851"/>
                </a:lnTo>
                <a:lnTo>
                  <a:pt x="9286" y="16291"/>
                </a:lnTo>
                <a:lnTo>
                  <a:pt x="9561" y="16758"/>
                </a:lnTo>
                <a:lnTo>
                  <a:pt x="9780" y="17225"/>
                </a:lnTo>
                <a:lnTo>
                  <a:pt x="10000" y="17692"/>
                </a:lnTo>
                <a:lnTo>
                  <a:pt x="10192" y="18186"/>
                </a:lnTo>
                <a:lnTo>
                  <a:pt x="10385" y="18708"/>
                </a:lnTo>
                <a:lnTo>
                  <a:pt x="10522" y="19203"/>
                </a:lnTo>
                <a:lnTo>
                  <a:pt x="10632" y="19752"/>
                </a:lnTo>
                <a:lnTo>
                  <a:pt x="10742" y="20274"/>
                </a:lnTo>
                <a:lnTo>
                  <a:pt x="10797" y="20824"/>
                </a:lnTo>
                <a:lnTo>
                  <a:pt x="10852" y="21373"/>
                </a:lnTo>
                <a:lnTo>
                  <a:pt x="10852" y="21922"/>
                </a:lnTo>
                <a:lnTo>
                  <a:pt x="11044" y="21922"/>
                </a:lnTo>
                <a:lnTo>
                  <a:pt x="11072" y="21373"/>
                </a:lnTo>
                <a:lnTo>
                  <a:pt x="11099" y="20824"/>
                </a:lnTo>
                <a:lnTo>
                  <a:pt x="11181" y="20274"/>
                </a:lnTo>
                <a:lnTo>
                  <a:pt x="11264" y="19752"/>
                </a:lnTo>
                <a:lnTo>
                  <a:pt x="11401" y="19203"/>
                </a:lnTo>
                <a:lnTo>
                  <a:pt x="11539" y="18708"/>
                </a:lnTo>
                <a:lnTo>
                  <a:pt x="11703" y="18186"/>
                </a:lnTo>
                <a:lnTo>
                  <a:pt x="11896" y="17692"/>
                </a:lnTo>
                <a:lnTo>
                  <a:pt x="12115" y="17225"/>
                </a:lnTo>
                <a:lnTo>
                  <a:pt x="12363" y="16758"/>
                </a:lnTo>
                <a:lnTo>
                  <a:pt x="12637" y="16291"/>
                </a:lnTo>
                <a:lnTo>
                  <a:pt x="12912" y="15851"/>
                </a:lnTo>
                <a:lnTo>
                  <a:pt x="13214" y="15412"/>
                </a:lnTo>
                <a:lnTo>
                  <a:pt x="13544" y="15000"/>
                </a:lnTo>
                <a:lnTo>
                  <a:pt x="13874" y="14615"/>
                </a:lnTo>
                <a:lnTo>
                  <a:pt x="14231" y="14231"/>
                </a:lnTo>
                <a:lnTo>
                  <a:pt x="14615" y="13873"/>
                </a:lnTo>
                <a:lnTo>
                  <a:pt x="15027" y="13544"/>
                </a:lnTo>
                <a:lnTo>
                  <a:pt x="15412" y="13214"/>
                </a:lnTo>
                <a:lnTo>
                  <a:pt x="15852" y="12912"/>
                </a:lnTo>
                <a:lnTo>
                  <a:pt x="16291" y="12637"/>
                </a:lnTo>
                <a:lnTo>
                  <a:pt x="16758" y="12363"/>
                </a:lnTo>
                <a:lnTo>
                  <a:pt x="17225" y="12115"/>
                </a:lnTo>
                <a:lnTo>
                  <a:pt x="17692" y="11896"/>
                </a:lnTo>
                <a:lnTo>
                  <a:pt x="18187" y="11703"/>
                </a:lnTo>
                <a:lnTo>
                  <a:pt x="18709" y="11538"/>
                </a:lnTo>
                <a:lnTo>
                  <a:pt x="19203" y="11401"/>
                </a:lnTo>
                <a:lnTo>
                  <a:pt x="19752" y="11264"/>
                </a:lnTo>
                <a:lnTo>
                  <a:pt x="20274" y="11181"/>
                </a:lnTo>
                <a:lnTo>
                  <a:pt x="20824" y="11099"/>
                </a:lnTo>
                <a:lnTo>
                  <a:pt x="21373" y="11071"/>
                </a:lnTo>
                <a:lnTo>
                  <a:pt x="21923" y="11044"/>
                </a:lnTo>
                <a:lnTo>
                  <a:pt x="21923" y="10852"/>
                </a:lnTo>
                <a:lnTo>
                  <a:pt x="21373" y="10852"/>
                </a:lnTo>
                <a:lnTo>
                  <a:pt x="20824" y="10797"/>
                </a:lnTo>
                <a:lnTo>
                  <a:pt x="20274" y="10742"/>
                </a:lnTo>
                <a:lnTo>
                  <a:pt x="19752" y="10632"/>
                </a:lnTo>
                <a:lnTo>
                  <a:pt x="19203" y="10522"/>
                </a:lnTo>
                <a:lnTo>
                  <a:pt x="18709" y="10385"/>
                </a:lnTo>
                <a:lnTo>
                  <a:pt x="18187" y="10192"/>
                </a:lnTo>
                <a:lnTo>
                  <a:pt x="17692" y="10000"/>
                </a:lnTo>
                <a:lnTo>
                  <a:pt x="17225" y="9780"/>
                </a:lnTo>
                <a:lnTo>
                  <a:pt x="16758" y="9560"/>
                </a:lnTo>
                <a:lnTo>
                  <a:pt x="16291" y="9286"/>
                </a:lnTo>
                <a:lnTo>
                  <a:pt x="15852" y="9011"/>
                </a:lnTo>
                <a:lnTo>
                  <a:pt x="15412" y="8709"/>
                </a:lnTo>
                <a:lnTo>
                  <a:pt x="15027" y="8379"/>
                </a:lnTo>
                <a:lnTo>
                  <a:pt x="14615" y="8050"/>
                </a:lnTo>
                <a:lnTo>
                  <a:pt x="14231" y="7665"/>
                </a:lnTo>
                <a:lnTo>
                  <a:pt x="13874" y="7308"/>
                </a:lnTo>
                <a:lnTo>
                  <a:pt x="13544" y="6896"/>
                </a:lnTo>
                <a:lnTo>
                  <a:pt x="13214" y="6484"/>
                </a:lnTo>
                <a:lnTo>
                  <a:pt x="12912" y="6072"/>
                </a:lnTo>
                <a:lnTo>
                  <a:pt x="12637" y="5632"/>
                </a:lnTo>
                <a:lnTo>
                  <a:pt x="12363" y="5165"/>
                </a:lnTo>
                <a:lnTo>
                  <a:pt x="12115" y="4698"/>
                </a:lnTo>
                <a:lnTo>
                  <a:pt x="11896" y="4231"/>
                </a:lnTo>
                <a:lnTo>
                  <a:pt x="11703" y="3737"/>
                </a:lnTo>
                <a:lnTo>
                  <a:pt x="11539" y="3215"/>
                </a:lnTo>
                <a:lnTo>
                  <a:pt x="11401" y="2720"/>
                </a:lnTo>
                <a:lnTo>
                  <a:pt x="11264" y="2198"/>
                </a:lnTo>
                <a:lnTo>
                  <a:pt x="11181" y="1649"/>
                </a:lnTo>
                <a:lnTo>
                  <a:pt x="11099" y="1099"/>
                </a:lnTo>
                <a:lnTo>
                  <a:pt x="11072" y="550"/>
                </a:lnTo>
                <a:lnTo>
                  <a:pt x="11044" y="0"/>
                </a:lnTo>
                <a:close/>
              </a:path>
            </a:pathLst>
          </a:custGeom>
          <a:solidFill>
            <a:srgbClr val="00000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">
  <p:cSld name="CUSTOM_4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7"/>
          <p:cNvSpPr/>
          <p:nvPr/>
        </p:nvSpPr>
        <p:spPr>
          <a:xfrm>
            <a:off x="347250" y="327300"/>
            <a:ext cx="8449500" cy="44889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17"/>
          <p:cNvSpPr txBox="1">
            <a:spLocks noGrp="1"/>
          </p:cNvSpPr>
          <p:nvPr>
            <p:ph type="title"/>
          </p:nvPr>
        </p:nvSpPr>
        <p:spPr>
          <a:xfrm>
            <a:off x="802631" y="1705975"/>
            <a:ext cx="3392100" cy="548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7"/>
          <p:cNvSpPr txBox="1">
            <a:spLocks noGrp="1"/>
          </p:cNvSpPr>
          <p:nvPr>
            <p:ph type="subTitle" idx="1"/>
          </p:nvPr>
        </p:nvSpPr>
        <p:spPr>
          <a:xfrm>
            <a:off x="803201" y="2240522"/>
            <a:ext cx="3390900" cy="119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4_1_1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/>
          <p:nvPr/>
        </p:nvSpPr>
        <p:spPr>
          <a:xfrm>
            <a:off x="347250" y="327300"/>
            <a:ext cx="8449500" cy="44889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18"/>
          <p:cNvSpPr txBox="1">
            <a:spLocks noGrp="1"/>
          </p:cNvSpPr>
          <p:nvPr>
            <p:ph type="title"/>
          </p:nvPr>
        </p:nvSpPr>
        <p:spPr>
          <a:xfrm>
            <a:off x="989285" y="1360963"/>
            <a:ext cx="4037400" cy="1700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18"/>
          <p:cNvSpPr txBox="1">
            <a:spLocks noGrp="1"/>
          </p:cNvSpPr>
          <p:nvPr>
            <p:ph type="subTitle" idx="1"/>
          </p:nvPr>
        </p:nvSpPr>
        <p:spPr>
          <a:xfrm>
            <a:off x="990119" y="3051138"/>
            <a:ext cx="4035600" cy="73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04" name="Google Shape;104;p18"/>
          <p:cNvGrpSpPr/>
          <p:nvPr/>
        </p:nvGrpSpPr>
        <p:grpSpPr>
          <a:xfrm>
            <a:off x="8198749" y="3310025"/>
            <a:ext cx="450421" cy="1289405"/>
            <a:chOff x="8195250" y="3543350"/>
            <a:chExt cx="450421" cy="1289405"/>
          </a:xfrm>
        </p:grpSpPr>
        <p:sp>
          <p:nvSpPr>
            <p:cNvPr id="105" name="Google Shape;105;p18"/>
            <p:cNvSpPr/>
            <p:nvPr/>
          </p:nvSpPr>
          <p:spPr>
            <a:xfrm>
              <a:off x="8195250" y="4402950"/>
              <a:ext cx="429796" cy="429805"/>
            </a:xfrm>
            <a:custGeom>
              <a:avLst/>
              <a:gdLst/>
              <a:ahLst/>
              <a:cxnLst/>
              <a:rect l="l" t="t" r="r" b="b"/>
              <a:pathLst>
                <a:path w="44366" h="44367" extrusionOk="0">
                  <a:moveTo>
                    <a:pt x="22197" y="1"/>
                  </a:moveTo>
                  <a:lnTo>
                    <a:pt x="20329" y="17720"/>
                  </a:lnTo>
                  <a:lnTo>
                    <a:pt x="6511" y="6511"/>
                  </a:lnTo>
                  <a:lnTo>
                    <a:pt x="17719" y="20329"/>
                  </a:lnTo>
                  <a:lnTo>
                    <a:pt x="0" y="22170"/>
                  </a:lnTo>
                  <a:lnTo>
                    <a:pt x="17719" y="24038"/>
                  </a:lnTo>
                  <a:lnTo>
                    <a:pt x="6511" y="37856"/>
                  </a:lnTo>
                  <a:lnTo>
                    <a:pt x="20329" y="26648"/>
                  </a:lnTo>
                  <a:lnTo>
                    <a:pt x="22197" y="44367"/>
                  </a:lnTo>
                  <a:lnTo>
                    <a:pt x="24037" y="26648"/>
                  </a:lnTo>
                  <a:lnTo>
                    <a:pt x="37855" y="37856"/>
                  </a:lnTo>
                  <a:lnTo>
                    <a:pt x="26647" y="24038"/>
                  </a:lnTo>
                  <a:lnTo>
                    <a:pt x="44366" y="22170"/>
                  </a:lnTo>
                  <a:lnTo>
                    <a:pt x="26647" y="20329"/>
                  </a:lnTo>
                  <a:lnTo>
                    <a:pt x="37855" y="6511"/>
                  </a:lnTo>
                  <a:lnTo>
                    <a:pt x="24037" y="17720"/>
                  </a:lnTo>
                  <a:lnTo>
                    <a:pt x="2219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18"/>
            <p:cNvSpPr/>
            <p:nvPr/>
          </p:nvSpPr>
          <p:spPr>
            <a:xfrm>
              <a:off x="8195250" y="3973150"/>
              <a:ext cx="429796" cy="429805"/>
            </a:xfrm>
            <a:custGeom>
              <a:avLst/>
              <a:gdLst/>
              <a:ahLst/>
              <a:cxnLst/>
              <a:rect l="l" t="t" r="r" b="b"/>
              <a:pathLst>
                <a:path w="44366" h="44367" extrusionOk="0">
                  <a:moveTo>
                    <a:pt x="22197" y="1"/>
                  </a:moveTo>
                  <a:lnTo>
                    <a:pt x="20329" y="17720"/>
                  </a:lnTo>
                  <a:lnTo>
                    <a:pt x="6511" y="6511"/>
                  </a:lnTo>
                  <a:lnTo>
                    <a:pt x="17719" y="20329"/>
                  </a:lnTo>
                  <a:lnTo>
                    <a:pt x="0" y="22170"/>
                  </a:lnTo>
                  <a:lnTo>
                    <a:pt x="17719" y="24038"/>
                  </a:lnTo>
                  <a:lnTo>
                    <a:pt x="6511" y="37856"/>
                  </a:lnTo>
                  <a:lnTo>
                    <a:pt x="20329" y="26648"/>
                  </a:lnTo>
                  <a:lnTo>
                    <a:pt x="22197" y="44367"/>
                  </a:lnTo>
                  <a:lnTo>
                    <a:pt x="24037" y="26648"/>
                  </a:lnTo>
                  <a:lnTo>
                    <a:pt x="37855" y="37856"/>
                  </a:lnTo>
                  <a:lnTo>
                    <a:pt x="26647" y="24038"/>
                  </a:lnTo>
                  <a:lnTo>
                    <a:pt x="44366" y="22170"/>
                  </a:lnTo>
                  <a:lnTo>
                    <a:pt x="26647" y="20329"/>
                  </a:lnTo>
                  <a:lnTo>
                    <a:pt x="37855" y="6511"/>
                  </a:lnTo>
                  <a:lnTo>
                    <a:pt x="24037" y="17720"/>
                  </a:lnTo>
                  <a:lnTo>
                    <a:pt x="2219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18"/>
            <p:cNvSpPr/>
            <p:nvPr/>
          </p:nvSpPr>
          <p:spPr>
            <a:xfrm>
              <a:off x="8215875" y="3543350"/>
              <a:ext cx="429796" cy="429805"/>
            </a:xfrm>
            <a:custGeom>
              <a:avLst/>
              <a:gdLst/>
              <a:ahLst/>
              <a:cxnLst/>
              <a:rect l="l" t="t" r="r" b="b"/>
              <a:pathLst>
                <a:path w="44366" h="44367" extrusionOk="0">
                  <a:moveTo>
                    <a:pt x="22197" y="1"/>
                  </a:moveTo>
                  <a:lnTo>
                    <a:pt x="20329" y="17720"/>
                  </a:lnTo>
                  <a:lnTo>
                    <a:pt x="6511" y="6511"/>
                  </a:lnTo>
                  <a:lnTo>
                    <a:pt x="17719" y="20329"/>
                  </a:lnTo>
                  <a:lnTo>
                    <a:pt x="0" y="22170"/>
                  </a:lnTo>
                  <a:lnTo>
                    <a:pt x="17719" y="24038"/>
                  </a:lnTo>
                  <a:lnTo>
                    <a:pt x="6511" y="37856"/>
                  </a:lnTo>
                  <a:lnTo>
                    <a:pt x="20329" y="26648"/>
                  </a:lnTo>
                  <a:lnTo>
                    <a:pt x="22197" y="44367"/>
                  </a:lnTo>
                  <a:lnTo>
                    <a:pt x="24037" y="26648"/>
                  </a:lnTo>
                  <a:lnTo>
                    <a:pt x="37855" y="37856"/>
                  </a:lnTo>
                  <a:lnTo>
                    <a:pt x="26647" y="24038"/>
                  </a:lnTo>
                  <a:lnTo>
                    <a:pt x="44366" y="22170"/>
                  </a:lnTo>
                  <a:lnTo>
                    <a:pt x="26647" y="20329"/>
                  </a:lnTo>
                  <a:lnTo>
                    <a:pt x="37855" y="6511"/>
                  </a:lnTo>
                  <a:lnTo>
                    <a:pt x="24037" y="17720"/>
                  </a:lnTo>
                  <a:lnTo>
                    <a:pt x="2219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8" name="Google Shape;108;p18"/>
          <p:cNvGrpSpPr/>
          <p:nvPr/>
        </p:nvGrpSpPr>
        <p:grpSpPr>
          <a:xfrm rot="5400000">
            <a:off x="23243" y="1021088"/>
            <a:ext cx="1386344" cy="427224"/>
            <a:chOff x="3802525" y="1096175"/>
            <a:chExt cx="1386344" cy="427224"/>
          </a:xfrm>
        </p:grpSpPr>
        <p:sp>
          <p:nvSpPr>
            <p:cNvPr id="109" name="Google Shape;109;p18"/>
            <p:cNvSpPr/>
            <p:nvPr/>
          </p:nvSpPr>
          <p:spPr>
            <a:xfrm>
              <a:off x="3802525" y="1096175"/>
              <a:ext cx="427224" cy="427224"/>
            </a:xfrm>
            <a:custGeom>
              <a:avLst/>
              <a:gdLst/>
              <a:ahLst/>
              <a:cxnLst/>
              <a:rect l="l" t="t" r="r" b="b"/>
              <a:pathLst>
                <a:path w="21923" h="21923" extrusionOk="0">
                  <a:moveTo>
                    <a:pt x="10962" y="1429"/>
                  </a:moveTo>
                  <a:lnTo>
                    <a:pt x="11017" y="1896"/>
                  </a:lnTo>
                  <a:lnTo>
                    <a:pt x="11127" y="2363"/>
                  </a:lnTo>
                  <a:lnTo>
                    <a:pt x="11236" y="2803"/>
                  </a:lnTo>
                  <a:lnTo>
                    <a:pt x="11346" y="3242"/>
                  </a:lnTo>
                  <a:lnTo>
                    <a:pt x="11484" y="3682"/>
                  </a:lnTo>
                  <a:lnTo>
                    <a:pt x="11648" y="4094"/>
                  </a:lnTo>
                  <a:lnTo>
                    <a:pt x="11841" y="4506"/>
                  </a:lnTo>
                  <a:lnTo>
                    <a:pt x="12033" y="4918"/>
                  </a:lnTo>
                  <a:lnTo>
                    <a:pt x="12225" y="5330"/>
                  </a:lnTo>
                  <a:lnTo>
                    <a:pt x="12445" y="5714"/>
                  </a:lnTo>
                  <a:lnTo>
                    <a:pt x="12692" y="6072"/>
                  </a:lnTo>
                  <a:lnTo>
                    <a:pt x="12940" y="6456"/>
                  </a:lnTo>
                  <a:lnTo>
                    <a:pt x="13214" y="6813"/>
                  </a:lnTo>
                  <a:lnTo>
                    <a:pt x="13516" y="7143"/>
                  </a:lnTo>
                  <a:lnTo>
                    <a:pt x="13791" y="7500"/>
                  </a:lnTo>
                  <a:lnTo>
                    <a:pt x="14121" y="7802"/>
                  </a:lnTo>
                  <a:lnTo>
                    <a:pt x="14423" y="8104"/>
                  </a:lnTo>
                  <a:lnTo>
                    <a:pt x="14753" y="8407"/>
                  </a:lnTo>
                  <a:lnTo>
                    <a:pt x="15110" y="8681"/>
                  </a:lnTo>
                  <a:lnTo>
                    <a:pt x="15467" y="8956"/>
                  </a:lnTo>
                  <a:lnTo>
                    <a:pt x="15824" y="9231"/>
                  </a:lnTo>
                  <a:lnTo>
                    <a:pt x="16209" y="9451"/>
                  </a:lnTo>
                  <a:lnTo>
                    <a:pt x="16593" y="9670"/>
                  </a:lnTo>
                  <a:lnTo>
                    <a:pt x="17005" y="9890"/>
                  </a:lnTo>
                  <a:lnTo>
                    <a:pt x="17417" y="10082"/>
                  </a:lnTo>
                  <a:lnTo>
                    <a:pt x="17829" y="10247"/>
                  </a:lnTo>
                  <a:lnTo>
                    <a:pt x="18242" y="10412"/>
                  </a:lnTo>
                  <a:lnTo>
                    <a:pt x="18681" y="10549"/>
                  </a:lnTo>
                  <a:lnTo>
                    <a:pt x="19121" y="10687"/>
                  </a:lnTo>
                  <a:lnTo>
                    <a:pt x="19588" y="10797"/>
                  </a:lnTo>
                  <a:lnTo>
                    <a:pt x="20027" y="10879"/>
                  </a:lnTo>
                  <a:lnTo>
                    <a:pt x="20494" y="10961"/>
                  </a:lnTo>
                  <a:lnTo>
                    <a:pt x="20027" y="11016"/>
                  </a:lnTo>
                  <a:lnTo>
                    <a:pt x="19588" y="11126"/>
                  </a:lnTo>
                  <a:lnTo>
                    <a:pt x="19121" y="11209"/>
                  </a:lnTo>
                  <a:lnTo>
                    <a:pt x="18681" y="11346"/>
                  </a:lnTo>
                  <a:lnTo>
                    <a:pt x="18242" y="11483"/>
                  </a:lnTo>
                  <a:lnTo>
                    <a:pt x="17829" y="11648"/>
                  </a:lnTo>
                  <a:lnTo>
                    <a:pt x="17417" y="11841"/>
                  </a:lnTo>
                  <a:lnTo>
                    <a:pt x="17005" y="12033"/>
                  </a:lnTo>
                  <a:lnTo>
                    <a:pt x="16593" y="12225"/>
                  </a:lnTo>
                  <a:lnTo>
                    <a:pt x="16209" y="12445"/>
                  </a:lnTo>
                  <a:lnTo>
                    <a:pt x="15824" y="12692"/>
                  </a:lnTo>
                  <a:lnTo>
                    <a:pt x="15467" y="12939"/>
                  </a:lnTo>
                  <a:lnTo>
                    <a:pt x="15110" y="13214"/>
                  </a:lnTo>
                  <a:lnTo>
                    <a:pt x="14753" y="13489"/>
                  </a:lnTo>
                  <a:lnTo>
                    <a:pt x="14423" y="13791"/>
                  </a:lnTo>
                  <a:lnTo>
                    <a:pt x="14121" y="14121"/>
                  </a:lnTo>
                  <a:lnTo>
                    <a:pt x="13791" y="14423"/>
                  </a:lnTo>
                  <a:lnTo>
                    <a:pt x="13516" y="14753"/>
                  </a:lnTo>
                  <a:lnTo>
                    <a:pt x="13214" y="15110"/>
                  </a:lnTo>
                  <a:lnTo>
                    <a:pt x="12940" y="15467"/>
                  </a:lnTo>
                  <a:lnTo>
                    <a:pt x="12692" y="15824"/>
                  </a:lnTo>
                  <a:lnTo>
                    <a:pt x="12445" y="16208"/>
                  </a:lnTo>
                  <a:lnTo>
                    <a:pt x="12225" y="16593"/>
                  </a:lnTo>
                  <a:lnTo>
                    <a:pt x="12033" y="17005"/>
                  </a:lnTo>
                  <a:lnTo>
                    <a:pt x="11841" y="17417"/>
                  </a:lnTo>
                  <a:lnTo>
                    <a:pt x="11648" y="17829"/>
                  </a:lnTo>
                  <a:lnTo>
                    <a:pt x="11484" y="18241"/>
                  </a:lnTo>
                  <a:lnTo>
                    <a:pt x="11346" y="18681"/>
                  </a:lnTo>
                  <a:lnTo>
                    <a:pt x="11236" y="19120"/>
                  </a:lnTo>
                  <a:lnTo>
                    <a:pt x="11127" y="19560"/>
                  </a:lnTo>
                  <a:lnTo>
                    <a:pt x="11017" y="20027"/>
                  </a:lnTo>
                  <a:lnTo>
                    <a:pt x="10962" y="20494"/>
                  </a:lnTo>
                  <a:lnTo>
                    <a:pt x="10879" y="20027"/>
                  </a:lnTo>
                  <a:lnTo>
                    <a:pt x="10797" y="19560"/>
                  </a:lnTo>
                  <a:lnTo>
                    <a:pt x="10687" y="19120"/>
                  </a:lnTo>
                  <a:lnTo>
                    <a:pt x="10577" y="18681"/>
                  </a:lnTo>
                  <a:lnTo>
                    <a:pt x="10412" y="18241"/>
                  </a:lnTo>
                  <a:lnTo>
                    <a:pt x="10275" y="17829"/>
                  </a:lnTo>
                  <a:lnTo>
                    <a:pt x="10083" y="17417"/>
                  </a:lnTo>
                  <a:lnTo>
                    <a:pt x="9890" y="17005"/>
                  </a:lnTo>
                  <a:lnTo>
                    <a:pt x="9671" y="16593"/>
                  </a:lnTo>
                  <a:lnTo>
                    <a:pt x="9451" y="16208"/>
                  </a:lnTo>
                  <a:lnTo>
                    <a:pt x="9231" y="15824"/>
                  </a:lnTo>
                  <a:lnTo>
                    <a:pt x="8956" y="15467"/>
                  </a:lnTo>
                  <a:lnTo>
                    <a:pt x="8709" y="15110"/>
                  </a:lnTo>
                  <a:lnTo>
                    <a:pt x="8407" y="14753"/>
                  </a:lnTo>
                  <a:lnTo>
                    <a:pt x="8105" y="14423"/>
                  </a:lnTo>
                  <a:lnTo>
                    <a:pt x="7802" y="14121"/>
                  </a:lnTo>
                  <a:lnTo>
                    <a:pt x="7500" y="13791"/>
                  </a:lnTo>
                  <a:lnTo>
                    <a:pt x="7143" y="13489"/>
                  </a:lnTo>
                  <a:lnTo>
                    <a:pt x="6814" y="13214"/>
                  </a:lnTo>
                  <a:lnTo>
                    <a:pt x="6456" y="12939"/>
                  </a:lnTo>
                  <a:lnTo>
                    <a:pt x="6099" y="12692"/>
                  </a:lnTo>
                  <a:lnTo>
                    <a:pt x="5715" y="12445"/>
                  </a:lnTo>
                  <a:lnTo>
                    <a:pt x="5330" y="12225"/>
                  </a:lnTo>
                  <a:lnTo>
                    <a:pt x="4918" y="12033"/>
                  </a:lnTo>
                  <a:lnTo>
                    <a:pt x="4506" y="11841"/>
                  </a:lnTo>
                  <a:lnTo>
                    <a:pt x="4094" y="11648"/>
                  </a:lnTo>
                  <a:lnTo>
                    <a:pt x="3682" y="11483"/>
                  </a:lnTo>
                  <a:lnTo>
                    <a:pt x="3242" y="11346"/>
                  </a:lnTo>
                  <a:lnTo>
                    <a:pt x="2803" y="11209"/>
                  </a:lnTo>
                  <a:lnTo>
                    <a:pt x="2363" y="11126"/>
                  </a:lnTo>
                  <a:lnTo>
                    <a:pt x="1896" y="11016"/>
                  </a:lnTo>
                  <a:lnTo>
                    <a:pt x="1429" y="10961"/>
                  </a:lnTo>
                  <a:lnTo>
                    <a:pt x="1896" y="10879"/>
                  </a:lnTo>
                  <a:lnTo>
                    <a:pt x="2363" y="10797"/>
                  </a:lnTo>
                  <a:lnTo>
                    <a:pt x="2803" y="10687"/>
                  </a:lnTo>
                  <a:lnTo>
                    <a:pt x="3242" y="10549"/>
                  </a:lnTo>
                  <a:lnTo>
                    <a:pt x="3682" y="10412"/>
                  </a:lnTo>
                  <a:lnTo>
                    <a:pt x="4094" y="10247"/>
                  </a:lnTo>
                  <a:lnTo>
                    <a:pt x="4506" y="10082"/>
                  </a:lnTo>
                  <a:lnTo>
                    <a:pt x="4918" y="9890"/>
                  </a:lnTo>
                  <a:lnTo>
                    <a:pt x="5330" y="9670"/>
                  </a:lnTo>
                  <a:lnTo>
                    <a:pt x="5715" y="9451"/>
                  </a:lnTo>
                  <a:lnTo>
                    <a:pt x="6099" y="9231"/>
                  </a:lnTo>
                  <a:lnTo>
                    <a:pt x="6456" y="8956"/>
                  </a:lnTo>
                  <a:lnTo>
                    <a:pt x="6814" y="8681"/>
                  </a:lnTo>
                  <a:lnTo>
                    <a:pt x="7143" y="8407"/>
                  </a:lnTo>
                  <a:lnTo>
                    <a:pt x="7500" y="8104"/>
                  </a:lnTo>
                  <a:lnTo>
                    <a:pt x="7802" y="7802"/>
                  </a:lnTo>
                  <a:lnTo>
                    <a:pt x="8105" y="7500"/>
                  </a:lnTo>
                  <a:lnTo>
                    <a:pt x="8407" y="7143"/>
                  </a:lnTo>
                  <a:lnTo>
                    <a:pt x="8709" y="6813"/>
                  </a:lnTo>
                  <a:lnTo>
                    <a:pt x="8956" y="6456"/>
                  </a:lnTo>
                  <a:lnTo>
                    <a:pt x="9231" y="6072"/>
                  </a:lnTo>
                  <a:lnTo>
                    <a:pt x="9451" y="5714"/>
                  </a:lnTo>
                  <a:lnTo>
                    <a:pt x="9671" y="5330"/>
                  </a:lnTo>
                  <a:lnTo>
                    <a:pt x="9890" y="4918"/>
                  </a:lnTo>
                  <a:lnTo>
                    <a:pt x="10083" y="4506"/>
                  </a:lnTo>
                  <a:lnTo>
                    <a:pt x="10275" y="4094"/>
                  </a:lnTo>
                  <a:lnTo>
                    <a:pt x="10412" y="3682"/>
                  </a:lnTo>
                  <a:lnTo>
                    <a:pt x="10577" y="3242"/>
                  </a:lnTo>
                  <a:lnTo>
                    <a:pt x="10687" y="2803"/>
                  </a:lnTo>
                  <a:lnTo>
                    <a:pt x="10797" y="2363"/>
                  </a:lnTo>
                  <a:lnTo>
                    <a:pt x="10879" y="1896"/>
                  </a:lnTo>
                  <a:lnTo>
                    <a:pt x="10962" y="1429"/>
                  </a:lnTo>
                  <a:close/>
                  <a:moveTo>
                    <a:pt x="10852" y="0"/>
                  </a:moveTo>
                  <a:lnTo>
                    <a:pt x="10852" y="550"/>
                  </a:lnTo>
                  <a:lnTo>
                    <a:pt x="10797" y="1099"/>
                  </a:lnTo>
                  <a:lnTo>
                    <a:pt x="10742" y="1649"/>
                  </a:lnTo>
                  <a:lnTo>
                    <a:pt x="10632" y="2198"/>
                  </a:lnTo>
                  <a:lnTo>
                    <a:pt x="10522" y="2720"/>
                  </a:lnTo>
                  <a:lnTo>
                    <a:pt x="10385" y="3215"/>
                  </a:lnTo>
                  <a:lnTo>
                    <a:pt x="10192" y="3737"/>
                  </a:lnTo>
                  <a:lnTo>
                    <a:pt x="10000" y="4231"/>
                  </a:lnTo>
                  <a:lnTo>
                    <a:pt x="9780" y="4698"/>
                  </a:lnTo>
                  <a:lnTo>
                    <a:pt x="9561" y="5165"/>
                  </a:lnTo>
                  <a:lnTo>
                    <a:pt x="9286" y="5632"/>
                  </a:lnTo>
                  <a:lnTo>
                    <a:pt x="9011" y="6072"/>
                  </a:lnTo>
                  <a:lnTo>
                    <a:pt x="8709" y="6484"/>
                  </a:lnTo>
                  <a:lnTo>
                    <a:pt x="8379" y="6896"/>
                  </a:lnTo>
                  <a:lnTo>
                    <a:pt x="8050" y="7308"/>
                  </a:lnTo>
                  <a:lnTo>
                    <a:pt x="7665" y="7665"/>
                  </a:lnTo>
                  <a:lnTo>
                    <a:pt x="7308" y="8050"/>
                  </a:lnTo>
                  <a:lnTo>
                    <a:pt x="6896" y="8379"/>
                  </a:lnTo>
                  <a:lnTo>
                    <a:pt x="6484" y="8709"/>
                  </a:lnTo>
                  <a:lnTo>
                    <a:pt x="6072" y="9011"/>
                  </a:lnTo>
                  <a:lnTo>
                    <a:pt x="5632" y="9286"/>
                  </a:lnTo>
                  <a:lnTo>
                    <a:pt x="5165" y="9560"/>
                  </a:lnTo>
                  <a:lnTo>
                    <a:pt x="4698" y="9780"/>
                  </a:lnTo>
                  <a:lnTo>
                    <a:pt x="4231" y="10000"/>
                  </a:lnTo>
                  <a:lnTo>
                    <a:pt x="3737" y="10192"/>
                  </a:lnTo>
                  <a:lnTo>
                    <a:pt x="3215" y="10385"/>
                  </a:lnTo>
                  <a:lnTo>
                    <a:pt x="2720" y="10522"/>
                  </a:lnTo>
                  <a:lnTo>
                    <a:pt x="2198" y="10632"/>
                  </a:lnTo>
                  <a:lnTo>
                    <a:pt x="1649" y="10742"/>
                  </a:lnTo>
                  <a:lnTo>
                    <a:pt x="1100" y="10797"/>
                  </a:lnTo>
                  <a:lnTo>
                    <a:pt x="550" y="10852"/>
                  </a:lnTo>
                  <a:lnTo>
                    <a:pt x="1" y="10852"/>
                  </a:lnTo>
                  <a:lnTo>
                    <a:pt x="1" y="11044"/>
                  </a:lnTo>
                  <a:lnTo>
                    <a:pt x="550" y="11071"/>
                  </a:lnTo>
                  <a:lnTo>
                    <a:pt x="1100" y="11099"/>
                  </a:lnTo>
                  <a:lnTo>
                    <a:pt x="1649" y="11181"/>
                  </a:lnTo>
                  <a:lnTo>
                    <a:pt x="2198" y="11264"/>
                  </a:lnTo>
                  <a:lnTo>
                    <a:pt x="2720" y="11401"/>
                  </a:lnTo>
                  <a:lnTo>
                    <a:pt x="3215" y="11538"/>
                  </a:lnTo>
                  <a:lnTo>
                    <a:pt x="3737" y="11703"/>
                  </a:lnTo>
                  <a:lnTo>
                    <a:pt x="4231" y="11896"/>
                  </a:lnTo>
                  <a:lnTo>
                    <a:pt x="4698" y="12115"/>
                  </a:lnTo>
                  <a:lnTo>
                    <a:pt x="5165" y="12363"/>
                  </a:lnTo>
                  <a:lnTo>
                    <a:pt x="5632" y="12637"/>
                  </a:lnTo>
                  <a:lnTo>
                    <a:pt x="6072" y="12912"/>
                  </a:lnTo>
                  <a:lnTo>
                    <a:pt x="6484" y="13214"/>
                  </a:lnTo>
                  <a:lnTo>
                    <a:pt x="6896" y="13544"/>
                  </a:lnTo>
                  <a:lnTo>
                    <a:pt x="7308" y="13873"/>
                  </a:lnTo>
                  <a:lnTo>
                    <a:pt x="7665" y="14231"/>
                  </a:lnTo>
                  <a:lnTo>
                    <a:pt x="8050" y="14615"/>
                  </a:lnTo>
                  <a:lnTo>
                    <a:pt x="8379" y="15000"/>
                  </a:lnTo>
                  <a:lnTo>
                    <a:pt x="8709" y="15412"/>
                  </a:lnTo>
                  <a:lnTo>
                    <a:pt x="9011" y="15851"/>
                  </a:lnTo>
                  <a:lnTo>
                    <a:pt x="9286" y="16291"/>
                  </a:lnTo>
                  <a:lnTo>
                    <a:pt x="9561" y="16758"/>
                  </a:lnTo>
                  <a:lnTo>
                    <a:pt x="9780" y="17225"/>
                  </a:lnTo>
                  <a:lnTo>
                    <a:pt x="10000" y="17692"/>
                  </a:lnTo>
                  <a:lnTo>
                    <a:pt x="10192" y="18186"/>
                  </a:lnTo>
                  <a:lnTo>
                    <a:pt x="10385" y="18708"/>
                  </a:lnTo>
                  <a:lnTo>
                    <a:pt x="10522" y="19203"/>
                  </a:lnTo>
                  <a:lnTo>
                    <a:pt x="10632" y="19752"/>
                  </a:lnTo>
                  <a:lnTo>
                    <a:pt x="10742" y="20274"/>
                  </a:lnTo>
                  <a:lnTo>
                    <a:pt x="10797" y="20824"/>
                  </a:lnTo>
                  <a:lnTo>
                    <a:pt x="10852" y="21373"/>
                  </a:lnTo>
                  <a:lnTo>
                    <a:pt x="10852" y="21922"/>
                  </a:lnTo>
                  <a:lnTo>
                    <a:pt x="11044" y="21922"/>
                  </a:lnTo>
                  <a:lnTo>
                    <a:pt x="11072" y="21373"/>
                  </a:lnTo>
                  <a:lnTo>
                    <a:pt x="11099" y="20824"/>
                  </a:lnTo>
                  <a:lnTo>
                    <a:pt x="11181" y="20274"/>
                  </a:lnTo>
                  <a:lnTo>
                    <a:pt x="11264" y="19752"/>
                  </a:lnTo>
                  <a:lnTo>
                    <a:pt x="11401" y="19203"/>
                  </a:lnTo>
                  <a:lnTo>
                    <a:pt x="11539" y="18708"/>
                  </a:lnTo>
                  <a:lnTo>
                    <a:pt x="11703" y="18186"/>
                  </a:lnTo>
                  <a:lnTo>
                    <a:pt x="11896" y="17692"/>
                  </a:lnTo>
                  <a:lnTo>
                    <a:pt x="12115" y="17225"/>
                  </a:lnTo>
                  <a:lnTo>
                    <a:pt x="12363" y="16758"/>
                  </a:lnTo>
                  <a:lnTo>
                    <a:pt x="12637" y="16291"/>
                  </a:lnTo>
                  <a:lnTo>
                    <a:pt x="12912" y="15851"/>
                  </a:lnTo>
                  <a:lnTo>
                    <a:pt x="13214" y="15412"/>
                  </a:lnTo>
                  <a:lnTo>
                    <a:pt x="13544" y="15000"/>
                  </a:lnTo>
                  <a:lnTo>
                    <a:pt x="13874" y="14615"/>
                  </a:lnTo>
                  <a:lnTo>
                    <a:pt x="14231" y="14231"/>
                  </a:lnTo>
                  <a:lnTo>
                    <a:pt x="14615" y="13873"/>
                  </a:lnTo>
                  <a:lnTo>
                    <a:pt x="15027" y="13544"/>
                  </a:lnTo>
                  <a:lnTo>
                    <a:pt x="15412" y="13214"/>
                  </a:lnTo>
                  <a:lnTo>
                    <a:pt x="15852" y="12912"/>
                  </a:lnTo>
                  <a:lnTo>
                    <a:pt x="16291" y="12637"/>
                  </a:lnTo>
                  <a:lnTo>
                    <a:pt x="16758" y="12363"/>
                  </a:lnTo>
                  <a:lnTo>
                    <a:pt x="17225" y="12115"/>
                  </a:lnTo>
                  <a:lnTo>
                    <a:pt x="17692" y="11896"/>
                  </a:lnTo>
                  <a:lnTo>
                    <a:pt x="18187" y="11703"/>
                  </a:lnTo>
                  <a:lnTo>
                    <a:pt x="18709" y="11538"/>
                  </a:lnTo>
                  <a:lnTo>
                    <a:pt x="19203" y="11401"/>
                  </a:lnTo>
                  <a:lnTo>
                    <a:pt x="19752" y="11264"/>
                  </a:lnTo>
                  <a:lnTo>
                    <a:pt x="20274" y="11181"/>
                  </a:lnTo>
                  <a:lnTo>
                    <a:pt x="20824" y="11099"/>
                  </a:lnTo>
                  <a:lnTo>
                    <a:pt x="21373" y="11071"/>
                  </a:lnTo>
                  <a:lnTo>
                    <a:pt x="21923" y="11044"/>
                  </a:lnTo>
                  <a:lnTo>
                    <a:pt x="21923" y="10852"/>
                  </a:lnTo>
                  <a:lnTo>
                    <a:pt x="21373" y="10852"/>
                  </a:lnTo>
                  <a:lnTo>
                    <a:pt x="20824" y="10797"/>
                  </a:lnTo>
                  <a:lnTo>
                    <a:pt x="20274" y="10742"/>
                  </a:lnTo>
                  <a:lnTo>
                    <a:pt x="19752" y="10632"/>
                  </a:lnTo>
                  <a:lnTo>
                    <a:pt x="19203" y="10522"/>
                  </a:lnTo>
                  <a:lnTo>
                    <a:pt x="18709" y="10385"/>
                  </a:lnTo>
                  <a:lnTo>
                    <a:pt x="18187" y="10192"/>
                  </a:lnTo>
                  <a:lnTo>
                    <a:pt x="17692" y="10000"/>
                  </a:lnTo>
                  <a:lnTo>
                    <a:pt x="17225" y="9780"/>
                  </a:lnTo>
                  <a:lnTo>
                    <a:pt x="16758" y="9560"/>
                  </a:lnTo>
                  <a:lnTo>
                    <a:pt x="16291" y="9286"/>
                  </a:lnTo>
                  <a:lnTo>
                    <a:pt x="15852" y="9011"/>
                  </a:lnTo>
                  <a:lnTo>
                    <a:pt x="15412" y="8709"/>
                  </a:lnTo>
                  <a:lnTo>
                    <a:pt x="15027" y="8379"/>
                  </a:lnTo>
                  <a:lnTo>
                    <a:pt x="14615" y="8050"/>
                  </a:lnTo>
                  <a:lnTo>
                    <a:pt x="14231" y="7665"/>
                  </a:lnTo>
                  <a:lnTo>
                    <a:pt x="13874" y="7308"/>
                  </a:lnTo>
                  <a:lnTo>
                    <a:pt x="13544" y="6896"/>
                  </a:lnTo>
                  <a:lnTo>
                    <a:pt x="13214" y="6484"/>
                  </a:lnTo>
                  <a:lnTo>
                    <a:pt x="12912" y="6072"/>
                  </a:lnTo>
                  <a:lnTo>
                    <a:pt x="12637" y="5632"/>
                  </a:lnTo>
                  <a:lnTo>
                    <a:pt x="12363" y="5165"/>
                  </a:lnTo>
                  <a:lnTo>
                    <a:pt x="12115" y="4698"/>
                  </a:lnTo>
                  <a:lnTo>
                    <a:pt x="11896" y="4231"/>
                  </a:lnTo>
                  <a:lnTo>
                    <a:pt x="11703" y="3737"/>
                  </a:lnTo>
                  <a:lnTo>
                    <a:pt x="11539" y="3215"/>
                  </a:lnTo>
                  <a:lnTo>
                    <a:pt x="11401" y="2720"/>
                  </a:lnTo>
                  <a:lnTo>
                    <a:pt x="11264" y="2198"/>
                  </a:lnTo>
                  <a:lnTo>
                    <a:pt x="11181" y="1649"/>
                  </a:lnTo>
                  <a:lnTo>
                    <a:pt x="11099" y="1099"/>
                  </a:lnTo>
                  <a:lnTo>
                    <a:pt x="11072" y="550"/>
                  </a:lnTo>
                  <a:lnTo>
                    <a:pt x="11044" y="0"/>
                  </a:ln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8"/>
            <p:cNvSpPr/>
            <p:nvPr/>
          </p:nvSpPr>
          <p:spPr>
            <a:xfrm>
              <a:off x="4282085" y="1096175"/>
              <a:ext cx="427224" cy="427224"/>
            </a:xfrm>
            <a:custGeom>
              <a:avLst/>
              <a:gdLst/>
              <a:ahLst/>
              <a:cxnLst/>
              <a:rect l="l" t="t" r="r" b="b"/>
              <a:pathLst>
                <a:path w="21923" h="21923" extrusionOk="0">
                  <a:moveTo>
                    <a:pt x="10962" y="1429"/>
                  </a:moveTo>
                  <a:lnTo>
                    <a:pt x="11017" y="1896"/>
                  </a:lnTo>
                  <a:lnTo>
                    <a:pt x="11127" y="2363"/>
                  </a:lnTo>
                  <a:lnTo>
                    <a:pt x="11236" y="2803"/>
                  </a:lnTo>
                  <a:lnTo>
                    <a:pt x="11346" y="3242"/>
                  </a:lnTo>
                  <a:lnTo>
                    <a:pt x="11484" y="3682"/>
                  </a:lnTo>
                  <a:lnTo>
                    <a:pt x="11648" y="4094"/>
                  </a:lnTo>
                  <a:lnTo>
                    <a:pt x="11841" y="4506"/>
                  </a:lnTo>
                  <a:lnTo>
                    <a:pt x="12033" y="4918"/>
                  </a:lnTo>
                  <a:lnTo>
                    <a:pt x="12225" y="5330"/>
                  </a:lnTo>
                  <a:lnTo>
                    <a:pt x="12445" y="5714"/>
                  </a:lnTo>
                  <a:lnTo>
                    <a:pt x="12692" y="6072"/>
                  </a:lnTo>
                  <a:lnTo>
                    <a:pt x="12940" y="6456"/>
                  </a:lnTo>
                  <a:lnTo>
                    <a:pt x="13214" y="6813"/>
                  </a:lnTo>
                  <a:lnTo>
                    <a:pt x="13516" y="7143"/>
                  </a:lnTo>
                  <a:lnTo>
                    <a:pt x="13791" y="7500"/>
                  </a:lnTo>
                  <a:lnTo>
                    <a:pt x="14121" y="7802"/>
                  </a:lnTo>
                  <a:lnTo>
                    <a:pt x="14423" y="8104"/>
                  </a:lnTo>
                  <a:lnTo>
                    <a:pt x="14753" y="8407"/>
                  </a:lnTo>
                  <a:lnTo>
                    <a:pt x="15110" y="8681"/>
                  </a:lnTo>
                  <a:lnTo>
                    <a:pt x="15467" y="8956"/>
                  </a:lnTo>
                  <a:lnTo>
                    <a:pt x="15824" y="9231"/>
                  </a:lnTo>
                  <a:lnTo>
                    <a:pt x="16209" y="9451"/>
                  </a:lnTo>
                  <a:lnTo>
                    <a:pt x="16593" y="9670"/>
                  </a:lnTo>
                  <a:lnTo>
                    <a:pt x="17005" y="9890"/>
                  </a:lnTo>
                  <a:lnTo>
                    <a:pt x="17417" y="10082"/>
                  </a:lnTo>
                  <a:lnTo>
                    <a:pt x="17829" y="10247"/>
                  </a:lnTo>
                  <a:lnTo>
                    <a:pt x="18242" y="10412"/>
                  </a:lnTo>
                  <a:lnTo>
                    <a:pt x="18681" y="10549"/>
                  </a:lnTo>
                  <a:lnTo>
                    <a:pt x="19121" y="10687"/>
                  </a:lnTo>
                  <a:lnTo>
                    <a:pt x="19588" y="10797"/>
                  </a:lnTo>
                  <a:lnTo>
                    <a:pt x="20027" y="10879"/>
                  </a:lnTo>
                  <a:lnTo>
                    <a:pt x="20494" y="10961"/>
                  </a:lnTo>
                  <a:lnTo>
                    <a:pt x="20027" y="11016"/>
                  </a:lnTo>
                  <a:lnTo>
                    <a:pt x="19588" y="11126"/>
                  </a:lnTo>
                  <a:lnTo>
                    <a:pt x="19121" y="11209"/>
                  </a:lnTo>
                  <a:lnTo>
                    <a:pt x="18681" y="11346"/>
                  </a:lnTo>
                  <a:lnTo>
                    <a:pt x="18242" y="11483"/>
                  </a:lnTo>
                  <a:lnTo>
                    <a:pt x="17829" y="11648"/>
                  </a:lnTo>
                  <a:lnTo>
                    <a:pt x="17417" y="11841"/>
                  </a:lnTo>
                  <a:lnTo>
                    <a:pt x="17005" y="12033"/>
                  </a:lnTo>
                  <a:lnTo>
                    <a:pt x="16593" y="12225"/>
                  </a:lnTo>
                  <a:lnTo>
                    <a:pt x="16209" y="12445"/>
                  </a:lnTo>
                  <a:lnTo>
                    <a:pt x="15824" y="12692"/>
                  </a:lnTo>
                  <a:lnTo>
                    <a:pt x="15467" y="12939"/>
                  </a:lnTo>
                  <a:lnTo>
                    <a:pt x="15110" y="13214"/>
                  </a:lnTo>
                  <a:lnTo>
                    <a:pt x="14753" y="13489"/>
                  </a:lnTo>
                  <a:lnTo>
                    <a:pt x="14423" y="13791"/>
                  </a:lnTo>
                  <a:lnTo>
                    <a:pt x="14121" y="14121"/>
                  </a:lnTo>
                  <a:lnTo>
                    <a:pt x="13791" y="14423"/>
                  </a:lnTo>
                  <a:lnTo>
                    <a:pt x="13516" y="14753"/>
                  </a:lnTo>
                  <a:lnTo>
                    <a:pt x="13214" y="15110"/>
                  </a:lnTo>
                  <a:lnTo>
                    <a:pt x="12940" y="15467"/>
                  </a:lnTo>
                  <a:lnTo>
                    <a:pt x="12692" y="15824"/>
                  </a:lnTo>
                  <a:lnTo>
                    <a:pt x="12445" y="16208"/>
                  </a:lnTo>
                  <a:lnTo>
                    <a:pt x="12225" y="16593"/>
                  </a:lnTo>
                  <a:lnTo>
                    <a:pt x="12033" y="17005"/>
                  </a:lnTo>
                  <a:lnTo>
                    <a:pt x="11841" y="17417"/>
                  </a:lnTo>
                  <a:lnTo>
                    <a:pt x="11648" y="17829"/>
                  </a:lnTo>
                  <a:lnTo>
                    <a:pt x="11484" y="18241"/>
                  </a:lnTo>
                  <a:lnTo>
                    <a:pt x="11346" y="18681"/>
                  </a:lnTo>
                  <a:lnTo>
                    <a:pt x="11236" y="19120"/>
                  </a:lnTo>
                  <a:lnTo>
                    <a:pt x="11127" y="19560"/>
                  </a:lnTo>
                  <a:lnTo>
                    <a:pt x="11017" y="20027"/>
                  </a:lnTo>
                  <a:lnTo>
                    <a:pt x="10962" y="20494"/>
                  </a:lnTo>
                  <a:lnTo>
                    <a:pt x="10879" y="20027"/>
                  </a:lnTo>
                  <a:lnTo>
                    <a:pt x="10797" y="19560"/>
                  </a:lnTo>
                  <a:lnTo>
                    <a:pt x="10687" y="19120"/>
                  </a:lnTo>
                  <a:lnTo>
                    <a:pt x="10577" y="18681"/>
                  </a:lnTo>
                  <a:lnTo>
                    <a:pt x="10412" y="18241"/>
                  </a:lnTo>
                  <a:lnTo>
                    <a:pt x="10275" y="17829"/>
                  </a:lnTo>
                  <a:lnTo>
                    <a:pt x="10083" y="17417"/>
                  </a:lnTo>
                  <a:lnTo>
                    <a:pt x="9890" y="17005"/>
                  </a:lnTo>
                  <a:lnTo>
                    <a:pt x="9671" y="16593"/>
                  </a:lnTo>
                  <a:lnTo>
                    <a:pt x="9451" y="16208"/>
                  </a:lnTo>
                  <a:lnTo>
                    <a:pt x="9231" y="15824"/>
                  </a:lnTo>
                  <a:lnTo>
                    <a:pt x="8956" y="15467"/>
                  </a:lnTo>
                  <a:lnTo>
                    <a:pt x="8709" y="15110"/>
                  </a:lnTo>
                  <a:lnTo>
                    <a:pt x="8407" y="14753"/>
                  </a:lnTo>
                  <a:lnTo>
                    <a:pt x="8105" y="14423"/>
                  </a:lnTo>
                  <a:lnTo>
                    <a:pt x="7802" y="14121"/>
                  </a:lnTo>
                  <a:lnTo>
                    <a:pt x="7500" y="13791"/>
                  </a:lnTo>
                  <a:lnTo>
                    <a:pt x="7143" y="13489"/>
                  </a:lnTo>
                  <a:lnTo>
                    <a:pt x="6814" y="13214"/>
                  </a:lnTo>
                  <a:lnTo>
                    <a:pt x="6456" y="12939"/>
                  </a:lnTo>
                  <a:lnTo>
                    <a:pt x="6099" y="12692"/>
                  </a:lnTo>
                  <a:lnTo>
                    <a:pt x="5715" y="12445"/>
                  </a:lnTo>
                  <a:lnTo>
                    <a:pt x="5330" y="12225"/>
                  </a:lnTo>
                  <a:lnTo>
                    <a:pt x="4918" y="12033"/>
                  </a:lnTo>
                  <a:lnTo>
                    <a:pt x="4506" y="11841"/>
                  </a:lnTo>
                  <a:lnTo>
                    <a:pt x="4094" y="11648"/>
                  </a:lnTo>
                  <a:lnTo>
                    <a:pt x="3682" y="11483"/>
                  </a:lnTo>
                  <a:lnTo>
                    <a:pt x="3242" y="11346"/>
                  </a:lnTo>
                  <a:lnTo>
                    <a:pt x="2803" y="11209"/>
                  </a:lnTo>
                  <a:lnTo>
                    <a:pt x="2363" y="11126"/>
                  </a:lnTo>
                  <a:lnTo>
                    <a:pt x="1896" y="11016"/>
                  </a:lnTo>
                  <a:lnTo>
                    <a:pt x="1429" y="10961"/>
                  </a:lnTo>
                  <a:lnTo>
                    <a:pt x="1896" y="10879"/>
                  </a:lnTo>
                  <a:lnTo>
                    <a:pt x="2363" y="10797"/>
                  </a:lnTo>
                  <a:lnTo>
                    <a:pt x="2803" y="10687"/>
                  </a:lnTo>
                  <a:lnTo>
                    <a:pt x="3242" y="10549"/>
                  </a:lnTo>
                  <a:lnTo>
                    <a:pt x="3682" y="10412"/>
                  </a:lnTo>
                  <a:lnTo>
                    <a:pt x="4094" y="10247"/>
                  </a:lnTo>
                  <a:lnTo>
                    <a:pt x="4506" y="10082"/>
                  </a:lnTo>
                  <a:lnTo>
                    <a:pt x="4918" y="9890"/>
                  </a:lnTo>
                  <a:lnTo>
                    <a:pt x="5330" y="9670"/>
                  </a:lnTo>
                  <a:lnTo>
                    <a:pt x="5715" y="9451"/>
                  </a:lnTo>
                  <a:lnTo>
                    <a:pt x="6099" y="9231"/>
                  </a:lnTo>
                  <a:lnTo>
                    <a:pt x="6456" y="8956"/>
                  </a:lnTo>
                  <a:lnTo>
                    <a:pt x="6814" y="8681"/>
                  </a:lnTo>
                  <a:lnTo>
                    <a:pt x="7143" y="8407"/>
                  </a:lnTo>
                  <a:lnTo>
                    <a:pt x="7500" y="8104"/>
                  </a:lnTo>
                  <a:lnTo>
                    <a:pt x="7802" y="7802"/>
                  </a:lnTo>
                  <a:lnTo>
                    <a:pt x="8105" y="7500"/>
                  </a:lnTo>
                  <a:lnTo>
                    <a:pt x="8407" y="7143"/>
                  </a:lnTo>
                  <a:lnTo>
                    <a:pt x="8709" y="6813"/>
                  </a:lnTo>
                  <a:lnTo>
                    <a:pt x="8956" y="6456"/>
                  </a:lnTo>
                  <a:lnTo>
                    <a:pt x="9231" y="6072"/>
                  </a:lnTo>
                  <a:lnTo>
                    <a:pt x="9451" y="5714"/>
                  </a:lnTo>
                  <a:lnTo>
                    <a:pt x="9671" y="5330"/>
                  </a:lnTo>
                  <a:lnTo>
                    <a:pt x="9890" y="4918"/>
                  </a:lnTo>
                  <a:lnTo>
                    <a:pt x="10083" y="4506"/>
                  </a:lnTo>
                  <a:lnTo>
                    <a:pt x="10275" y="4094"/>
                  </a:lnTo>
                  <a:lnTo>
                    <a:pt x="10412" y="3682"/>
                  </a:lnTo>
                  <a:lnTo>
                    <a:pt x="10577" y="3242"/>
                  </a:lnTo>
                  <a:lnTo>
                    <a:pt x="10687" y="2803"/>
                  </a:lnTo>
                  <a:lnTo>
                    <a:pt x="10797" y="2363"/>
                  </a:lnTo>
                  <a:lnTo>
                    <a:pt x="10879" y="1896"/>
                  </a:lnTo>
                  <a:lnTo>
                    <a:pt x="10962" y="1429"/>
                  </a:lnTo>
                  <a:close/>
                  <a:moveTo>
                    <a:pt x="10852" y="0"/>
                  </a:moveTo>
                  <a:lnTo>
                    <a:pt x="10852" y="550"/>
                  </a:lnTo>
                  <a:lnTo>
                    <a:pt x="10797" y="1099"/>
                  </a:lnTo>
                  <a:lnTo>
                    <a:pt x="10742" y="1649"/>
                  </a:lnTo>
                  <a:lnTo>
                    <a:pt x="10632" y="2198"/>
                  </a:lnTo>
                  <a:lnTo>
                    <a:pt x="10522" y="2720"/>
                  </a:lnTo>
                  <a:lnTo>
                    <a:pt x="10385" y="3215"/>
                  </a:lnTo>
                  <a:lnTo>
                    <a:pt x="10192" y="3737"/>
                  </a:lnTo>
                  <a:lnTo>
                    <a:pt x="10000" y="4231"/>
                  </a:lnTo>
                  <a:lnTo>
                    <a:pt x="9780" y="4698"/>
                  </a:lnTo>
                  <a:lnTo>
                    <a:pt x="9561" y="5165"/>
                  </a:lnTo>
                  <a:lnTo>
                    <a:pt x="9286" y="5632"/>
                  </a:lnTo>
                  <a:lnTo>
                    <a:pt x="9011" y="6072"/>
                  </a:lnTo>
                  <a:lnTo>
                    <a:pt x="8709" y="6484"/>
                  </a:lnTo>
                  <a:lnTo>
                    <a:pt x="8379" y="6896"/>
                  </a:lnTo>
                  <a:lnTo>
                    <a:pt x="8050" y="7308"/>
                  </a:lnTo>
                  <a:lnTo>
                    <a:pt x="7665" y="7665"/>
                  </a:lnTo>
                  <a:lnTo>
                    <a:pt x="7308" y="8050"/>
                  </a:lnTo>
                  <a:lnTo>
                    <a:pt x="6896" y="8379"/>
                  </a:lnTo>
                  <a:lnTo>
                    <a:pt x="6484" y="8709"/>
                  </a:lnTo>
                  <a:lnTo>
                    <a:pt x="6072" y="9011"/>
                  </a:lnTo>
                  <a:lnTo>
                    <a:pt x="5632" y="9286"/>
                  </a:lnTo>
                  <a:lnTo>
                    <a:pt x="5165" y="9560"/>
                  </a:lnTo>
                  <a:lnTo>
                    <a:pt x="4698" y="9780"/>
                  </a:lnTo>
                  <a:lnTo>
                    <a:pt x="4231" y="10000"/>
                  </a:lnTo>
                  <a:lnTo>
                    <a:pt x="3737" y="10192"/>
                  </a:lnTo>
                  <a:lnTo>
                    <a:pt x="3215" y="10385"/>
                  </a:lnTo>
                  <a:lnTo>
                    <a:pt x="2720" y="10522"/>
                  </a:lnTo>
                  <a:lnTo>
                    <a:pt x="2198" y="10632"/>
                  </a:lnTo>
                  <a:lnTo>
                    <a:pt x="1649" y="10742"/>
                  </a:lnTo>
                  <a:lnTo>
                    <a:pt x="1100" y="10797"/>
                  </a:lnTo>
                  <a:lnTo>
                    <a:pt x="550" y="10852"/>
                  </a:lnTo>
                  <a:lnTo>
                    <a:pt x="1" y="10852"/>
                  </a:lnTo>
                  <a:lnTo>
                    <a:pt x="1" y="11044"/>
                  </a:lnTo>
                  <a:lnTo>
                    <a:pt x="550" y="11071"/>
                  </a:lnTo>
                  <a:lnTo>
                    <a:pt x="1100" y="11099"/>
                  </a:lnTo>
                  <a:lnTo>
                    <a:pt x="1649" y="11181"/>
                  </a:lnTo>
                  <a:lnTo>
                    <a:pt x="2198" y="11264"/>
                  </a:lnTo>
                  <a:lnTo>
                    <a:pt x="2720" y="11401"/>
                  </a:lnTo>
                  <a:lnTo>
                    <a:pt x="3215" y="11538"/>
                  </a:lnTo>
                  <a:lnTo>
                    <a:pt x="3737" y="11703"/>
                  </a:lnTo>
                  <a:lnTo>
                    <a:pt x="4231" y="11896"/>
                  </a:lnTo>
                  <a:lnTo>
                    <a:pt x="4698" y="12115"/>
                  </a:lnTo>
                  <a:lnTo>
                    <a:pt x="5165" y="12363"/>
                  </a:lnTo>
                  <a:lnTo>
                    <a:pt x="5632" y="12637"/>
                  </a:lnTo>
                  <a:lnTo>
                    <a:pt x="6072" y="12912"/>
                  </a:lnTo>
                  <a:lnTo>
                    <a:pt x="6484" y="13214"/>
                  </a:lnTo>
                  <a:lnTo>
                    <a:pt x="6896" y="13544"/>
                  </a:lnTo>
                  <a:lnTo>
                    <a:pt x="7308" y="13873"/>
                  </a:lnTo>
                  <a:lnTo>
                    <a:pt x="7665" y="14231"/>
                  </a:lnTo>
                  <a:lnTo>
                    <a:pt x="8050" y="14615"/>
                  </a:lnTo>
                  <a:lnTo>
                    <a:pt x="8379" y="15000"/>
                  </a:lnTo>
                  <a:lnTo>
                    <a:pt x="8709" y="15412"/>
                  </a:lnTo>
                  <a:lnTo>
                    <a:pt x="9011" y="15851"/>
                  </a:lnTo>
                  <a:lnTo>
                    <a:pt x="9286" y="16291"/>
                  </a:lnTo>
                  <a:lnTo>
                    <a:pt x="9561" y="16758"/>
                  </a:lnTo>
                  <a:lnTo>
                    <a:pt x="9780" y="17225"/>
                  </a:lnTo>
                  <a:lnTo>
                    <a:pt x="10000" y="17692"/>
                  </a:lnTo>
                  <a:lnTo>
                    <a:pt x="10192" y="18186"/>
                  </a:lnTo>
                  <a:lnTo>
                    <a:pt x="10385" y="18708"/>
                  </a:lnTo>
                  <a:lnTo>
                    <a:pt x="10522" y="19203"/>
                  </a:lnTo>
                  <a:lnTo>
                    <a:pt x="10632" y="19752"/>
                  </a:lnTo>
                  <a:lnTo>
                    <a:pt x="10742" y="20274"/>
                  </a:lnTo>
                  <a:lnTo>
                    <a:pt x="10797" y="20824"/>
                  </a:lnTo>
                  <a:lnTo>
                    <a:pt x="10852" y="21373"/>
                  </a:lnTo>
                  <a:lnTo>
                    <a:pt x="10852" y="21922"/>
                  </a:lnTo>
                  <a:lnTo>
                    <a:pt x="11044" y="21922"/>
                  </a:lnTo>
                  <a:lnTo>
                    <a:pt x="11072" y="21373"/>
                  </a:lnTo>
                  <a:lnTo>
                    <a:pt x="11099" y="20824"/>
                  </a:lnTo>
                  <a:lnTo>
                    <a:pt x="11181" y="20274"/>
                  </a:lnTo>
                  <a:lnTo>
                    <a:pt x="11264" y="19752"/>
                  </a:lnTo>
                  <a:lnTo>
                    <a:pt x="11401" y="19203"/>
                  </a:lnTo>
                  <a:lnTo>
                    <a:pt x="11539" y="18708"/>
                  </a:lnTo>
                  <a:lnTo>
                    <a:pt x="11703" y="18186"/>
                  </a:lnTo>
                  <a:lnTo>
                    <a:pt x="11896" y="17692"/>
                  </a:lnTo>
                  <a:lnTo>
                    <a:pt x="12115" y="17225"/>
                  </a:lnTo>
                  <a:lnTo>
                    <a:pt x="12363" y="16758"/>
                  </a:lnTo>
                  <a:lnTo>
                    <a:pt x="12637" y="16291"/>
                  </a:lnTo>
                  <a:lnTo>
                    <a:pt x="12912" y="15851"/>
                  </a:lnTo>
                  <a:lnTo>
                    <a:pt x="13214" y="15412"/>
                  </a:lnTo>
                  <a:lnTo>
                    <a:pt x="13544" y="15000"/>
                  </a:lnTo>
                  <a:lnTo>
                    <a:pt x="13874" y="14615"/>
                  </a:lnTo>
                  <a:lnTo>
                    <a:pt x="14231" y="14231"/>
                  </a:lnTo>
                  <a:lnTo>
                    <a:pt x="14615" y="13873"/>
                  </a:lnTo>
                  <a:lnTo>
                    <a:pt x="15027" y="13544"/>
                  </a:lnTo>
                  <a:lnTo>
                    <a:pt x="15412" y="13214"/>
                  </a:lnTo>
                  <a:lnTo>
                    <a:pt x="15852" y="12912"/>
                  </a:lnTo>
                  <a:lnTo>
                    <a:pt x="16291" y="12637"/>
                  </a:lnTo>
                  <a:lnTo>
                    <a:pt x="16758" y="12363"/>
                  </a:lnTo>
                  <a:lnTo>
                    <a:pt x="17225" y="12115"/>
                  </a:lnTo>
                  <a:lnTo>
                    <a:pt x="17692" y="11896"/>
                  </a:lnTo>
                  <a:lnTo>
                    <a:pt x="18187" y="11703"/>
                  </a:lnTo>
                  <a:lnTo>
                    <a:pt x="18709" y="11538"/>
                  </a:lnTo>
                  <a:lnTo>
                    <a:pt x="19203" y="11401"/>
                  </a:lnTo>
                  <a:lnTo>
                    <a:pt x="19752" y="11264"/>
                  </a:lnTo>
                  <a:lnTo>
                    <a:pt x="20274" y="11181"/>
                  </a:lnTo>
                  <a:lnTo>
                    <a:pt x="20824" y="11099"/>
                  </a:lnTo>
                  <a:lnTo>
                    <a:pt x="21373" y="11071"/>
                  </a:lnTo>
                  <a:lnTo>
                    <a:pt x="21923" y="11044"/>
                  </a:lnTo>
                  <a:lnTo>
                    <a:pt x="21923" y="10852"/>
                  </a:lnTo>
                  <a:lnTo>
                    <a:pt x="21373" y="10852"/>
                  </a:lnTo>
                  <a:lnTo>
                    <a:pt x="20824" y="10797"/>
                  </a:lnTo>
                  <a:lnTo>
                    <a:pt x="20274" y="10742"/>
                  </a:lnTo>
                  <a:lnTo>
                    <a:pt x="19752" y="10632"/>
                  </a:lnTo>
                  <a:lnTo>
                    <a:pt x="19203" y="10522"/>
                  </a:lnTo>
                  <a:lnTo>
                    <a:pt x="18709" y="10385"/>
                  </a:lnTo>
                  <a:lnTo>
                    <a:pt x="18187" y="10192"/>
                  </a:lnTo>
                  <a:lnTo>
                    <a:pt x="17692" y="10000"/>
                  </a:lnTo>
                  <a:lnTo>
                    <a:pt x="17225" y="9780"/>
                  </a:lnTo>
                  <a:lnTo>
                    <a:pt x="16758" y="9560"/>
                  </a:lnTo>
                  <a:lnTo>
                    <a:pt x="16291" y="9286"/>
                  </a:lnTo>
                  <a:lnTo>
                    <a:pt x="15852" y="9011"/>
                  </a:lnTo>
                  <a:lnTo>
                    <a:pt x="15412" y="8709"/>
                  </a:lnTo>
                  <a:lnTo>
                    <a:pt x="15027" y="8379"/>
                  </a:lnTo>
                  <a:lnTo>
                    <a:pt x="14615" y="8050"/>
                  </a:lnTo>
                  <a:lnTo>
                    <a:pt x="14231" y="7665"/>
                  </a:lnTo>
                  <a:lnTo>
                    <a:pt x="13874" y="7308"/>
                  </a:lnTo>
                  <a:lnTo>
                    <a:pt x="13544" y="6896"/>
                  </a:lnTo>
                  <a:lnTo>
                    <a:pt x="13214" y="6484"/>
                  </a:lnTo>
                  <a:lnTo>
                    <a:pt x="12912" y="6072"/>
                  </a:lnTo>
                  <a:lnTo>
                    <a:pt x="12637" y="5632"/>
                  </a:lnTo>
                  <a:lnTo>
                    <a:pt x="12363" y="5165"/>
                  </a:lnTo>
                  <a:lnTo>
                    <a:pt x="12115" y="4698"/>
                  </a:lnTo>
                  <a:lnTo>
                    <a:pt x="11896" y="4231"/>
                  </a:lnTo>
                  <a:lnTo>
                    <a:pt x="11703" y="3737"/>
                  </a:lnTo>
                  <a:lnTo>
                    <a:pt x="11539" y="3215"/>
                  </a:lnTo>
                  <a:lnTo>
                    <a:pt x="11401" y="2720"/>
                  </a:lnTo>
                  <a:lnTo>
                    <a:pt x="11264" y="2198"/>
                  </a:lnTo>
                  <a:lnTo>
                    <a:pt x="11181" y="1649"/>
                  </a:lnTo>
                  <a:lnTo>
                    <a:pt x="11099" y="1099"/>
                  </a:lnTo>
                  <a:lnTo>
                    <a:pt x="11072" y="550"/>
                  </a:lnTo>
                  <a:lnTo>
                    <a:pt x="11044" y="0"/>
                  </a:ln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8"/>
            <p:cNvSpPr/>
            <p:nvPr/>
          </p:nvSpPr>
          <p:spPr>
            <a:xfrm>
              <a:off x="4761645" y="1096175"/>
              <a:ext cx="427224" cy="427224"/>
            </a:xfrm>
            <a:custGeom>
              <a:avLst/>
              <a:gdLst/>
              <a:ahLst/>
              <a:cxnLst/>
              <a:rect l="l" t="t" r="r" b="b"/>
              <a:pathLst>
                <a:path w="21923" h="21923" extrusionOk="0">
                  <a:moveTo>
                    <a:pt x="10962" y="1429"/>
                  </a:moveTo>
                  <a:lnTo>
                    <a:pt x="11017" y="1896"/>
                  </a:lnTo>
                  <a:lnTo>
                    <a:pt x="11127" y="2363"/>
                  </a:lnTo>
                  <a:lnTo>
                    <a:pt x="11236" y="2803"/>
                  </a:lnTo>
                  <a:lnTo>
                    <a:pt x="11346" y="3242"/>
                  </a:lnTo>
                  <a:lnTo>
                    <a:pt x="11484" y="3682"/>
                  </a:lnTo>
                  <a:lnTo>
                    <a:pt x="11648" y="4094"/>
                  </a:lnTo>
                  <a:lnTo>
                    <a:pt x="11841" y="4506"/>
                  </a:lnTo>
                  <a:lnTo>
                    <a:pt x="12033" y="4918"/>
                  </a:lnTo>
                  <a:lnTo>
                    <a:pt x="12225" y="5330"/>
                  </a:lnTo>
                  <a:lnTo>
                    <a:pt x="12445" y="5714"/>
                  </a:lnTo>
                  <a:lnTo>
                    <a:pt x="12692" y="6072"/>
                  </a:lnTo>
                  <a:lnTo>
                    <a:pt x="12940" y="6456"/>
                  </a:lnTo>
                  <a:lnTo>
                    <a:pt x="13214" y="6813"/>
                  </a:lnTo>
                  <a:lnTo>
                    <a:pt x="13516" y="7143"/>
                  </a:lnTo>
                  <a:lnTo>
                    <a:pt x="13791" y="7500"/>
                  </a:lnTo>
                  <a:lnTo>
                    <a:pt x="14121" y="7802"/>
                  </a:lnTo>
                  <a:lnTo>
                    <a:pt x="14423" y="8104"/>
                  </a:lnTo>
                  <a:lnTo>
                    <a:pt x="14753" y="8407"/>
                  </a:lnTo>
                  <a:lnTo>
                    <a:pt x="15110" y="8681"/>
                  </a:lnTo>
                  <a:lnTo>
                    <a:pt x="15467" y="8956"/>
                  </a:lnTo>
                  <a:lnTo>
                    <a:pt x="15824" y="9231"/>
                  </a:lnTo>
                  <a:lnTo>
                    <a:pt x="16209" y="9451"/>
                  </a:lnTo>
                  <a:lnTo>
                    <a:pt x="16593" y="9670"/>
                  </a:lnTo>
                  <a:lnTo>
                    <a:pt x="17005" y="9890"/>
                  </a:lnTo>
                  <a:lnTo>
                    <a:pt x="17417" y="10082"/>
                  </a:lnTo>
                  <a:lnTo>
                    <a:pt x="17829" y="10247"/>
                  </a:lnTo>
                  <a:lnTo>
                    <a:pt x="18242" y="10412"/>
                  </a:lnTo>
                  <a:lnTo>
                    <a:pt x="18681" y="10549"/>
                  </a:lnTo>
                  <a:lnTo>
                    <a:pt x="19121" y="10687"/>
                  </a:lnTo>
                  <a:lnTo>
                    <a:pt x="19588" y="10797"/>
                  </a:lnTo>
                  <a:lnTo>
                    <a:pt x="20027" y="10879"/>
                  </a:lnTo>
                  <a:lnTo>
                    <a:pt x="20494" y="10961"/>
                  </a:lnTo>
                  <a:lnTo>
                    <a:pt x="20027" y="11016"/>
                  </a:lnTo>
                  <a:lnTo>
                    <a:pt x="19588" y="11126"/>
                  </a:lnTo>
                  <a:lnTo>
                    <a:pt x="19121" y="11209"/>
                  </a:lnTo>
                  <a:lnTo>
                    <a:pt x="18681" y="11346"/>
                  </a:lnTo>
                  <a:lnTo>
                    <a:pt x="18242" y="11483"/>
                  </a:lnTo>
                  <a:lnTo>
                    <a:pt x="17829" y="11648"/>
                  </a:lnTo>
                  <a:lnTo>
                    <a:pt x="17417" y="11841"/>
                  </a:lnTo>
                  <a:lnTo>
                    <a:pt x="17005" y="12033"/>
                  </a:lnTo>
                  <a:lnTo>
                    <a:pt x="16593" y="12225"/>
                  </a:lnTo>
                  <a:lnTo>
                    <a:pt x="16209" y="12445"/>
                  </a:lnTo>
                  <a:lnTo>
                    <a:pt x="15824" y="12692"/>
                  </a:lnTo>
                  <a:lnTo>
                    <a:pt x="15467" y="12939"/>
                  </a:lnTo>
                  <a:lnTo>
                    <a:pt x="15110" y="13214"/>
                  </a:lnTo>
                  <a:lnTo>
                    <a:pt x="14753" y="13489"/>
                  </a:lnTo>
                  <a:lnTo>
                    <a:pt x="14423" y="13791"/>
                  </a:lnTo>
                  <a:lnTo>
                    <a:pt x="14121" y="14121"/>
                  </a:lnTo>
                  <a:lnTo>
                    <a:pt x="13791" y="14423"/>
                  </a:lnTo>
                  <a:lnTo>
                    <a:pt x="13516" y="14753"/>
                  </a:lnTo>
                  <a:lnTo>
                    <a:pt x="13214" y="15110"/>
                  </a:lnTo>
                  <a:lnTo>
                    <a:pt x="12940" y="15467"/>
                  </a:lnTo>
                  <a:lnTo>
                    <a:pt x="12692" y="15824"/>
                  </a:lnTo>
                  <a:lnTo>
                    <a:pt x="12445" y="16208"/>
                  </a:lnTo>
                  <a:lnTo>
                    <a:pt x="12225" y="16593"/>
                  </a:lnTo>
                  <a:lnTo>
                    <a:pt x="12033" y="17005"/>
                  </a:lnTo>
                  <a:lnTo>
                    <a:pt x="11841" y="17417"/>
                  </a:lnTo>
                  <a:lnTo>
                    <a:pt x="11648" y="17829"/>
                  </a:lnTo>
                  <a:lnTo>
                    <a:pt x="11484" y="18241"/>
                  </a:lnTo>
                  <a:lnTo>
                    <a:pt x="11346" y="18681"/>
                  </a:lnTo>
                  <a:lnTo>
                    <a:pt x="11236" y="19120"/>
                  </a:lnTo>
                  <a:lnTo>
                    <a:pt x="11127" y="19560"/>
                  </a:lnTo>
                  <a:lnTo>
                    <a:pt x="11017" y="20027"/>
                  </a:lnTo>
                  <a:lnTo>
                    <a:pt x="10962" y="20494"/>
                  </a:lnTo>
                  <a:lnTo>
                    <a:pt x="10879" y="20027"/>
                  </a:lnTo>
                  <a:lnTo>
                    <a:pt x="10797" y="19560"/>
                  </a:lnTo>
                  <a:lnTo>
                    <a:pt x="10687" y="19120"/>
                  </a:lnTo>
                  <a:lnTo>
                    <a:pt x="10577" y="18681"/>
                  </a:lnTo>
                  <a:lnTo>
                    <a:pt x="10412" y="18241"/>
                  </a:lnTo>
                  <a:lnTo>
                    <a:pt x="10275" y="17829"/>
                  </a:lnTo>
                  <a:lnTo>
                    <a:pt x="10083" y="17417"/>
                  </a:lnTo>
                  <a:lnTo>
                    <a:pt x="9890" y="17005"/>
                  </a:lnTo>
                  <a:lnTo>
                    <a:pt x="9671" y="16593"/>
                  </a:lnTo>
                  <a:lnTo>
                    <a:pt x="9451" y="16208"/>
                  </a:lnTo>
                  <a:lnTo>
                    <a:pt x="9231" y="15824"/>
                  </a:lnTo>
                  <a:lnTo>
                    <a:pt x="8956" y="15467"/>
                  </a:lnTo>
                  <a:lnTo>
                    <a:pt x="8709" y="15110"/>
                  </a:lnTo>
                  <a:lnTo>
                    <a:pt x="8407" y="14753"/>
                  </a:lnTo>
                  <a:lnTo>
                    <a:pt x="8105" y="14423"/>
                  </a:lnTo>
                  <a:lnTo>
                    <a:pt x="7802" y="14121"/>
                  </a:lnTo>
                  <a:lnTo>
                    <a:pt x="7500" y="13791"/>
                  </a:lnTo>
                  <a:lnTo>
                    <a:pt x="7143" y="13489"/>
                  </a:lnTo>
                  <a:lnTo>
                    <a:pt x="6814" y="13214"/>
                  </a:lnTo>
                  <a:lnTo>
                    <a:pt x="6456" y="12939"/>
                  </a:lnTo>
                  <a:lnTo>
                    <a:pt x="6099" y="12692"/>
                  </a:lnTo>
                  <a:lnTo>
                    <a:pt x="5715" y="12445"/>
                  </a:lnTo>
                  <a:lnTo>
                    <a:pt x="5330" y="12225"/>
                  </a:lnTo>
                  <a:lnTo>
                    <a:pt x="4918" y="12033"/>
                  </a:lnTo>
                  <a:lnTo>
                    <a:pt x="4506" y="11841"/>
                  </a:lnTo>
                  <a:lnTo>
                    <a:pt x="4094" y="11648"/>
                  </a:lnTo>
                  <a:lnTo>
                    <a:pt x="3682" y="11483"/>
                  </a:lnTo>
                  <a:lnTo>
                    <a:pt x="3242" y="11346"/>
                  </a:lnTo>
                  <a:lnTo>
                    <a:pt x="2803" y="11209"/>
                  </a:lnTo>
                  <a:lnTo>
                    <a:pt x="2363" y="11126"/>
                  </a:lnTo>
                  <a:lnTo>
                    <a:pt x="1896" y="11016"/>
                  </a:lnTo>
                  <a:lnTo>
                    <a:pt x="1429" y="10961"/>
                  </a:lnTo>
                  <a:lnTo>
                    <a:pt x="1896" y="10879"/>
                  </a:lnTo>
                  <a:lnTo>
                    <a:pt x="2363" y="10797"/>
                  </a:lnTo>
                  <a:lnTo>
                    <a:pt x="2803" y="10687"/>
                  </a:lnTo>
                  <a:lnTo>
                    <a:pt x="3242" y="10549"/>
                  </a:lnTo>
                  <a:lnTo>
                    <a:pt x="3682" y="10412"/>
                  </a:lnTo>
                  <a:lnTo>
                    <a:pt x="4094" y="10247"/>
                  </a:lnTo>
                  <a:lnTo>
                    <a:pt x="4506" y="10082"/>
                  </a:lnTo>
                  <a:lnTo>
                    <a:pt x="4918" y="9890"/>
                  </a:lnTo>
                  <a:lnTo>
                    <a:pt x="5330" y="9670"/>
                  </a:lnTo>
                  <a:lnTo>
                    <a:pt x="5715" y="9451"/>
                  </a:lnTo>
                  <a:lnTo>
                    <a:pt x="6099" y="9231"/>
                  </a:lnTo>
                  <a:lnTo>
                    <a:pt x="6456" y="8956"/>
                  </a:lnTo>
                  <a:lnTo>
                    <a:pt x="6814" y="8681"/>
                  </a:lnTo>
                  <a:lnTo>
                    <a:pt x="7143" y="8407"/>
                  </a:lnTo>
                  <a:lnTo>
                    <a:pt x="7500" y="8104"/>
                  </a:lnTo>
                  <a:lnTo>
                    <a:pt x="7802" y="7802"/>
                  </a:lnTo>
                  <a:lnTo>
                    <a:pt x="8105" y="7500"/>
                  </a:lnTo>
                  <a:lnTo>
                    <a:pt x="8407" y="7143"/>
                  </a:lnTo>
                  <a:lnTo>
                    <a:pt x="8709" y="6813"/>
                  </a:lnTo>
                  <a:lnTo>
                    <a:pt x="8956" y="6456"/>
                  </a:lnTo>
                  <a:lnTo>
                    <a:pt x="9231" y="6072"/>
                  </a:lnTo>
                  <a:lnTo>
                    <a:pt x="9451" y="5714"/>
                  </a:lnTo>
                  <a:lnTo>
                    <a:pt x="9671" y="5330"/>
                  </a:lnTo>
                  <a:lnTo>
                    <a:pt x="9890" y="4918"/>
                  </a:lnTo>
                  <a:lnTo>
                    <a:pt x="10083" y="4506"/>
                  </a:lnTo>
                  <a:lnTo>
                    <a:pt x="10275" y="4094"/>
                  </a:lnTo>
                  <a:lnTo>
                    <a:pt x="10412" y="3682"/>
                  </a:lnTo>
                  <a:lnTo>
                    <a:pt x="10577" y="3242"/>
                  </a:lnTo>
                  <a:lnTo>
                    <a:pt x="10687" y="2803"/>
                  </a:lnTo>
                  <a:lnTo>
                    <a:pt x="10797" y="2363"/>
                  </a:lnTo>
                  <a:lnTo>
                    <a:pt x="10879" y="1896"/>
                  </a:lnTo>
                  <a:lnTo>
                    <a:pt x="10962" y="1429"/>
                  </a:lnTo>
                  <a:close/>
                  <a:moveTo>
                    <a:pt x="10852" y="0"/>
                  </a:moveTo>
                  <a:lnTo>
                    <a:pt x="10852" y="550"/>
                  </a:lnTo>
                  <a:lnTo>
                    <a:pt x="10797" y="1099"/>
                  </a:lnTo>
                  <a:lnTo>
                    <a:pt x="10742" y="1649"/>
                  </a:lnTo>
                  <a:lnTo>
                    <a:pt x="10632" y="2198"/>
                  </a:lnTo>
                  <a:lnTo>
                    <a:pt x="10522" y="2720"/>
                  </a:lnTo>
                  <a:lnTo>
                    <a:pt x="10385" y="3215"/>
                  </a:lnTo>
                  <a:lnTo>
                    <a:pt x="10192" y="3737"/>
                  </a:lnTo>
                  <a:lnTo>
                    <a:pt x="10000" y="4231"/>
                  </a:lnTo>
                  <a:lnTo>
                    <a:pt x="9780" y="4698"/>
                  </a:lnTo>
                  <a:lnTo>
                    <a:pt x="9561" y="5165"/>
                  </a:lnTo>
                  <a:lnTo>
                    <a:pt x="9286" y="5632"/>
                  </a:lnTo>
                  <a:lnTo>
                    <a:pt x="9011" y="6072"/>
                  </a:lnTo>
                  <a:lnTo>
                    <a:pt x="8709" y="6484"/>
                  </a:lnTo>
                  <a:lnTo>
                    <a:pt x="8379" y="6896"/>
                  </a:lnTo>
                  <a:lnTo>
                    <a:pt x="8050" y="7308"/>
                  </a:lnTo>
                  <a:lnTo>
                    <a:pt x="7665" y="7665"/>
                  </a:lnTo>
                  <a:lnTo>
                    <a:pt x="7308" y="8050"/>
                  </a:lnTo>
                  <a:lnTo>
                    <a:pt x="6896" y="8379"/>
                  </a:lnTo>
                  <a:lnTo>
                    <a:pt x="6484" y="8709"/>
                  </a:lnTo>
                  <a:lnTo>
                    <a:pt x="6072" y="9011"/>
                  </a:lnTo>
                  <a:lnTo>
                    <a:pt x="5632" y="9286"/>
                  </a:lnTo>
                  <a:lnTo>
                    <a:pt x="5165" y="9560"/>
                  </a:lnTo>
                  <a:lnTo>
                    <a:pt x="4698" y="9780"/>
                  </a:lnTo>
                  <a:lnTo>
                    <a:pt x="4231" y="10000"/>
                  </a:lnTo>
                  <a:lnTo>
                    <a:pt x="3737" y="10192"/>
                  </a:lnTo>
                  <a:lnTo>
                    <a:pt x="3215" y="10385"/>
                  </a:lnTo>
                  <a:lnTo>
                    <a:pt x="2720" y="10522"/>
                  </a:lnTo>
                  <a:lnTo>
                    <a:pt x="2198" y="10632"/>
                  </a:lnTo>
                  <a:lnTo>
                    <a:pt x="1649" y="10742"/>
                  </a:lnTo>
                  <a:lnTo>
                    <a:pt x="1100" y="10797"/>
                  </a:lnTo>
                  <a:lnTo>
                    <a:pt x="550" y="10852"/>
                  </a:lnTo>
                  <a:lnTo>
                    <a:pt x="1" y="10852"/>
                  </a:lnTo>
                  <a:lnTo>
                    <a:pt x="1" y="11044"/>
                  </a:lnTo>
                  <a:lnTo>
                    <a:pt x="550" y="11071"/>
                  </a:lnTo>
                  <a:lnTo>
                    <a:pt x="1100" y="11099"/>
                  </a:lnTo>
                  <a:lnTo>
                    <a:pt x="1649" y="11181"/>
                  </a:lnTo>
                  <a:lnTo>
                    <a:pt x="2198" y="11264"/>
                  </a:lnTo>
                  <a:lnTo>
                    <a:pt x="2720" y="11401"/>
                  </a:lnTo>
                  <a:lnTo>
                    <a:pt x="3215" y="11538"/>
                  </a:lnTo>
                  <a:lnTo>
                    <a:pt x="3737" y="11703"/>
                  </a:lnTo>
                  <a:lnTo>
                    <a:pt x="4231" y="11896"/>
                  </a:lnTo>
                  <a:lnTo>
                    <a:pt x="4698" y="12115"/>
                  </a:lnTo>
                  <a:lnTo>
                    <a:pt x="5165" y="12363"/>
                  </a:lnTo>
                  <a:lnTo>
                    <a:pt x="5632" y="12637"/>
                  </a:lnTo>
                  <a:lnTo>
                    <a:pt x="6072" y="12912"/>
                  </a:lnTo>
                  <a:lnTo>
                    <a:pt x="6484" y="13214"/>
                  </a:lnTo>
                  <a:lnTo>
                    <a:pt x="6896" y="13544"/>
                  </a:lnTo>
                  <a:lnTo>
                    <a:pt x="7308" y="13873"/>
                  </a:lnTo>
                  <a:lnTo>
                    <a:pt x="7665" y="14231"/>
                  </a:lnTo>
                  <a:lnTo>
                    <a:pt x="8050" y="14615"/>
                  </a:lnTo>
                  <a:lnTo>
                    <a:pt x="8379" y="15000"/>
                  </a:lnTo>
                  <a:lnTo>
                    <a:pt x="8709" y="15412"/>
                  </a:lnTo>
                  <a:lnTo>
                    <a:pt x="9011" y="15851"/>
                  </a:lnTo>
                  <a:lnTo>
                    <a:pt x="9286" y="16291"/>
                  </a:lnTo>
                  <a:lnTo>
                    <a:pt x="9561" y="16758"/>
                  </a:lnTo>
                  <a:lnTo>
                    <a:pt x="9780" y="17225"/>
                  </a:lnTo>
                  <a:lnTo>
                    <a:pt x="10000" y="17692"/>
                  </a:lnTo>
                  <a:lnTo>
                    <a:pt x="10192" y="18186"/>
                  </a:lnTo>
                  <a:lnTo>
                    <a:pt x="10385" y="18708"/>
                  </a:lnTo>
                  <a:lnTo>
                    <a:pt x="10522" y="19203"/>
                  </a:lnTo>
                  <a:lnTo>
                    <a:pt x="10632" y="19752"/>
                  </a:lnTo>
                  <a:lnTo>
                    <a:pt x="10742" y="20274"/>
                  </a:lnTo>
                  <a:lnTo>
                    <a:pt x="10797" y="20824"/>
                  </a:lnTo>
                  <a:lnTo>
                    <a:pt x="10852" y="21373"/>
                  </a:lnTo>
                  <a:lnTo>
                    <a:pt x="10852" y="21922"/>
                  </a:lnTo>
                  <a:lnTo>
                    <a:pt x="11044" y="21922"/>
                  </a:lnTo>
                  <a:lnTo>
                    <a:pt x="11072" y="21373"/>
                  </a:lnTo>
                  <a:lnTo>
                    <a:pt x="11099" y="20824"/>
                  </a:lnTo>
                  <a:lnTo>
                    <a:pt x="11181" y="20274"/>
                  </a:lnTo>
                  <a:lnTo>
                    <a:pt x="11264" y="19752"/>
                  </a:lnTo>
                  <a:lnTo>
                    <a:pt x="11401" y="19203"/>
                  </a:lnTo>
                  <a:lnTo>
                    <a:pt x="11539" y="18708"/>
                  </a:lnTo>
                  <a:lnTo>
                    <a:pt x="11703" y="18186"/>
                  </a:lnTo>
                  <a:lnTo>
                    <a:pt x="11896" y="17692"/>
                  </a:lnTo>
                  <a:lnTo>
                    <a:pt x="12115" y="17225"/>
                  </a:lnTo>
                  <a:lnTo>
                    <a:pt x="12363" y="16758"/>
                  </a:lnTo>
                  <a:lnTo>
                    <a:pt x="12637" y="16291"/>
                  </a:lnTo>
                  <a:lnTo>
                    <a:pt x="12912" y="15851"/>
                  </a:lnTo>
                  <a:lnTo>
                    <a:pt x="13214" y="15412"/>
                  </a:lnTo>
                  <a:lnTo>
                    <a:pt x="13544" y="15000"/>
                  </a:lnTo>
                  <a:lnTo>
                    <a:pt x="13874" y="14615"/>
                  </a:lnTo>
                  <a:lnTo>
                    <a:pt x="14231" y="14231"/>
                  </a:lnTo>
                  <a:lnTo>
                    <a:pt x="14615" y="13873"/>
                  </a:lnTo>
                  <a:lnTo>
                    <a:pt x="15027" y="13544"/>
                  </a:lnTo>
                  <a:lnTo>
                    <a:pt x="15412" y="13214"/>
                  </a:lnTo>
                  <a:lnTo>
                    <a:pt x="15852" y="12912"/>
                  </a:lnTo>
                  <a:lnTo>
                    <a:pt x="16291" y="12637"/>
                  </a:lnTo>
                  <a:lnTo>
                    <a:pt x="16758" y="12363"/>
                  </a:lnTo>
                  <a:lnTo>
                    <a:pt x="17225" y="12115"/>
                  </a:lnTo>
                  <a:lnTo>
                    <a:pt x="17692" y="11896"/>
                  </a:lnTo>
                  <a:lnTo>
                    <a:pt x="18187" y="11703"/>
                  </a:lnTo>
                  <a:lnTo>
                    <a:pt x="18709" y="11538"/>
                  </a:lnTo>
                  <a:lnTo>
                    <a:pt x="19203" y="11401"/>
                  </a:lnTo>
                  <a:lnTo>
                    <a:pt x="19752" y="11264"/>
                  </a:lnTo>
                  <a:lnTo>
                    <a:pt x="20274" y="11181"/>
                  </a:lnTo>
                  <a:lnTo>
                    <a:pt x="20824" y="11099"/>
                  </a:lnTo>
                  <a:lnTo>
                    <a:pt x="21373" y="11071"/>
                  </a:lnTo>
                  <a:lnTo>
                    <a:pt x="21923" y="11044"/>
                  </a:lnTo>
                  <a:lnTo>
                    <a:pt x="21923" y="10852"/>
                  </a:lnTo>
                  <a:lnTo>
                    <a:pt x="21373" y="10852"/>
                  </a:lnTo>
                  <a:lnTo>
                    <a:pt x="20824" y="10797"/>
                  </a:lnTo>
                  <a:lnTo>
                    <a:pt x="20274" y="10742"/>
                  </a:lnTo>
                  <a:lnTo>
                    <a:pt x="19752" y="10632"/>
                  </a:lnTo>
                  <a:lnTo>
                    <a:pt x="19203" y="10522"/>
                  </a:lnTo>
                  <a:lnTo>
                    <a:pt x="18709" y="10385"/>
                  </a:lnTo>
                  <a:lnTo>
                    <a:pt x="18187" y="10192"/>
                  </a:lnTo>
                  <a:lnTo>
                    <a:pt x="17692" y="10000"/>
                  </a:lnTo>
                  <a:lnTo>
                    <a:pt x="17225" y="9780"/>
                  </a:lnTo>
                  <a:lnTo>
                    <a:pt x="16758" y="9560"/>
                  </a:lnTo>
                  <a:lnTo>
                    <a:pt x="16291" y="9286"/>
                  </a:lnTo>
                  <a:lnTo>
                    <a:pt x="15852" y="9011"/>
                  </a:lnTo>
                  <a:lnTo>
                    <a:pt x="15412" y="8709"/>
                  </a:lnTo>
                  <a:lnTo>
                    <a:pt x="15027" y="8379"/>
                  </a:lnTo>
                  <a:lnTo>
                    <a:pt x="14615" y="8050"/>
                  </a:lnTo>
                  <a:lnTo>
                    <a:pt x="14231" y="7665"/>
                  </a:lnTo>
                  <a:lnTo>
                    <a:pt x="13874" y="7308"/>
                  </a:lnTo>
                  <a:lnTo>
                    <a:pt x="13544" y="6896"/>
                  </a:lnTo>
                  <a:lnTo>
                    <a:pt x="13214" y="6484"/>
                  </a:lnTo>
                  <a:lnTo>
                    <a:pt x="12912" y="6072"/>
                  </a:lnTo>
                  <a:lnTo>
                    <a:pt x="12637" y="5632"/>
                  </a:lnTo>
                  <a:lnTo>
                    <a:pt x="12363" y="5165"/>
                  </a:lnTo>
                  <a:lnTo>
                    <a:pt x="12115" y="4698"/>
                  </a:lnTo>
                  <a:lnTo>
                    <a:pt x="11896" y="4231"/>
                  </a:lnTo>
                  <a:lnTo>
                    <a:pt x="11703" y="3737"/>
                  </a:lnTo>
                  <a:lnTo>
                    <a:pt x="11539" y="3215"/>
                  </a:lnTo>
                  <a:lnTo>
                    <a:pt x="11401" y="2720"/>
                  </a:lnTo>
                  <a:lnTo>
                    <a:pt x="11264" y="2198"/>
                  </a:lnTo>
                  <a:lnTo>
                    <a:pt x="11181" y="1649"/>
                  </a:lnTo>
                  <a:lnTo>
                    <a:pt x="11099" y="1099"/>
                  </a:lnTo>
                  <a:lnTo>
                    <a:pt x="11072" y="550"/>
                  </a:lnTo>
                  <a:lnTo>
                    <a:pt x="11044" y="0"/>
                  </a:ln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CUSTOM_14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9"/>
          <p:cNvSpPr/>
          <p:nvPr/>
        </p:nvSpPr>
        <p:spPr>
          <a:xfrm>
            <a:off x="347250" y="327300"/>
            <a:ext cx="8449500" cy="44889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19"/>
          <p:cNvSpPr txBox="1">
            <a:spLocks noGrp="1"/>
          </p:cNvSpPr>
          <p:nvPr>
            <p:ph type="body" idx="1"/>
          </p:nvPr>
        </p:nvSpPr>
        <p:spPr>
          <a:xfrm>
            <a:off x="794950" y="1708150"/>
            <a:ext cx="3749400" cy="289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Char char="●"/>
              <a:defRPr sz="2200"/>
            </a:lvl1pPr>
            <a:lvl2pPr marL="914400" lvl="1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2pPr>
            <a:lvl3pPr marL="1371600" lvl="2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3pPr>
            <a:lvl4pPr marL="1828800" lvl="3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4pPr>
            <a:lvl5pPr marL="2286000" lvl="4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5pPr>
            <a:lvl6pPr marL="2743200" lvl="5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6pPr>
            <a:lvl7pPr marL="3200400" lvl="6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7pPr>
            <a:lvl8pPr marL="3657600" lvl="7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8pPr>
            <a:lvl9pPr marL="4114800" lvl="8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9pPr>
          </a:lstStyle>
          <a:p>
            <a:endParaRPr/>
          </a:p>
        </p:txBody>
      </p:sp>
      <p:sp>
        <p:nvSpPr>
          <p:cNvPr id="115" name="Google Shape;115;p19"/>
          <p:cNvSpPr txBox="1">
            <a:spLocks noGrp="1"/>
          </p:cNvSpPr>
          <p:nvPr>
            <p:ph type="body" idx="2"/>
          </p:nvPr>
        </p:nvSpPr>
        <p:spPr>
          <a:xfrm>
            <a:off x="4599650" y="1708150"/>
            <a:ext cx="3749400" cy="289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2"/>
              </a:buClr>
              <a:buSzPts val="1600"/>
              <a:buChar char="●"/>
              <a:defRPr sz="1600"/>
            </a:lvl1pPr>
            <a:lvl2pPr marL="914400" lvl="1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2pPr>
            <a:lvl3pPr marL="1371600" lvl="2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3pPr>
            <a:lvl4pPr marL="1828800" lvl="3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4pPr>
            <a:lvl5pPr marL="2286000" lvl="4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5pPr>
            <a:lvl6pPr marL="2743200" lvl="5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6pPr>
            <a:lvl7pPr marL="3200400" lvl="6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7pPr>
            <a:lvl8pPr marL="3657600" lvl="7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8pPr>
            <a:lvl9pPr marL="4114800" lvl="8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9pPr>
          </a:lstStyle>
          <a:p>
            <a:endParaRPr/>
          </a:p>
        </p:txBody>
      </p:sp>
      <p:sp>
        <p:nvSpPr>
          <p:cNvPr id="116" name="Google Shape;116;p19"/>
          <p:cNvSpPr txBox="1">
            <a:spLocks noGrp="1"/>
          </p:cNvSpPr>
          <p:nvPr>
            <p:ph type="title"/>
          </p:nvPr>
        </p:nvSpPr>
        <p:spPr>
          <a:xfrm>
            <a:off x="720000" y="518160"/>
            <a:ext cx="7704000" cy="548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19"/>
          <p:cNvSpPr txBox="1">
            <a:spLocks noGrp="1"/>
          </p:cNvSpPr>
          <p:nvPr>
            <p:ph type="subTitle" idx="3"/>
          </p:nvPr>
        </p:nvSpPr>
        <p:spPr>
          <a:xfrm>
            <a:off x="720150" y="1253100"/>
            <a:ext cx="77040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28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8" name="Google Shape;118;p19"/>
          <p:cNvSpPr/>
          <p:nvPr/>
        </p:nvSpPr>
        <p:spPr>
          <a:xfrm rot="-5400000" flipH="1">
            <a:off x="8221945" y="541528"/>
            <a:ext cx="427224" cy="427224"/>
          </a:xfrm>
          <a:custGeom>
            <a:avLst/>
            <a:gdLst/>
            <a:ahLst/>
            <a:cxnLst/>
            <a:rect l="l" t="t" r="r" b="b"/>
            <a:pathLst>
              <a:path w="21923" h="21923" extrusionOk="0">
                <a:moveTo>
                  <a:pt x="10962" y="1429"/>
                </a:moveTo>
                <a:lnTo>
                  <a:pt x="11017" y="1896"/>
                </a:lnTo>
                <a:lnTo>
                  <a:pt x="11127" y="2363"/>
                </a:lnTo>
                <a:lnTo>
                  <a:pt x="11236" y="2803"/>
                </a:lnTo>
                <a:lnTo>
                  <a:pt x="11346" y="3242"/>
                </a:lnTo>
                <a:lnTo>
                  <a:pt x="11484" y="3682"/>
                </a:lnTo>
                <a:lnTo>
                  <a:pt x="11648" y="4094"/>
                </a:lnTo>
                <a:lnTo>
                  <a:pt x="11841" y="4506"/>
                </a:lnTo>
                <a:lnTo>
                  <a:pt x="12033" y="4918"/>
                </a:lnTo>
                <a:lnTo>
                  <a:pt x="12225" y="5330"/>
                </a:lnTo>
                <a:lnTo>
                  <a:pt x="12445" y="5714"/>
                </a:lnTo>
                <a:lnTo>
                  <a:pt x="12692" y="6072"/>
                </a:lnTo>
                <a:lnTo>
                  <a:pt x="12940" y="6456"/>
                </a:lnTo>
                <a:lnTo>
                  <a:pt x="13214" y="6813"/>
                </a:lnTo>
                <a:lnTo>
                  <a:pt x="13516" y="7143"/>
                </a:lnTo>
                <a:lnTo>
                  <a:pt x="13791" y="7500"/>
                </a:lnTo>
                <a:lnTo>
                  <a:pt x="14121" y="7802"/>
                </a:lnTo>
                <a:lnTo>
                  <a:pt x="14423" y="8104"/>
                </a:lnTo>
                <a:lnTo>
                  <a:pt x="14753" y="8407"/>
                </a:lnTo>
                <a:lnTo>
                  <a:pt x="15110" y="8681"/>
                </a:lnTo>
                <a:lnTo>
                  <a:pt x="15467" y="8956"/>
                </a:lnTo>
                <a:lnTo>
                  <a:pt x="15824" y="9231"/>
                </a:lnTo>
                <a:lnTo>
                  <a:pt x="16209" y="9451"/>
                </a:lnTo>
                <a:lnTo>
                  <a:pt x="16593" y="9670"/>
                </a:lnTo>
                <a:lnTo>
                  <a:pt x="17005" y="9890"/>
                </a:lnTo>
                <a:lnTo>
                  <a:pt x="17417" y="10082"/>
                </a:lnTo>
                <a:lnTo>
                  <a:pt x="17829" y="10247"/>
                </a:lnTo>
                <a:lnTo>
                  <a:pt x="18242" y="10412"/>
                </a:lnTo>
                <a:lnTo>
                  <a:pt x="18681" y="10549"/>
                </a:lnTo>
                <a:lnTo>
                  <a:pt x="19121" y="10687"/>
                </a:lnTo>
                <a:lnTo>
                  <a:pt x="19588" y="10797"/>
                </a:lnTo>
                <a:lnTo>
                  <a:pt x="20027" y="10879"/>
                </a:lnTo>
                <a:lnTo>
                  <a:pt x="20494" y="10961"/>
                </a:lnTo>
                <a:lnTo>
                  <a:pt x="20027" y="11016"/>
                </a:lnTo>
                <a:lnTo>
                  <a:pt x="19588" y="11126"/>
                </a:lnTo>
                <a:lnTo>
                  <a:pt x="19121" y="11209"/>
                </a:lnTo>
                <a:lnTo>
                  <a:pt x="18681" y="11346"/>
                </a:lnTo>
                <a:lnTo>
                  <a:pt x="18242" y="11483"/>
                </a:lnTo>
                <a:lnTo>
                  <a:pt x="17829" y="11648"/>
                </a:lnTo>
                <a:lnTo>
                  <a:pt x="17417" y="11841"/>
                </a:lnTo>
                <a:lnTo>
                  <a:pt x="17005" y="12033"/>
                </a:lnTo>
                <a:lnTo>
                  <a:pt x="16593" y="12225"/>
                </a:lnTo>
                <a:lnTo>
                  <a:pt x="16209" y="12445"/>
                </a:lnTo>
                <a:lnTo>
                  <a:pt x="15824" y="12692"/>
                </a:lnTo>
                <a:lnTo>
                  <a:pt x="15467" y="12939"/>
                </a:lnTo>
                <a:lnTo>
                  <a:pt x="15110" y="13214"/>
                </a:lnTo>
                <a:lnTo>
                  <a:pt x="14753" y="13489"/>
                </a:lnTo>
                <a:lnTo>
                  <a:pt x="14423" y="13791"/>
                </a:lnTo>
                <a:lnTo>
                  <a:pt x="14121" y="14121"/>
                </a:lnTo>
                <a:lnTo>
                  <a:pt x="13791" y="14423"/>
                </a:lnTo>
                <a:lnTo>
                  <a:pt x="13516" y="14753"/>
                </a:lnTo>
                <a:lnTo>
                  <a:pt x="13214" y="15110"/>
                </a:lnTo>
                <a:lnTo>
                  <a:pt x="12940" y="15467"/>
                </a:lnTo>
                <a:lnTo>
                  <a:pt x="12692" y="15824"/>
                </a:lnTo>
                <a:lnTo>
                  <a:pt x="12445" y="16208"/>
                </a:lnTo>
                <a:lnTo>
                  <a:pt x="12225" y="16593"/>
                </a:lnTo>
                <a:lnTo>
                  <a:pt x="12033" y="17005"/>
                </a:lnTo>
                <a:lnTo>
                  <a:pt x="11841" y="17417"/>
                </a:lnTo>
                <a:lnTo>
                  <a:pt x="11648" y="17829"/>
                </a:lnTo>
                <a:lnTo>
                  <a:pt x="11484" y="18241"/>
                </a:lnTo>
                <a:lnTo>
                  <a:pt x="11346" y="18681"/>
                </a:lnTo>
                <a:lnTo>
                  <a:pt x="11236" y="19120"/>
                </a:lnTo>
                <a:lnTo>
                  <a:pt x="11127" y="19560"/>
                </a:lnTo>
                <a:lnTo>
                  <a:pt x="11017" y="20027"/>
                </a:lnTo>
                <a:lnTo>
                  <a:pt x="10962" y="20494"/>
                </a:lnTo>
                <a:lnTo>
                  <a:pt x="10879" y="20027"/>
                </a:lnTo>
                <a:lnTo>
                  <a:pt x="10797" y="19560"/>
                </a:lnTo>
                <a:lnTo>
                  <a:pt x="10687" y="19120"/>
                </a:lnTo>
                <a:lnTo>
                  <a:pt x="10577" y="18681"/>
                </a:lnTo>
                <a:lnTo>
                  <a:pt x="10412" y="18241"/>
                </a:lnTo>
                <a:lnTo>
                  <a:pt x="10275" y="17829"/>
                </a:lnTo>
                <a:lnTo>
                  <a:pt x="10083" y="17417"/>
                </a:lnTo>
                <a:lnTo>
                  <a:pt x="9890" y="17005"/>
                </a:lnTo>
                <a:lnTo>
                  <a:pt x="9671" y="16593"/>
                </a:lnTo>
                <a:lnTo>
                  <a:pt x="9451" y="16208"/>
                </a:lnTo>
                <a:lnTo>
                  <a:pt x="9231" y="15824"/>
                </a:lnTo>
                <a:lnTo>
                  <a:pt x="8956" y="15467"/>
                </a:lnTo>
                <a:lnTo>
                  <a:pt x="8709" y="15110"/>
                </a:lnTo>
                <a:lnTo>
                  <a:pt x="8407" y="14753"/>
                </a:lnTo>
                <a:lnTo>
                  <a:pt x="8105" y="14423"/>
                </a:lnTo>
                <a:lnTo>
                  <a:pt x="7802" y="14121"/>
                </a:lnTo>
                <a:lnTo>
                  <a:pt x="7500" y="13791"/>
                </a:lnTo>
                <a:lnTo>
                  <a:pt x="7143" y="13489"/>
                </a:lnTo>
                <a:lnTo>
                  <a:pt x="6814" y="13214"/>
                </a:lnTo>
                <a:lnTo>
                  <a:pt x="6456" y="12939"/>
                </a:lnTo>
                <a:lnTo>
                  <a:pt x="6099" y="12692"/>
                </a:lnTo>
                <a:lnTo>
                  <a:pt x="5715" y="12445"/>
                </a:lnTo>
                <a:lnTo>
                  <a:pt x="5330" y="12225"/>
                </a:lnTo>
                <a:lnTo>
                  <a:pt x="4918" y="12033"/>
                </a:lnTo>
                <a:lnTo>
                  <a:pt x="4506" y="11841"/>
                </a:lnTo>
                <a:lnTo>
                  <a:pt x="4094" y="11648"/>
                </a:lnTo>
                <a:lnTo>
                  <a:pt x="3682" y="11483"/>
                </a:lnTo>
                <a:lnTo>
                  <a:pt x="3242" y="11346"/>
                </a:lnTo>
                <a:lnTo>
                  <a:pt x="2803" y="11209"/>
                </a:lnTo>
                <a:lnTo>
                  <a:pt x="2363" y="11126"/>
                </a:lnTo>
                <a:lnTo>
                  <a:pt x="1896" y="11016"/>
                </a:lnTo>
                <a:lnTo>
                  <a:pt x="1429" y="10961"/>
                </a:lnTo>
                <a:lnTo>
                  <a:pt x="1896" y="10879"/>
                </a:lnTo>
                <a:lnTo>
                  <a:pt x="2363" y="10797"/>
                </a:lnTo>
                <a:lnTo>
                  <a:pt x="2803" y="10687"/>
                </a:lnTo>
                <a:lnTo>
                  <a:pt x="3242" y="10549"/>
                </a:lnTo>
                <a:lnTo>
                  <a:pt x="3682" y="10412"/>
                </a:lnTo>
                <a:lnTo>
                  <a:pt x="4094" y="10247"/>
                </a:lnTo>
                <a:lnTo>
                  <a:pt x="4506" y="10082"/>
                </a:lnTo>
                <a:lnTo>
                  <a:pt x="4918" y="9890"/>
                </a:lnTo>
                <a:lnTo>
                  <a:pt x="5330" y="9670"/>
                </a:lnTo>
                <a:lnTo>
                  <a:pt x="5715" y="9451"/>
                </a:lnTo>
                <a:lnTo>
                  <a:pt x="6099" y="9231"/>
                </a:lnTo>
                <a:lnTo>
                  <a:pt x="6456" y="8956"/>
                </a:lnTo>
                <a:lnTo>
                  <a:pt x="6814" y="8681"/>
                </a:lnTo>
                <a:lnTo>
                  <a:pt x="7143" y="8407"/>
                </a:lnTo>
                <a:lnTo>
                  <a:pt x="7500" y="8104"/>
                </a:lnTo>
                <a:lnTo>
                  <a:pt x="7802" y="7802"/>
                </a:lnTo>
                <a:lnTo>
                  <a:pt x="8105" y="7500"/>
                </a:lnTo>
                <a:lnTo>
                  <a:pt x="8407" y="7143"/>
                </a:lnTo>
                <a:lnTo>
                  <a:pt x="8709" y="6813"/>
                </a:lnTo>
                <a:lnTo>
                  <a:pt x="8956" y="6456"/>
                </a:lnTo>
                <a:lnTo>
                  <a:pt x="9231" y="6072"/>
                </a:lnTo>
                <a:lnTo>
                  <a:pt x="9451" y="5714"/>
                </a:lnTo>
                <a:lnTo>
                  <a:pt x="9671" y="5330"/>
                </a:lnTo>
                <a:lnTo>
                  <a:pt x="9890" y="4918"/>
                </a:lnTo>
                <a:lnTo>
                  <a:pt x="10083" y="4506"/>
                </a:lnTo>
                <a:lnTo>
                  <a:pt x="10275" y="4094"/>
                </a:lnTo>
                <a:lnTo>
                  <a:pt x="10412" y="3682"/>
                </a:lnTo>
                <a:lnTo>
                  <a:pt x="10577" y="3242"/>
                </a:lnTo>
                <a:lnTo>
                  <a:pt x="10687" y="2803"/>
                </a:lnTo>
                <a:lnTo>
                  <a:pt x="10797" y="2363"/>
                </a:lnTo>
                <a:lnTo>
                  <a:pt x="10879" y="1896"/>
                </a:lnTo>
                <a:lnTo>
                  <a:pt x="10962" y="1429"/>
                </a:lnTo>
                <a:close/>
                <a:moveTo>
                  <a:pt x="10852" y="0"/>
                </a:moveTo>
                <a:lnTo>
                  <a:pt x="10852" y="550"/>
                </a:lnTo>
                <a:lnTo>
                  <a:pt x="10797" y="1099"/>
                </a:lnTo>
                <a:lnTo>
                  <a:pt x="10742" y="1649"/>
                </a:lnTo>
                <a:lnTo>
                  <a:pt x="10632" y="2198"/>
                </a:lnTo>
                <a:lnTo>
                  <a:pt x="10522" y="2720"/>
                </a:lnTo>
                <a:lnTo>
                  <a:pt x="10385" y="3215"/>
                </a:lnTo>
                <a:lnTo>
                  <a:pt x="10192" y="3737"/>
                </a:lnTo>
                <a:lnTo>
                  <a:pt x="10000" y="4231"/>
                </a:lnTo>
                <a:lnTo>
                  <a:pt x="9780" y="4698"/>
                </a:lnTo>
                <a:lnTo>
                  <a:pt x="9561" y="5165"/>
                </a:lnTo>
                <a:lnTo>
                  <a:pt x="9286" y="5632"/>
                </a:lnTo>
                <a:lnTo>
                  <a:pt x="9011" y="6072"/>
                </a:lnTo>
                <a:lnTo>
                  <a:pt x="8709" y="6484"/>
                </a:lnTo>
                <a:lnTo>
                  <a:pt x="8379" y="6896"/>
                </a:lnTo>
                <a:lnTo>
                  <a:pt x="8050" y="7308"/>
                </a:lnTo>
                <a:lnTo>
                  <a:pt x="7665" y="7665"/>
                </a:lnTo>
                <a:lnTo>
                  <a:pt x="7308" y="8050"/>
                </a:lnTo>
                <a:lnTo>
                  <a:pt x="6896" y="8379"/>
                </a:lnTo>
                <a:lnTo>
                  <a:pt x="6484" y="8709"/>
                </a:lnTo>
                <a:lnTo>
                  <a:pt x="6072" y="9011"/>
                </a:lnTo>
                <a:lnTo>
                  <a:pt x="5632" y="9286"/>
                </a:lnTo>
                <a:lnTo>
                  <a:pt x="5165" y="9560"/>
                </a:lnTo>
                <a:lnTo>
                  <a:pt x="4698" y="9780"/>
                </a:lnTo>
                <a:lnTo>
                  <a:pt x="4231" y="10000"/>
                </a:lnTo>
                <a:lnTo>
                  <a:pt x="3737" y="10192"/>
                </a:lnTo>
                <a:lnTo>
                  <a:pt x="3215" y="10385"/>
                </a:lnTo>
                <a:lnTo>
                  <a:pt x="2720" y="10522"/>
                </a:lnTo>
                <a:lnTo>
                  <a:pt x="2198" y="10632"/>
                </a:lnTo>
                <a:lnTo>
                  <a:pt x="1649" y="10742"/>
                </a:lnTo>
                <a:lnTo>
                  <a:pt x="1100" y="10797"/>
                </a:lnTo>
                <a:lnTo>
                  <a:pt x="550" y="10852"/>
                </a:lnTo>
                <a:lnTo>
                  <a:pt x="1" y="10852"/>
                </a:lnTo>
                <a:lnTo>
                  <a:pt x="1" y="11044"/>
                </a:lnTo>
                <a:lnTo>
                  <a:pt x="550" y="11071"/>
                </a:lnTo>
                <a:lnTo>
                  <a:pt x="1100" y="11099"/>
                </a:lnTo>
                <a:lnTo>
                  <a:pt x="1649" y="11181"/>
                </a:lnTo>
                <a:lnTo>
                  <a:pt x="2198" y="11264"/>
                </a:lnTo>
                <a:lnTo>
                  <a:pt x="2720" y="11401"/>
                </a:lnTo>
                <a:lnTo>
                  <a:pt x="3215" y="11538"/>
                </a:lnTo>
                <a:lnTo>
                  <a:pt x="3737" y="11703"/>
                </a:lnTo>
                <a:lnTo>
                  <a:pt x="4231" y="11896"/>
                </a:lnTo>
                <a:lnTo>
                  <a:pt x="4698" y="12115"/>
                </a:lnTo>
                <a:lnTo>
                  <a:pt x="5165" y="12363"/>
                </a:lnTo>
                <a:lnTo>
                  <a:pt x="5632" y="12637"/>
                </a:lnTo>
                <a:lnTo>
                  <a:pt x="6072" y="12912"/>
                </a:lnTo>
                <a:lnTo>
                  <a:pt x="6484" y="13214"/>
                </a:lnTo>
                <a:lnTo>
                  <a:pt x="6896" y="13544"/>
                </a:lnTo>
                <a:lnTo>
                  <a:pt x="7308" y="13873"/>
                </a:lnTo>
                <a:lnTo>
                  <a:pt x="7665" y="14231"/>
                </a:lnTo>
                <a:lnTo>
                  <a:pt x="8050" y="14615"/>
                </a:lnTo>
                <a:lnTo>
                  <a:pt x="8379" y="15000"/>
                </a:lnTo>
                <a:lnTo>
                  <a:pt x="8709" y="15412"/>
                </a:lnTo>
                <a:lnTo>
                  <a:pt x="9011" y="15851"/>
                </a:lnTo>
                <a:lnTo>
                  <a:pt x="9286" y="16291"/>
                </a:lnTo>
                <a:lnTo>
                  <a:pt x="9561" y="16758"/>
                </a:lnTo>
                <a:lnTo>
                  <a:pt x="9780" y="17225"/>
                </a:lnTo>
                <a:lnTo>
                  <a:pt x="10000" y="17692"/>
                </a:lnTo>
                <a:lnTo>
                  <a:pt x="10192" y="18186"/>
                </a:lnTo>
                <a:lnTo>
                  <a:pt x="10385" y="18708"/>
                </a:lnTo>
                <a:lnTo>
                  <a:pt x="10522" y="19203"/>
                </a:lnTo>
                <a:lnTo>
                  <a:pt x="10632" y="19752"/>
                </a:lnTo>
                <a:lnTo>
                  <a:pt x="10742" y="20274"/>
                </a:lnTo>
                <a:lnTo>
                  <a:pt x="10797" y="20824"/>
                </a:lnTo>
                <a:lnTo>
                  <a:pt x="10852" y="21373"/>
                </a:lnTo>
                <a:lnTo>
                  <a:pt x="10852" y="21922"/>
                </a:lnTo>
                <a:lnTo>
                  <a:pt x="11044" y="21922"/>
                </a:lnTo>
                <a:lnTo>
                  <a:pt x="11072" y="21373"/>
                </a:lnTo>
                <a:lnTo>
                  <a:pt x="11099" y="20824"/>
                </a:lnTo>
                <a:lnTo>
                  <a:pt x="11181" y="20274"/>
                </a:lnTo>
                <a:lnTo>
                  <a:pt x="11264" y="19752"/>
                </a:lnTo>
                <a:lnTo>
                  <a:pt x="11401" y="19203"/>
                </a:lnTo>
                <a:lnTo>
                  <a:pt x="11539" y="18708"/>
                </a:lnTo>
                <a:lnTo>
                  <a:pt x="11703" y="18186"/>
                </a:lnTo>
                <a:lnTo>
                  <a:pt x="11896" y="17692"/>
                </a:lnTo>
                <a:lnTo>
                  <a:pt x="12115" y="17225"/>
                </a:lnTo>
                <a:lnTo>
                  <a:pt x="12363" y="16758"/>
                </a:lnTo>
                <a:lnTo>
                  <a:pt x="12637" y="16291"/>
                </a:lnTo>
                <a:lnTo>
                  <a:pt x="12912" y="15851"/>
                </a:lnTo>
                <a:lnTo>
                  <a:pt x="13214" y="15412"/>
                </a:lnTo>
                <a:lnTo>
                  <a:pt x="13544" y="15000"/>
                </a:lnTo>
                <a:lnTo>
                  <a:pt x="13874" y="14615"/>
                </a:lnTo>
                <a:lnTo>
                  <a:pt x="14231" y="14231"/>
                </a:lnTo>
                <a:lnTo>
                  <a:pt x="14615" y="13873"/>
                </a:lnTo>
                <a:lnTo>
                  <a:pt x="15027" y="13544"/>
                </a:lnTo>
                <a:lnTo>
                  <a:pt x="15412" y="13214"/>
                </a:lnTo>
                <a:lnTo>
                  <a:pt x="15852" y="12912"/>
                </a:lnTo>
                <a:lnTo>
                  <a:pt x="16291" y="12637"/>
                </a:lnTo>
                <a:lnTo>
                  <a:pt x="16758" y="12363"/>
                </a:lnTo>
                <a:lnTo>
                  <a:pt x="17225" y="12115"/>
                </a:lnTo>
                <a:lnTo>
                  <a:pt x="17692" y="11896"/>
                </a:lnTo>
                <a:lnTo>
                  <a:pt x="18187" y="11703"/>
                </a:lnTo>
                <a:lnTo>
                  <a:pt x="18709" y="11538"/>
                </a:lnTo>
                <a:lnTo>
                  <a:pt x="19203" y="11401"/>
                </a:lnTo>
                <a:lnTo>
                  <a:pt x="19752" y="11264"/>
                </a:lnTo>
                <a:lnTo>
                  <a:pt x="20274" y="11181"/>
                </a:lnTo>
                <a:lnTo>
                  <a:pt x="20824" y="11099"/>
                </a:lnTo>
                <a:lnTo>
                  <a:pt x="21373" y="11071"/>
                </a:lnTo>
                <a:lnTo>
                  <a:pt x="21923" y="11044"/>
                </a:lnTo>
                <a:lnTo>
                  <a:pt x="21923" y="10852"/>
                </a:lnTo>
                <a:lnTo>
                  <a:pt x="21373" y="10852"/>
                </a:lnTo>
                <a:lnTo>
                  <a:pt x="20824" y="10797"/>
                </a:lnTo>
                <a:lnTo>
                  <a:pt x="20274" y="10742"/>
                </a:lnTo>
                <a:lnTo>
                  <a:pt x="19752" y="10632"/>
                </a:lnTo>
                <a:lnTo>
                  <a:pt x="19203" y="10522"/>
                </a:lnTo>
                <a:lnTo>
                  <a:pt x="18709" y="10385"/>
                </a:lnTo>
                <a:lnTo>
                  <a:pt x="18187" y="10192"/>
                </a:lnTo>
                <a:lnTo>
                  <a:pt x="17692" y="10000"/>
                </a:lnTo>
                <a:lnTo>
                  <a:pt x="17225" y="9780"/>
                </a:lnTo>
                <a:lnTo>
                  <a:pt x="16758" y="9560"/>
                </a:lnTo>
                <a:lnTo>
                  <a:pt x="16291" y="9286"/>
                </a:lnTo>
                <a:lnTo>
                  <a:pt x="15852" y="9011"/>
                </a:lnTo>
                <a:lnTo>
                  <a:pt x="15412" y="8709"/>
                </a:lnTo>
                <a:lnTo>
                  <a:pt x="15027" y="8379"/>
                </a:lnTo>
                <a:lnTo>
                  <a:pt x="14615" y="8050"/>
                </a:lnTo>
                <a:lnTo>
                  <a:pt x="14231" y="7665"/>
                </a:lnTo>
                <a:lnTo>
                  <a:pt x="13874" y="7308"/>
                </a:lnTo>
                <a:lnTo>
                  <a:pt x="13544" y="6896"/>
                </a:lnTo>
                <a:lnTo>
                  <a:pt x="13214" y="6484"/>
                </a:lnTo>
                <a:lnTo>
                  <a:pt x="12912" y="6072"/>
                </a:lnTo>
                <a:lnTo>
                  <a:pt x="12637" y="5632"/>
                </a:lnTo>
                <a:lnTo>
                  <a:pt x="12363" y="5165"/>
                </a:lnTo>
                <a:lnTo>
                  <a:pt x="12115" y="4698"/>
                </a:lnTo>
                <a:lnTo>
                  <a:pt x="11896" y="4231"/>
                </a:lnTo>
                <a:lnTo>
                  <a:pt x="11703" y="3737"/>
                </a:lnTo>
                <a:lnTo>
                  <a:pt x="11539" y="3215"/>
                </a:lnTo>
                <a:lnTo>
                  <a:pt x="11401" y="2720"/>
                </a:lnTo>
                <a:lnTo>
                  <a:pt x="11264" y="2198"/>
                </a:lnTo>
                <a:lnTo>
                  <a:pt x="11181" y="1649"/>
                </a:lnTo>
                <a:lnTo>
                  <a:pt x="11099" y="1099"/>
                </a:lnTo>
                <a:lnTo>
                  <a:pt x="11072" y="550"/>
                </a:lnTo>
                <a:lnTo>
                  <a:pt x="11044" y="0"/>
                </a:lnTo>
                <a:close/>
              </a:path>
            </a:pathLst>
          </a:custGeom>
          <a:solidFill>
            <a:srgbClr val="00000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19"/>
          <p:cNvSpPr/>
          <p:nvPr/>
        </p:nvSpPr>
        <p:spPr>
          <a:xfrm rot="-5400000" flipH="1">
            <a:off x="499608" y="4233415"/>
            <a:ext cx="427224" cy="427224"/>
          </a:xfrm>
          <a:custGeom>
            <a:avLst/>
            <a:gdLst/>
            <a:ahLst/>
            <a:cxnLst/>
            <a:rect l="l" t="t" r="r" b="b"/>
            <a:pathLst>
              <a:path w="21923" h="21923" extrusionOk="0">
                <a:moveTo>
                  <a:pt x="10962" y="1429"/>
                </a:moveTo>
                <a:lnTo>
                  <a:pt x="11017" y="1896"/>
                </a:lnTo>
                <a:lnTo>
                  <a:pt x="11127" y="2363"/>
                </a:lnTo>
                <a:lnTo>
                  <a:pt x="11236" y="2803"/>
                </a:lnTo>
                <a:lnTo>
                  <a:pt x="11346" y="3242"/>
                </a:lnTo>
                <a:lnTo>
                  <a:pt x="11484" y="3682"/>
                </a:lnTo>
                <a:lnTo>
                  <a:pt x="11648" y="4094"/>
                </a:lnTo>
                <a:lnTo>
                  <a:pt x="11841" y="4506"/>
                </a:lnTo>
                <a:lnTo>
                  <a:pt x="12033" y="4918"/>
                </a:lnTo>
                <a:lnTo>
                  <a:pt x="12225" y="5330"/>
                </a:lnTo>
                <a:lnTo>
                  <a:pt x="12445" y="5714"/>
                </a:lnTo>
                <a:lnTo>
                  <a:pt x="12692" y="6072"/>
                </a:lnTo>
                <a:lnTo>
                  <a:pt x="12940" y="6456"/>
                </a:lnTo>
                <a:lnTo>
                  <a:pt x="13214" y="6813"/>
                </a:lnTo>
                <a:lnTo>
                  <a:pt x="13516" y="7143"/>
                </a:lnTo>
                <a:lnTo>
                  <a:pt x="13791" y="7500"/>
                </a:lnTo>
                <a:lnTo>
                  <a:pt x="14121" y="7802"/>
                </a:lnTo>
                <a:lnTo>
                  <a:pt x="14423" y="8104"/>
                </a:lnTo>
                <a:lnTo>
                  <a:pt x="14753" y="8407"/>
                </a:lnTo>
                <a:lnTo>
                  <a:pt x="15110" y="8681"/>
                </a:lnTo>
                <a:lnTo>
                  <a:pt x="15467" y="8956"/>
                </a:lnTo>
                <a:lnTo>
                  <a:pt x="15824" y="9231"/>
                </a:lnTo>
                <a:lnTo>
                  <a:pt x="16209" y="9451"/>
                </a:lnTo>
                <a:lnTo>
                  <a:pt x="16593" y="9670"/>
                </a:lnTo>
                <a:lnTo>
                  <a:pt x="17005" y="9890"/>
                </a:lnTo>
                <a:lnTo>
                  <a:pt x="17417" y="10082"/>
                </a:lnTo>
                <a:lnTo>
                  <a:pt x="17829" y="10247"/>
                </a:lnTo>
                <a:lnTo>
                  <a:pt x="18242" y="10412"/>
                </a:lnTo>
                <a:lnTo>
                  <a:pt x="18681" y="10549"/>
                </a:lnTo>
                <a:lnTo>
                  <a:pt x="19121" y="10687"/>
                </a:lnTo>
                <a:lnTo>
                  <a:pt x="19588" y="10797"/>
                </a:lnTo>
                <a:lnTo>
                  <a:pt x="20027" y="10879"/>
                </a:lnTo>
                <a:lnTo>
                  <a:pt x="20494" y="10961"/>
                </a:lnTo>
                <a:lnTo>
                  <a:pt x="20027" y="11016"/>
                </a:lnTo>
                <a:lnTo>
                  <a:pt x="19588" y="11126"/>
                </a:lnTo>
                <a:lnTo>
                  <a:pt x="19121" y="11209"/>
                </a:lnTo>
                <a:lnTo>
                  <a:pt x="18681" y="11346"/>
                </a:lnTo>
                <a:lnTo>
                  <a:pt x="18242" y="11483"/>
                </a:lnTo>
                <a:lnTo>
                  <a:pt x="17829" y="11648"/>
                </a:lnTo>
                <a:lnTo>
                  <a:pt x="17417" y="11841"/>
                </a:lnTo>
                <a:lnTo>
                  <a:pt x="17005" y="12033"/>
                </a:lnTo>
                <a:lnTo>
                  <a:pt x="16593" y="12225"/>
                </a:lnTo>
                <a:lnTo>
                  <a:pt x="16209" y="12445"/>
                </a:lnTo>
                <a:lnTo>
                  <a:pt x="15824" y="12692"/>
                </a:lnTo>
                <a:lnTo>
                  <a:pt x="15467" y="12939"/>
                </a:lnTo>
                <a:lnTo>
                  <a:pt x="15110" y="13214"/>
                </a:lnTo>
                <a:lnTo>
                  <a:pt x="14753" y="13489"/>
                </a:lnTo>
                <a:lnTo>
                  <a:pt x="14423" y="13791"/>
                </a:lnTo>
                <a:lnTo>
                  <a:pt x="14121" y="14121"/>
                </a:lnTo>
                <a:lnTo>
                  <a:pt x="13791" y="14423"/>
                </a:lnTo>
                <a:lnTo>
                  <a:pt x="13516" y="14753"/>
                </a:lnTo>
                <a:lnTo>
                  <a:pt x="13214" y="15110"/>
                </a:lnTo>
                <a:lnTo>
                  <a:pt x="12940" y="15467"/>
                </a:lnTo>
                <a:lnTo>
                  <a:pt x="12692" y="15824"/>
                </a:lnTo>
                <a:lnTo>
                  <a:pt x="12445" y="16208"/>
                </a:lnTo>
                <a:lnTo>
                  <a:pt x="12225" y="16593"/>
                </a:lnTo>
                <a:lnTo>
                  <a:pt x="12033" y="17005"/>
                </a:lnTo>
                <a:lnTo>
                  <a:pt x="11841" y="17417"/>
                </a:lnTo>
                <a:lnTo>
                  <a:pt x="11648" y="17829"/>
                </a:lnTo>
                <a:lnTo>
                  <a:pt x="11484" y="18241"/>
                </a:lnTo>
                <a:lnTo>
                  <a:pt x="11346" y="18681"/>
                </a:lnTo>
                <a:lnTo>
                  <a:pt x="11236" y="19120"/>
                </a:lnTo>
                <a:lnTo>
                  <a:pt x="11127" y="19560"/>
                </a:lnTo>
                <a:lnTo>
                  <a:pt x="11017" y="20027"/>
                </a:lnTo>
                <a:lnTo>
                  <a:pt x="10962" y="20494"/>
                </a:lnTo>
                <a:lnTo>
                  <a:pt x="10879" y="20027"/>
                </a:lnTo>
                <a:lnTo>
                  <a:pt x="10797" y="19560"/>
                </a:lnTo>
                <a:lnTo>
                  <a:pt x="10687" y="19120"/>
                </a:lnTo>
                <a:lnTo>
                  <a:pt x="10577" y="18681"/>
                </a:lnTo>
                <a:lnTo>
                  <a:pt x="10412" y="18241"/>
                </a:lnTo>
                <a:lnTo>
                  <a:pt x="10275" y="17829"/>
                </a:lnTo>
                <a:lnTo>
                  <a:pt x="10083" y="17417"/>
                </a:lnTo>
                <a:lnTo>
                  <a:pt x="9890" y="17005"/>
                </a:lnTo>
                <a:lnTo>
                  <a:pt x="9671" y="16593"/>
                </a:lnTo>
                <a:lnTo>
                  <a:pt x="9451" y="16208"/>
                </a:lnTo>
                <a:lnTo>
                  <a:pt x="9231" y="15824"/>
                </a:lnTo>
                <a:lnTo>
                  <a:pt x="8956" y="15467"/>
                </a:lnTo>
                <a:lnTo>
                  <a:pt x="8709" y="15110"/>
                </a:lnTo>
                <a:lnTo>
                  <a:pt x="8407" y="14753"/>
                </a:lnTo>
                <a:lnTo>
                  <a:pt x="8105" y="14423"/>
                </a:lnTo>
                <a:lnTo>
                  <a:pt x="7802" y="14121"/>
                </a:lnTo>
                <a:lnTo>
                  <a:pt x="7500" y="13791"/>
                </a:lnTo>
                <a:lnTo>
                  <a:pt x="7143" y="13489"/>
                </a:lnTo>
                <a:lnTo>
                  <a:pt x="6814" y="13214"/>
                </a:lnTo>
                <a:lnTo>
                  <a:pt x="6456" y="12939"/>
                </a:lnTo>
                <a:lnTo>
                  <a:pt x="6099" y="12692"/>
                </a:lnTo>
                <a:lnTo>
                  <a:pt x="5715" y="12445"/>
                </a:lnTo>
                <a:lnTo>
                  <a:pt x="5330" y="12225"/>
                </a:lnTo>
                <a:lnTo>
                  <a:pt x="4918" y="12033"/>
                </a:lnTo>
                <a:lnTo>
                  <a:pt x="4506" y="11841"/>
                </a:lnTo>
                <a:lnTo>
                  <a:pt x="4094" y="11648"/>
                </a:lnTo>
                <a:lnTo>
                  <a:pt x="3682" y="11483"/>
                </a:lnTo>
                <a:lnTo>
                  <a:pt x="3242" y="11346"/>
                </a:lnTo>
                <a:lnTo>
                  <a:pt x="2803" y="11209"/>
                </a:lnTo>
                <a:lnTo>
                  <a:pt x="2363" y="11126"/>
                </a:lnTo>
                <a:lnTo>
                  <a:pt x="1896" y="11016"/>
                </a:lnTo>
                <a:lnTo>
                  <a:pt x="1429" y="10961"/>
                </a:lnTo>
                <a:lnTo>
                  <a:pt x="1896" y="10879"/>
                </a:lnTo>
                <a:lnTo>
                  <a:pt x="2363" y="10797"/>
                </a:lnTo>
                <a:lnTo>
                  <a:pt x="2803" y="10687"/>
                </a:lnTo>
                <a:lnTo>
                  <a:pt x="3242" y="10549"/>
                </a:lnTo>
                <a:lnTo>
                  <a:pt x="3682" y="10412"/>
                </a:lnTo>
                <a:lnTo>
                  <a:pt x="4094" y="10247"/>
                </a:lnTo>
                <a:lnTo>
                  <a:pt x="4506" y="10082"/>
                </a:lnTo>
                <a:lnTo>
                  <a:pt x="4918" y="9890"/>
                </a:lnTo>
                <a:lnTo>
                  <a:pt x="5330" y="9670"/>
                </a:lnTo>
                <a:lnTo>
                  <a:pt x="5715" y="9451"/>
                </a:lnTo>
                <a:lnTo>
                  <a:pt x="6099" y="9231"/>
                </a:lnTo>
                <a:lnTo>
                  <a:pt x="6456" y="8956"/>
                </a:lnTo>
                <a:lnTo>
                  <a:pt x="6814" y="8681"/>
                </a:lnTo>
                <a:lnTo>
                  <a:pt x="7143" y="8407"/>
                </a:lnTo>
                <a:lnTo>
                  <a:pt x="7500" y="8104"/>
                </a:lnTo>
                <a:lnTo>
                  <a:pt x="7802" y="7802"/>
                </a:lnTo>
                <a:lnTo>
                  <a:pt x="8105" y="7500"/>
                </a:lnTo>
                <a:lnTo>
                  <a:pt x="8407" y="7143"/>
                </a:lnTo>
                <a:lnTo>
                  <a:pt x="8709" y="6813"/>
                </a:lnTo>
                <a:lnTo>
                  <a:pt x="8956" y="6456"/>
                </a:lnTo>
                <a:lnTo>
                  <a:pt x="9231" y="6072"/>
                </a:lnTo>
                <a:lnTo>
                  <a:pt x="9451" y="5714"/>
                </a:lnTo>
                <a:lnTo>
                  <a:pt x="9671" y="5330"/>
                </a:lnTo>
                <a:lnTo>
                  <a:pt x="9890" y="4918"/>
                </a:lnTo>
                <a:lnTo>
                  <a:pt x="10083" y="4506"/>
                </a:lnTo>
                <a:lnTo>
                  <a:pt x="10275" y="4094"/>
                </a:lnTo>
                <a:lnTo>
                  <a:pt x="10412" y="3682"/>
                </a:lnTo>
                <a:lnTo>
                  <a:pt x="10577" y="3242"/>
                </a:lnTo>
                <a:lnTo>
                  <a:pt x="10687" y="2803"/>
                </a:lnTo>
                <a:lnTo>
                  <a:pt x="10797" y="2363"/>
                </a:lnTo>
                <a:lnTo>
                  <a:pt x="10879" y="1896"/>
                </a:lnTo>
                <a:lnTo>
                  <a:pt x="10962" y="1429"/>
                </a:lnTo>
                <a:close/>
                <a:moveTo>
                  <a:pt x="10852" y="0"/>
                </a:moveTo>
                <a:lnTo>
                  <a:pt x="10852" y="550"/>
                </a:lnTo>
                <a:lnTo>
                  <a:pt x="10797" y="1099"/>
                </a:lnTo>
                <a:lnTo>
                  <a:pt x="10742" y="1649"/>
                </a:lnTo>
                <a:lnTo>
                  <a:pt x="10632" y="2198"/>
                </a:lnTo>
                <a:lnTo>
                  <a:pt x="10522" y="2720"/>
                </a:lnTo>
                <a:lnTo>
                  <a:pt x="10385" y="3215"/>
                </a:lnTo>
                <a:lnTo>
                  <a:pt x="10192" y="3737"/>
                </a:lnTo>
                <a:lnTo>
                  <a:pt x="10000" y="4231"/>
                </a:lnTo>
                <a:lnTo>
                  <a:pt x="9780" y="4698"/>
                </a:lnTo>
                <a:lnTo>
                  <a:pt x="9561" y="5165"/>
                </a:lnTo>
                <a:lnTo>
                  <a:pt x="9286" y="5632"/>
                </a:lnTo>
                <a:lnTo>
                  <a:pt x="9011" y="6072"/>
                </a:lnTo>
                <a:lnTo>
                  <a:pt x="8709" y="6484"/>
                </a:lnTo>
                <a:lnTo>
                  <a:pt x="8379" y="6896"/>
                </a:lnTo>
                <a:lnTo>
                  <a:pt x="8050" y="7308"/>
                </a:lnTo>
                <a:lnTo>
                  <a:pt x="7665" y="7665"/>
                </a:lnTo>
                <a:lnTo>
                  <a:pt x="7308" y="8050"/>
                </a:lnTo>
                <a:lnTo>
                  <a:pt x="6896" y="8379"/>
                </a:lnTo>
                <a:lnTo>
                  <a:pt x="6484" y="8709"/>
                </a:lnTo>
                <a:lnTo>
                  <a:pt x="6072" y="9011"/>
                </a:lnTo>
                <a:lnTo>
                  <a:pt x="5632" y="9286"/>
                </a:lnTo>
                <a:lnTo>
                  <a:pt x="5165" y="9560"/>
                </a:lnTo>
                <a:lnTo>
                  <a:pt x="4698" y="9780"/>
                </a:lnTo>
                <a:lnTo>
                  <a:pt x="4231" y="10000"/>
                </a:lnTo>
                <a:lnTo>
                  <a:pt x="3737" y="10192"/>
                </a:lnTo>
                <a:lnTo>
                  <a:pt x="3215" y="10385"/>
                </a:lnTo>
                <a:lnTo>
                  <a:pt x="2720" y="10522"/>
                </a:lnTo>
                <a:lnTo>
                  <a:pt x="2198" y="10632"/>
                </a:lnTo>
                <a:lnTo>
                  <a:pt x="1649" y="10742"/>
                </a:lnTo>
                <a:lnTo>
                  <a:pt x="1100" y="10797"/>
                </a:lnTo>
                <a:lnTo>
                  <a:pt x="550" y="10852"/>
                </a:lnTo>
                <a:lnTo>
                  <a:pt x="1" y="10852"/>
                </a:lnTo>
                <a:lnTo>
                  <a:pt x="1" y="11044"/>
                </a:lnTo>
                <a:lnTo>
                  <a:pt x="550" y="11071"/>
                </a:lnTo>
                <a:lnTo>
                  <a:pt x="1100" y="11099"/>
                </a:lnTo>
                <a:lnTo>
                  <a:pt x="1649" y="11181"/>
                </a:lnTo>
                <a:lnTo>
                  <a:pt x="2198" y="11264"/>
                </a:lnTo>
                <a:lnTo>
                  <a:pt x="2720" y="11401"/>
                </a:lnTo>
                <a:lnTo>
                  <a:pt x="3215" y="11538"/>
                </a:lnTo>
                <a:lnTo>
                  <a:pt x="3737" y="11703"/>
                </a:lnTo>
                <a:lnTo>
                  <a:pt x="4231" y="11896"/>
                </a:lnTo>
                <a:lnTo>
                  <a:pt x="4698" y="12115"/>
                </a:lnTo>
                <a:lnTo>
                  <a:pt x="5165" y="12363"/>
                </a:lnTo>
                <a:lnTo>
                  <a:pt x="5632" y="12637"/>
                </a:lnTo>
                <a:lnTo>
                  <a:pt x="6072" y="12912"/>
                </a:lnTo>
                <a:lnTo>
                  <a:pt x="6484" y="13214"/>
                </a:lnTo>
                <a:lnTo>
                  <a:pt x="6896" y="13544"/>
                </a:lnTo>
                <a:lnTo>
                  <a:pt x="7308" y="13873"/>
                </a:lnTo>
                <a:lnTo>
                  <a:pt x="7665" y="14231"/>
                </a:lnTo>
                <a:lnTo>
                  <a:pt x="8050" y="14615"/>
                </a:lnTo>
                <a:lnTo>
                  <a:pt x="8379" y="15000"/>
                </a:lnTo>
                <a:lnTo>
                  <a:pt x="8709" y="15412"/>
                </a:lnTo>
                <a:lnTo>
                  <a:pt x="9011" y="15851"/>
                </a:lnTo>
                <a:lnTo>
                  <a:pt x="9286" y="16291"/>
                </a:lnTo>
                <a:lnTo>
                  <a:pt x="9561" y="16758"/>
                </a:lnTo>
                <a:lnTo>
                  <a:pt x="9780" y="17225"/>
                </a:lnTo>
                <a:lnTo>
                  <a:pt x="10000" y="17692"/>
                </a:lnTo>
                <a:lnTo>
                  <a:pt x="10192" y="18186"/>
                </a:lnTo>
                <a:lnTo>
                  <a:pt x="10385" y="18708"/>
                </a:lnTo>
                <a:lnTo>
                  <a:pt x="10522" y="19203"/>
                </a:lnTo>
                <a:lnTo>
                  <a:pt x="10632" y="19752"/>
                </a:lnTo>
                <a:lnTo>
                  <a:pt x="10742" y="20274"/>
                </a:lnTo>
                <a:lnTo>
                  <a:pt x="10797" y="20824"/>
                </a:lnTo>
                <a:lnTo>
                  <a:pt x="10852" y="21373"/>
                </a:lnTo>
                <a:lnTo>
                  <a:pt x="10852" y="21922"/>
                </a:lnTo>
                <a:lnTo>
                  <a:pt x="11044" y="21922"/>
                </a:lnTo>
                <a:lnTo>
                  <a:pt x="11072" y="21373"/>
                </a:lnTo>
                <a:lnTo>
                  <a:pt x="11099" y="20824"/>
                </a:lnTo>
                <a:lnTo>
                  <a:pt x="11181" y="20274"/>
                </a:lnTo>
                <a:lnTo>
                  <a:pt x="11264" y="19752"/>
                </a:lnTo>
                <a:lnTo>
                  <a:pt x="11401" y="19203"/>
                </a:lnTo>
                <a:lnTo>
                  <a:pt x="11539" y="18708"/>
                </a:lnTo>
                <a:lnTo>
                  <a:pt x="11703" y="18186"/>
                </a:lnTo>
                <a:lnTo>
                  <a:pt x="11896" y="17692"/>
                </a:lnTo>
                <a:lnTo>
                  <a:pt x="12115" y="17225"/>
                </a:lnTo>
                <a:lnTo>
                  <a:pt x="12363" y="16758"/>
                </a:lnTo>
                <a:lnTo>
                  <a:pt x="12637" y="16291"/>
                </a:lnTo>
                <a:lnTo>
                  <a:pt x="12912" y="15851"/>
                </a:lnTo>
                <a:lnTo>
                  <a:pt x="13214" y="15412"/>
                </a:lnTo>
                <a:lnTo>
                  <a:pt x="13544" y="15000"/>
                </a:lnTo>
                <a:lnTo>
                  <a:pt x="13874" y="14615"/>
                </a:lnTo>
                <a:lnTo>
                  <a:pt x="14231" y="14231"/>
                </a:lnTo>
                <a:lnTo>
                  <a:pt x="14615" y="13873"/>
                </a:lnTo>
                <a:lnTo>
                  <a:pt x="15027" y="13544"/>
                </a:lnTo>
                <a:lnTo>
                  <a:pt x="15412" y="13214"/>
                </a:lnTo>
                <a:lnTo>
                  <a:pt x="15852" y="12912"/>
                </a:lnTo>
                <a:lnTo>
                  <a:pt x="16291" y="12637"/>
                </a:lnTo>
                <a:lnTo>
                  <a:pt x="16758" y="12363"/>
                </a:lnTo>
                <a:lnTo>
                  <a:pt x="17225" y="12115"/>
                </a:lnTo>
                <a:lnTo>
                  <a:pt x="17692" y="11896"/>
                </a:lnTo>
                <a:lnTo>
                  <a:pt x="18187" y="11703"/>
                </a:lnTo>
                <a:lnTo>
                  <a:pt x="18709" y="11538"/>
                </a:lnTo>
                <a:lnTo>
                  <a:pt x="19203" y="11401"/>
                </a:lnTo>
                <a:lnTo>
                  <a:pt x="19752" y="11264"/>
                </a:lnTo>
                <a:lnTo>
                  <a:pt x="20274" y="11181"/>
                </a:lnTo>
                <a:lnTo>
                  <a:pt x="20824" y="11099"/>
                </a:lnTo>
                <a:lnTo>
                  <a:pt x="21373" y="11071"/>
                </a:lnTo>
                <a:lnTo>
                  <a:pt x="21923" y="11044"/>
                </a:lnTo>
                <a:lnTo>
                  <a:pt x="21923" y="10852"/>
                </a:lnTo>
                <a:lnTo>
                  <a:pt x="21373" y="10852"/>
                </a:lnTo>
                <a:lnTo>
                  <a:pt x="20824" y="10797"/>
                </a:lnTo>
                <a:lnTo>
                  <a:pt x="20274" y="10742"/>
                </a:lnTo>
                <a:lnTo>
                  <a:pt x="19752" y="10632"/>
                </a:lnTo>
                <a:lnTo>
                  <a:pt x="19203" y="10522"/>
                </a:lnTo>
                <a:lnTo>
                  <a:pt x="18709" y="10385"/>
                </a:lnTo>
                <a:lnTo>
                  <a:pt x="18187" y="10192"/>
                </a:lnTo>
                <a:lnTo>
                  <a:pt x="17692" y="10000"/>
                </a:lnTo>
                <a:lnTo>
                  <a:pt x="17225" y="9780"/>
                </a:lnTo>
                <a:lnTo>
                  <a:pt x="16758" y="9560"/>
                </a:lnTo>
                <a:lnTo>
                  <a:pt x="16291" y="9286"/>
                </a:lnTo>
                <a:lnTo>
                  <a:pt x="15852" y="9011"/>
                </a:lnTo>
                <a:lnTo>
                  <a:pt x="15412" y="8709"/>
                </a:lnTo>
                <a:lnTo>
                  <a:pt x="15027" y="8379"/>
                </a:lnTo>
                <a:lnTo>
                  <a:pt x="14615" y="8050"/>
                </a:lnTo>
                <a:lnTo>
                  <a:pt x="14231" y="7665"/>
                </a:lnTo>
                <a:lnTo>
                  <a:pt x="13874" y="7308"/>
                </a:lnTo>
                <a:lnTo>
                  <a:pt x="13544" y="6896"/>
                </a:lnTo>
                <a:lnTo>
                  <a:pt x="13214" y="6484"/>
                </a:lnTo>
                <a:lnTo>
                  <a:pt x="12912" y="6072"/>
                </a:lnTo>
                <a:lnTo>
                  <a:pt x="12637" y="5632"/>
                </a:lnTo>
                <a:lnTo>
                  <a:pt x="12363" y="5165"/>
                </a:lnTo>
                <a:lnTo>
                  <a:pt x="12115" y="4698"/>
                </a:lnTo>
                <a:lnTo>
                  <a:pt x="11896" y="4231"/>
                </a:lnTo>
                <a:lnTo>
                  <a:pt x="11703" y="3737"/>
                </a:lnTo>
                <a:lnTo>
                  <a:pt x="11539" y="3215"/>
                </a:lnTo>
                <a:lnTo>
                  <a:pt x="11401" y="2720"/>
                </a:lnTo>
                <a:lnTo>
                  <a:pt x="11264" y="2198"/>
                </a:lnTo>
                <a:lnTo>
                  <a:pt x="11181" y="1649"/>
                </a:lnTo>
                <a:lnTo>
                  <a:pt x="11099" y="1099"/>
                </a:lnTo>
                <a:lnTo>
                  <a:pt x="11072" y="550"/>
                </a:lnTo>
                <a:lnTo>
                  <a:pt x="11044" y="0"/>
                </a:lnTo>
                <a:close/>
              </a:path>
            </a:pathLst>
          </a:custGeom>
          <a:solidFill>
            <a:srgbClr val="00000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14_1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0"/>
          <p:cNvSpPr/>
          <p:nvPr/>
        </p:nvSpPr>
        <p:spPr>
          <a:xfrm>
            <a:off x="347250" y="327300"/>
            <a:ext cx="8449500" cy="44889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20"/>
          <p:cNvSpPr txBox="1">
            <a:spLocks noGrp="1"/>
          </p:cNvSpPr>
          <p:nvPr>
            <p:ph type="title"/>
          </p:nvPr>
        </p:nvSpPr>
        <p:spPr>
          <a:xfrm>
            <a:off x="720000" y="518160"/>
            <a:ext cx="7704000" cy="548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0"/>
          <p:cNvSpPr txBox="1">
            <a:spLocks noGrp="1"/>
          </p:cNvSpPr>
          <p:nvPr>
            <p:ph type="subTitle" idx="1"/>
          </p:nvPr>
        </p:nvSpPr>
        <p:spPr>
          <a:xfrm>
            <a:off x="721879" y="3066288"/>
            <a:ext cx="2501700" cy="73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4" name="Google Shape;124;p20"/>
          <p:cNvSpPr txBox="1">
            <a:spLocks noGrp="1"/>
          </p:cNvSpPr>
          <p:nvPr>
            <p:ph type="subTitle" idx="2"/>
          </p:nvPr>
        </p:nvSpPr>
        <p:spPr>
          <a:xfrm>
            <a:off x="3323100" y="3066288"/>
            <a:ext cx="2501700" cy="73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5" name="Google Shape;125;p20"/>
          <p:cNvSpPr txBox="1">
            <a:spLocks noGrp="1"/>
          </p:cNvSpPr>
          <p:nvPr>
            <p:ph type="subTitle" idx="3"/>
          </p:nvPr>
        </p:nvSpPr>
        <p:spPr>
          <a:xfrm>
            <a:off x="5920421" y="3066288"/>
            <a:ext cx="2501700" cy="73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6" name="Google Shape;126;p20"/>
          <p:cNvSpPr txBox="1">
            <a:spLocks noGrp="1"/>
          </p:cNvSpPr>
          <p:nvPr>
            <p:ph type="title" idx="4"/>
          </p:nvPr>
        </p:nvSpPr>
        <p:spPr>
          <a:xfrm>
            <a:off x="719929" y="2843784"/>
            <a:ext cx="2505600" cy="36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22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20"/>
          <p:cNvSpPr txBox="1">
            <a:spLocks noGrp="1"/>
          </p:cNvSpPr>
          <p:nvPr>
            <p:ph type="title" idx="5"/>
          </p:nvPr>
        </p:nvSpPr>
        <p:spPr>
          <a:xfrm>
            <a:off x="3321150" y="2843784"/>
            <a:ext cx="2505600" cy="36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22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20"/>
          <p:cNvSpPr txBox="1">
            <a:spLocks noGrp="1"/>
          </p:cNvSpPr>
          <p:nvPr>
            <p:ph type="title" idx="6"/>
          </p:nvPr>
        </p:nvSpPr>
        <p:spPr>
          <a:xfrm>
            <a:off x="5918471" y="2843784"/>
            <a:ext cx="2505600" cy="36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22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20"/>
          <p:cNvSpPr/>
          <p:nvPr/>
        </p:nvSpPr>
        <p:spPr>
          <a:xfrm rot="-5400000" flipH="1">
            <a:off x="8221945" y="541528"/>
            <a:ext cx="427224" cy="427224"/>
          </a:xfrm>
          <a:custGeom>
            <a:avLst/>
            <a:gdLst/>
            <a:ahLst/>
            <a:cxnLst/>
            <a:rect l="l" t="t" r="r" b="b"/>
            <a:pathLst>
              <a:path w="21923" h="21923" extrusionOk="0">
                <a:moveTo>
                  <a:pt x="10962" y="1429"/>
                </a:moveTo>
                <a:lnTo>
                  <a:pt x="11017" y="1896"/>
                </a:lnTo>
                <a:lnTo>
                  <a:pt x="11127" y="2363"/>
                </a:lnTo>
                <a:lnTo>
                  <a:pt x="11236" y="2803"/>
                </a:lnTo>
                <a:lnTo>
                  <a:pt x="11346" y="3242"/>
                </a:lnTo>
                <a:lnTo>
                  <a:pt x="11484" y="3682"/>
                </a:lnTo>
                <a:lnTo>
                  <a:pt x="11648" y="4094"/>
                </a:lnTo>
                <a:lnTo>
                  <a:pt x="11841" y="4506"/>
                </a:lnTo>
                <a:lnTo>
                  <a:pt x="12033" y="4918"/>
                </a:lnTo>
                <a:lnTo>
                  <a:pt x="12225" y="5330"/>
                </a:lnTo>
                <a:lnTo>
                  <a:pt x="12445" y="5714"/>
                </a:lnTo>
                <a:lnTo>
                  <a:pt x="12692" y="6072"/>
                </a:lnTo>
                <a:lnTo>
                  <a:pt x="12940" y="6456"/>
                </a:lnTo>
                <a:lnTo>
                  <a:pt x="13214" y="6813"/>
                </a:lnTo>
                <a:lnTo>
                  <a:pt x="13516" y="7143"/>
                </a:lnTo>
                <a:lnTo>
                  <a:pt x="13791" y="7500"/>
                </a:lnTo>
                <a:lnTo>
                  <a:pt x="14121" y="7802"/>
                </a:lnTo>
                <a:lnTo>
                  <a:pt x="14423" y="8104"/>
                </a:lnTo>
                <a:lnTo>
                  <a:pt x="14753" y="8407"/>
                </a:lnTo>
                <a:lnTo>
                  <a:pt x="15110" y="8681"/>
                </a:lnTo>
                <a:lnTo>
                  <a:pt x="15467" y="8956"/>
                </a:lnTo>
                <a:lnTo>
                  <a:pt x="15824" y="9231"/>
                </a:lnTo>
                <a:lnTo>
                  <a:pt x="16209" y="9451"/>
                </a:lnTo>
                <a:lnTo>
                  <a:pt x="16593" y="9670"/>
                </a:lnTo>
                <a:lnTo>
                  <a:pt x="17005" y="9890"/>
                </a:lnTo>
                <a:lnTo>
                  <a:pt x="17417" y="10082"/>
                </a:lnTo>
                <a:lnTo>
                  <a:pt x="17829" y="10247"/>
                </a:lnTo>
                <a:lnTo>
                  <a:pt x="18242" y="10412"/>
                </a:lnTo>
                <a:lnTo>
                  <a:pt x="18681" y="10549"/>
                </a:lnTo>
                <a:lnTo>
                  <a:pt x="19121" y="10687"/>
                </a:lnTo>
                <a:lnTo>
                  <a:pt x="19588" y="10797"/>
                </a:lnTo>
                <a:lnTo>
                  <a:pt x="20027" y="10879"/>
                </a:lnTo>
                <a:lnTo>
                  <a:pt x="20494" y="10961"/>
                </a:lnTo>
                <a:lnTo>
                  <a:pt x="20027" y="11016"/>
                </a:lnTo>
                <a:lnTo>
                  <a:pt x="19588" y="11126"/>
                </a:lnTo>
                <a:lnTo>
                  <a:pt x="19121" y="11209"/>
                </a:lnTo>
                <a:lnTo>
                  <a:pt x="18681" y="11346"/>
                </a:lnTo>
                <a:lnTo>
                  <a:pt x="18242" y="11483"/>
                </a:lnTo>
                <a:lnTo>
                  <a:pt x="17829" y="11648"/>
                </a:lnTo>
                <a:lnTo>
                  <a:pt x="17417" y="11841"/>
                </a:lnTo>
                <a:lnTo>
                  <a:pt x="17005" y="12033"/>
                </a:lnTo>
                <a:lnTo>
                  <a:pt x="16593" y="12225"/>
                </a:lnTo>
                <a:lnTo>
                  <a:pt x="16209" y="12445"/>
                </a:lnTo>
                <a:lnTo>
                  <a:pt x="15824" y="12692"/>
                </a:lnTo>
                <a:lnTo>
                  <a:pt x="15467" y="12939"/>
                </a:lnTo>
                <a:lnTo>
                  <a:pt x="15110" y="13214"/>
                </a:lnTo>
                <a:lnTo>
                  <a:pt x="14753" y="13489"/>
                </a:lnTo>
                <a:lnTo>
                  <a:pt x="14423" y="13791"/>
                </a:lnTo>
                <a:lnTo>
                  <a:pt x="14121" y="14121"/>
                </a:lnTo>
                <a:lnTo>
                  <a:pt x="13791" y="14423"/>
                </a:lnTo>
                <a:lnTo>
                  <a:pt x="13516" y="14753"/>
                </a:lnTo>
                <a:lnTo>
                  <a:pt x="13214" y="15110"/>
                </a:lnTo>
                <a:lnTo>
                  <a:pt x="12940" y="15467"/>
                </a:lnTo>
                <a:lnTo>
                  <a:pt x="12692" y="15824"/>
                </a:lnTo>
                <a:lnTo>
                  <a:pt x="12445" y="16208"/>
                </a:lnTo>
                <a:lnTo>
                  <a:pt x="12225" y="16593"/>
                </a:lnTo>
                <a:lnTo>
                  <a:pt x="12033" y="17005"/>
                </a:lnTo>
                <a:lnTo>
                  <a:pt x="11841" y="17417"/>
                </a:lnTo>
                <a:lnTo>
                  <a:pt x="11648" y="17829"/>
                </a:lnTo>
                <a:lnTo>
                  <a:pt x="11484" y="18241"/>
                </a:lnTo>
                <a:lnTo>
                  <a:pt x="11346" y="18681"/>
                </a:lnTo>
                <a:lnTo>
                  <a:pt x="11236" y="19120"/>
                </a:lnTo>
                <a:lnTo>
                  <a:pt x="11127" y="19560"/>
                </a:lnTo>
                <a:lnTo>
                  <a:pt x="11017" y="20027"/>
                </a:lnTo>
                <a:lnTo>
                  <a:pt x="10962" y="20494"/>
                </a:lnTo>
                <a:lnTo>
                  <a:pt x="10879" y="20027"/>
                </a:lnTo>
                <a:lnTo>
                  <a:pt x="10797" y="19560"/>
                </a:lnTo>
                <a:lnTo>
                  <a:pt x="10687" y="19120"/>
                </a:lnTo>
                <a:lnTo>
                  <a:pt x="10577" y="18681"/>
                </a:lnTo>
                <a:lnTo>
                  <a:pt x="10412" y="18241"/>
                </a:lnTo>
                <a:lnTo>
                  <a:pt x="10275" y="17829"/>
                </a:lnTo>
                <a:lnTo>
                  <a:pt x="10083" y="17417"/>
                </a:lnTo>
                <a:lnTo>
                  <a:pt x="9890" y="17005"/>
                </a:lnTo>
                <a:lnTo>
                  <a:pt x="9671" y="16593"/>
                </a:lnTo>
                <a:lnTo>
                  <a:pt x="9451" y="16208"/>
                </a:lnTo>
                <a:lnTo>
                  <a:pt x="9231" y="15824"/>
                </a:lnTo>
                <a:lnTo>
                  <a:pt x="8956" y="15467"/>
                </a:lnTo>
                <a:lnTo>
                  <a:pt x="8709" y="15110"/>
                </a:lnTo>
                <a:lnTo>
                  <a:pt x="8407" y="14753"/>
                </a:lnTo>
                <a:lnTo>
                  <a:pt x="8105" y="14423"/>
                </a:lnTo>
                <a:lnTo>
                  <a:pt x="7802" y="14121"/>
                </a:lnTo>
                <a:lnTo>
                  <a:pt x="7500" y="13791"/>
                </a:lnTo>
                <a:lnTo>
                  <a:pt x="7143" y="13489"/>
                </a:lnTo>
                <a:lnTo>
                  <a:pt x="6814" y="13214"/>
                </a:lnTo>
                <a:lnTo>
                  <a:pt x="6456" y="12939"/>
                </a:lnTo>
                <a:lnTo>
                  <a:pt x="6099" y="12692"/>
                </a:lnTo>
                <a:lnTo>
                  <a:pt x="5715" y="12445"/>
                </a:lnTo>
                <a:lnTo>
                  <a:pt x="5330" y="12225"/>
                </a:lnTo>
                <a:lnTo>
                  <a:pt x="4918" y="12033"/>
                </a:lnTo>
                <a:lnTo>
                  <a:pt x="4506" y="11841"/>
                </a:lnTo>
                <a:lnTo>
                  <a:pt x="4094" y="11648"/>
                </a:lnTo>
                <a:lnTo>
                  <a:pt x="3682" y="11483"/>
                </a:lnTo>
                <a:lnTo>
                  <a:pt x="3242" y="11346"/>
                </a:lnTo>
                <a:lnTo>
                  <a:pt x="2803" y="11209"/>
                </a:lnTo>
                <a:lnTo>
                  <a:pt x="2363" y="11126"/>
                </a:lnTo>
                <a:lnTo>
                  <a:pt x="1896" y="11016"/>
                </a:lnTo>
                <a:lnTo>
                  <a:pt x="1429" y="10961"/>
                </a:lnTo>
                <a:lnTo>
                  <a:pt x="1896" y="10879"/>
                </a:lnTo>
                <a:lnTo>
                  <a:pt x="2363" y="10797"/>
                </a:lnTo>
                <a:lnTo>
                  <a:pt x="2803" y="10687"/>
                </a:lnTo>
                <a:lnTo>
                  <a:pt x="3242" y="10549"/>
                </a:lnTo>
                <a:lnTo>
                  <a:pt x="3682" y="10412"/>
                </a:lnTo>
                <a:lnTo>
                  <a:pt x="4094" y="10247"/>
                </a:lnTo>
                <a:lnTo>
                  <a:pt x="4506" y="10082"/>
                </a:lnTo>
                <a:lnTo>
                  <a:pt x="4918" y="9890"/>
                </a:lnTo>
                <a:lnTo>
                  <a:pt x="5330" y="9670"/>
                </a:lnTo>
                <a:lnTo>
                  <a:pt x="5715" y="9451"/>
                </a:lnTo>
                <a:lnTo>
                  <a:pt x="6099" y="9231"/>
                </a:lnTo>
                <a:lnTo>
                  <a:pt x="6456" y="8956"/>
                </a:lnTo>
                <a:lnTo>
                  <a:pt x="6814" y="8681"/>
                </a:lnTo>
                <a:lnTo>
                  <a:pt x="7143" y="8407"/>
                </a:lnTo>
                <a:lnTo>
                  <a:pt x="7500" y="8104"/>
                </a:lnTo>
                <a:lnTo>
                  <a:pt x="7802" y="7802"/>
                </a:lnTo>
                <a:lnTo>
                  <a:pt x="8105" y="7500"/>
                </a:lnTo>
                <a:lnTo>
                  <a:pt x="8407" y="7143"/>
                </a:lnTo>
                <a:lnTo>
                  <a:pt x="8709" y="6813"/>
                </a:lnTo>
                <a:lnTo>
                  <a:pt x="8956" y="6456"/>
                </a:lnTo>
                <a:lnTo>
                  <a:pt x="9231" y="6072"/>
                </a:lnTo>
                <a:lnTo>
                  <a:pt x="9451" y="5714"/>
                </a:lnTo>
                <a:lnTo>
                  <a:pt x="9671" y="5330"/>
                </a:lnTo>
                <a:lnTo>
                  <a:pt x="9890" y="4918"/>
                </a:lnTo>
                <a:lnTo>
                  <a:pt x="10083" y="4506"/>
                </a:lnTo>
                <a:lnTo>
                  <a:pt x="10275" y="4094"/>
                </a:lnTo>
                <a:lnTo>
                  <a:pt x="10412" y="3682"/>
                </a:lnTo>
                <a:lnTo>
                  <a:pt x="10577" y="3242"/>
                </a:lnTo>
                <a:lnTo>
                  <a:pt x="10687" y="2803"/>
                </a:lnTo>
                <a:lnTo>
                  <a:pt x="10797" y="2363"/>
                </a:lnTo>
                <a:lnTo>
                  <a:pt x="10879" y="1896"/>
                </a:lnTo>
                <a:lnTo>
                  <a:pt x="10962" y="1429"/>
                </a:lnTo>
                <a:close/>
                <a:moveTo>
                  <a:pt x="10852" y="0"/>
                </a:moveTo>
                <a:lnTo>
                  <a:pt x="10852" y="550"/>
                </a:lnTo>
                <a:lnTo>
                  <a:pt x="10797" y="1099"/>
                </a:lnTo>
                <a:lnTo>
                  <a:pt x="10742" y="1649"/>
                </a:lnTo>
                <a:lnTo>
                  <a:pt x="10632" y="2198"/>
                </a:lnTo>
                <a:lnTo>
                  <a:pt x="10522" y="2720"/>
                </a:lnTo>
                <a:lnTo>
                  <a:pt x="10385" y="3215"/>
                </a:lnTo>
                <a:lnTo>
                  <a:pt x="10192" y="3737"/>
                </a:lnTo>
                <a:lnTo>
                  <a:pt x="10000" y="4231"/>
                </a:lnTo>
                <a:lnTo>
                  <a:pt x="9780" y="4698"/>
                </a:lnTo>
                <a:lnTo>
                  <a:pt x="9561" y="5165"/>
                </a:lnTo>
                <a:lnTo>
                  <a:pt x="9286" y="5632"/>
                </a:lnTo>
                <a:lnTo>
                  <a:pt x="9011" y="6072"/>
                </a:lnTo>
                <a:lnTo>
                  <a:pt x="8709" y="6484"/>
                </a:lnTo>
                <a:lnTo>
                  <a:pt x="8379" y="6896"/>
                </a:lnTo>
                <a:lnTo>
                  <a:pt x="8050" y="7308"/>
                </a:lnTo>
                <a:lnTo>
                  <a:pt x="7665" y="7665"/>
                </a:lnTo>
                <a:lnTo>
                  <a:pt x="7308" y="8050"/>
                </a:lnTo>
                <a:lnTo>
                  <a:pt x="6896" y="8379"/>
                </a:lnTo>
                <a:lnTo>
                  <a:pt x="6484" y="8709"/>
                </a:lnTo>
                <a:lnTo>
                  <a:pt x="6072" y="9011"/>
                </a:lnTo>
                <a:lnTo>
                  <a:pt x="5632" y="9286"/>
                </a:lnTo>
                <a:lnTo>
                  <a:pt x="5165" y="9560"/>
                </a:lnTo>
                <a:lnTo>
                  <a:pt x="4698" y="9780"/>
                </a:lnTo>
                <a:lnTo>
                  <a:pt x="4231" y="10000"/>
                </a:lnTo>
                <a:lnTo>
                  <a:pt x="3737" y="10192"/>
                </a:lnTo>
                <a:lnTo>
                  <a:pt x="3215" y="10385"/>
                </a:lnTo>
                <a:lnTo>
                  <a:pt x="2720" y="10522"/>
                </a:lnTo>
                <a:lnTo>
                  <a:pt x="2198" y="10632"/>
                </a:lnTo>
                <a:lnTo>
                  <a:pt x="1649" y="10742"/>
                </a:lnTo>
                <a:lnTo>
                  <a:pt x="1100" y="10797"/>
                </a:lnTo>
                <a:lnTo>
                  <a:pt x="550" y="10852"/>
                </a:lnTo>
                <a:lnTo>
                  <a:pt x="1" y="10852"/>
                </a:lnTo>
                <a:lnTo>
                  <a:pt x="1" y="11044"/>
                </a:lnTo>
                <a:lnTo>
                  <a:pt x="550" y="11071"/>
                </a:lnTo>
                <a:lnTo>
                  <a:pt x="1100" y="11099"/>
                </a:lnTo>
                <a:lnTo>
                  <a:pt x="1649" y="11181"/>
                </a:lnTo>
                <a:lnTo>
                  <a:pt x="2198" y="11264"/>
                </a:lnTo>
                <a:lnTo>
                  <a:pt x="2720" y="11401"/>
                </a:lnTo>
                <a:lnTo>
                  <a:pt x="3215" y="11538"/>
                </a:lnTo>
                <a:lnTo>
                  <a:pt x="3737" y="11703"/>
                </a:lnTo>
                <a:lnTo>
                  <a:pt x="4231" y="11896"/>
                </a:lnTo>
                <a:lnTo>
                  <a:pt x="4698" y="12115"/>
                </a:lnTo>
                <a:lnTo>
                  <a:pt x="5165" y="12363"/>
                </a:lnTo>
                <a:lnTo>
                  <a:pt x="5632" y="12637"/>
                </a:lnTo>
                <a:lnTo>
                  <a:pt x="6072" y="12912"/>
                </a:lnTo>
                <a:lnTo>
                  <a:pt x="6484" y="13214"/>
                </a:lnTo>
                <a:lnTo>
                  <a:pt x="6896" y="13544"/>
                </a:lnTo>
                <a:lnTo>
                  <a:pt x="7308" y="13873"/>
                </a:lnTo>
                <a:lnTo>
                  <a:pt x="7665" y="14231"/>
                </a:lnTo>
                <a:lnTo>
                  <a:pt x="8050" y="14615"/>
                </a:lnTo>
                <a:lnTo>
                  <a:pt x="8379" y="15000"/>
                </a:lnTo>
                <a:lnTo>
                  <a:pt x="8709" y="15412"/>
                </a:lnTo>
                <a:lnTo>
                  <a:pt x="9011" y="15851"/>
                </a:lnTo>
                <a:lnTo>
                  <a:pt x="9286" y="16291"/>
                </a:lnTo>
                <a:lnTo>
                  <a:pt x="9561" y="16758"/>
                </a:lnTo>
                <a:lnTo>
                  <a:pt x="9780" y="17225"/>
                </a:lnTo>
                <a:lnTo>
                  <a:pt x="10000" y="17692"/>
                </a:lnTo>
                <a:lnTo>
                  <a:pt x="10192" y="18186"/>
                </a:lnTo>
                <a:lnTo>
                  <a:pt x="10385" y="18708"/>
                </a:lnTo>
                <a:lnTo>
                  <a:pt x="10522" y="19203"/>
                </a:lnTo>
                <a:lnTo>
                  <a:pt x="10632" y="19752"/>
                </a:lnTo>
                <a:lnTo>
                  <a:pt x="10742" y="20274"/>
                </a:lnTo>
                <a:lnTo>
                  <a:pt x="10797" y="20824"/>
                </a:lnTo>
                <a:lnTo>
                  <a:pt x="10852" y="21373"/>
                </a:lnTo>
                <a:lnTo>
                  <a:pt x="10852" y="21922"/>
                </a:lnTo>
                <a:lnTo>
                  <a:pt x="11044" y="21922"/>
                </a:lnTo>
                <a:lnTo>
                  <a:pt x="11072" y="21373"/>
                </a:lnTo>
                <a:lnTo>
                  <a:pt x="11099" y="20824"/>
                </a:lnTo>
                <a:lnTo>
                  <a:pt x="11181" y="20274"/>
                </a:lnTo>
                <a:lnTo>
                  <a:pt x="11264" y="19752"/>
                </a:lnTo>
                <a:lnTo>
                  <a:pt x="11401" y="19203"/>
                </a:lnTo>
                <a:lnTo>
                  <a:pt x="11539" y="18708"/>
                </a:lnTo>
                <a:lnTo>
                  <a:pt x="11703" y="18186"/>
                </a:lnTo>
                <a:lnTo>
                  <a:pt x="11896" y="17692"/>
                </a:lnTo>
                <a:lnTo>
                  <a:pt x="12115" y="17225"/>
                </a:lnTo>
                <a:lnTo>
                  <a:pt x="12363" y="16758"/>
                </a:lnTo>
                <a:lnTo>
                  <a:pt x="12637" y="16291"/>
                </a:lnTo>
                <a:lnTo>
                  <a:pt x="12912" y="15851"/>
                </a:lnTo>
                <a:lnTo>
                  <a:pt x="13214" y="15412"/>
                </a:lnTo>
                <a:lnTo>
                  <a:pt x="13544" y="15000"/>
                </a:lnTo>
                <a:lnTo>
                  <a:pt x="13874" y="14615"/>
                </a:lnTo>
                <a:lnTo>
                  <a:pt x="14231" y="14231"/>
                </a:lnTo>
                <a:lnTo>
                  <a:pt x="14615" y="13873"/>
                </a:lnTo>
                <a:lnTo>
                  <a:pt x="15027" y="13544"/>
                </a:lnTo>
                <a:lnTo>
                  <a:pt x="15412" y="13214"/>
                </a:lnTo>
                <a:lnTo>
                  <a:pt x="15852" y="12912"/>
                </a:lnTo>
                <a:lnTo>
                  <a:pt x="16291" y="12637"/>
                </a:lnTo>
                <a:lnTo>
                  <a:pt x="16758" y="12363"/>
                </a:lnTo>
                <a:lnTo>
                  <a:pt x="17225" y="12115"/>
                </a:lnTo>
                <a:lnTo>
                  <a:pt x="17692" y="11896"/>
                </a:lnTo>
                <a:lnTo>
                  <a:pt x="18187" y="11703"/>
                </a:lnTo>
                <a:lnTo>
                  <a:pt x="18709" y="11538"/>
                </a:lnTo>
                <a:lnTo>
                  <a:pt x="19203" y="11401"/>
                </a:lnTo>
                <a:lnTo>
                  <a:pt x="19752" y="11264"/>
                </a:lnTo>
                <a:lnTo>
                  <a:pt x="20274" y="11181"/>
                </a:lnTo>
                <a:lnTo>
                  <a:pt x="20824" y="11099"/>
                </a:lnTo>
                <a:lnTo>
                  <a:pt x="21373" y="11071"/>
                </a:lnTo>
                <a:lnTo>
                  <a:pt x="21923" y="11044"/>
                </a:lnTo>
                <a:lnTo>
                  <a:pt x="21923" y="10852"/>
                </a:lnTo>
                <a:lnTo>
                  <a:pt x="21373" y="10852"/>
                </a:lnTo>
                <a:lnTo>
                  <a:pt x="20824" y="10797"/>
                </a:lnTo>
                <a:lnTo>
                  <a:pt x="20274" y="10742"/>
                </a:lnTo>
                <a:lnTo>
                  <a:pt x="19752" y="10632"/>
                </a:lnTo>
                <a:lnTo>
                  <a:pt x="19203" y="10522"/>
                </a:lnTo>
                <a:lnTo>
                  <a:pt x="18709" y="10385"/>
                </a:lnTo>
                <a:lnTo>
                  <a:pt x="18187" y="10192"/>
                </a:lnTo>
                <a:lnTo>
                  <a:pt x="17692" y="10000"/>
                </a:lnTo>
                <a:lnTo>
                  <a:pt x="17225" y="9780"/>
                </a:lnTo>
                <a:lnTo>
                  <a:pt x="16758" y="9560"/>
                </a:lnTo>
                <a:lnTo>
                  <a:pt x="16291" y="9286"/>
                </a:lnTo>
                <a:lnTo>
                  <a:pt x="15852" y="9011"/>
                </a:lnTo>
                <a:lnTo>
                  <a:pt x="15412" y="8709"/>
                </a:lnTo>
                <a:lnTo>
                  <a:pt x="15027" y="8379"/>
                </a:lnTo>
                <a:lnTo>
                  <a:pt x="14615" y="8050"/>
                </a:lnTo>
                <a:lnTo>
                  <a:pt x="14231" y="7665"/>
                </a:lnTo>
                <a:lnTo>
                  <a:pt x="13874" y="7308"/>
                </a:lnTo>
                <a:lnTo>
                  <a:pt x="13544" y="6896"/>
                </a:lnTo>
                <a:lnTo>
                  <a:pt x="13214" y="6484"/>
                </a:lnTo>
                <a:lnTo>
                  <a:pt x="12912" y="6072"/>
                </a:lnTo>
                <a:lnTo>
                  <a:pt x="12637" y="5632"/>
                </a:lnTo>
                <a:lnTo>
                  <a:pt x="12363" y="5165"/>
                </a:lnTo>
                <a:lnTo>
                  <a:pt x="12115" y="4698"/>
                </a:lnTo>
                <a:lnTo>
                  <a:pt x="11896" y="4231"/>
                </a:lnTo>
                <a:lnTo>
                  <a:pt x="11703" y="3737"/>
                </a:lnTo>
                <a:lnTo>
                  <a:pt x="11539" y="3215"/>
                </a:lnTo>
                <a:lnTo>
                  <a:pt x="11401" y="2720"/>
                </a:lnTo>
                <a:lnTo>
                  <a:pt x="11264" y="2198"/>
                </a:lnTo>
                <a:lnTo>
                  <a:pt x="11181" y="1649"/>
                </a:lnTo>
                <a:lnTo>
                  <a:pt x="11099" y="1099"/>
                </a:lnTo>
                <a:lnTo>
                  <a:pt x="11072" y="550"/>
                </a:lnTo>
                <a:lnTo>
                  <a:pt x="11044" y="0"/>
                </a:lnTo>
                <a:close/>
              </a:path>
            </a:pathLst>
          </a:custGeom>
          <a:solidFill>
            <a:srgbClr val="00000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20"/>
          <p:cNvSpPr/>
          <p:nvPr/>
        </p:nvSpPr>
        <p:spPr>
          <a:xfrm rot="-5400000" flipH="1">
            <a:off x="499608" y="4233415"/>
            <a:ext cx="427224" cy="427224"/>
          </a:xfrm>
          <a:custGeom>
            <a:avLst/>
            <a:gdLst/>
            <a:ahLst/>
            <a:cxnLst/>
            <a:rect l="l" t="t" r="r" b="b"/>
            <a:pathLst>
              <a:path w="21923" h="21923" extrusionOk="0">
                <a:moveTo>
                  <a:pt x="10962" y="1429"/>
                </a:moveTo>
                <a:lnTo>
                  <a:pt x="11017" y="1896"/>
                </a:lnTo>
                <a:lnTo>
                  <a:pt x="11127" y="2363"/>
                </a:lnTo>
                <a:lnTo>
                  <a:pt x="11236" y="2803"/>
                </a:lnTo>
                <a:lnTo>
                  <a:pt x="11346" y="3242"/>
                </a:lnTo>
                <a:lnTo>
                  <a:pt x="11484" y="3682"/>
                </a:lnTo>
                <a:lnTo>
                  <a:pt x="11648" y="4094"/>
                </a:lnTo>
                <a:lnTo>
                  <a:pt x="11841" y="4506"/>
                </a:lnTo>
                <a:lnTo>
                  <a:pt x="12033" y="4918"/>
                </a:lnTo>
                <a:lnTo>
                  <a:pt x="12225" y="5330"/>
                </a:lnTo>
                <a:lnTo>
                  <a:pt x="12445" y="5714"/>
                </a:lnTo>
                <a:lnTo>
                  <a:pt x="12692" y="6072"/>
                </a:lnTo>
                <a:lnTo>
                  <a:pt x="12940" y="6456"/>
                </a:lnTo>
                <a:lnTo>
                  <a:pt x="13214" y="6813"/>
                </a:lnTo>
                <a:lnTo>
                  <a:pt x="13516" y="7143"/>
                </a:lnTo>
                <a:lnTo>
                  <a:pt x="13791" y="7500"/>
                </a:lnTo>
                <a:lnTo>
                  <a:pt x="14121" y="7802"/>
                </a:lnTo>
                <a:lnTo>
                  <a:pt x="14423" y="8104"/>
                </a:lnTo>
                <a:lnTo>
                  <a:pt x="14753" y="8407"/>
                </a:lnTo>
                <a:lnTo>
                  <a:pt x="15110" y="8681"/>
                </a:lnTo>
                <a:lnTo>
                  <a:pt x="15467" y="8956"/>
                </a:lnTo>
                <a:lnTo>
                  <a:pt x="15824" y="9231"/>
                </a:lnTo>
                <a:lnTo>
                  <a:pt x="16209" y="9451"/>
                </a:lnTo>
                <a:lnTo>
                  <a:pt x="16593" y="9670"/>
                </a:lnTo>
                <a:lnTo>
                  <a:pt x="17005" y="9890"/>
                </a:lnTo>
                <a:lnTo>
                  <a:pt x="17417" y="10082"/>
                </a:lnTo>
                <a:lnTo>
                  <a:pt x="17829" y="10247"/>
                </a:lnTo>
                <a:lnTo>
                  <a:pt x="18242" y="10412"/>
                </a:lnTo>
                <a:lnTo>
                  <a:pt x="18681" y="10549"/>
                </a:lnTo>
                <a:lnTo>
                  <a:pt x="19121" y="10687"/>
                </a:lnTo>
                <a:lnTo>
                  <a:pt x="19588" y="10797"/>
                </a:lnTo>
                <a:lnTo>
                  <a:pt x="20027" y="10879"/>
                </a:lnTo>
                <a:lnTo>
                  <a:pt x="20494" y="10961"/>
                </a:lnTo>
                <a:lnTo>
                  <a:pt x="20027" y="11016"/>
                </a:lnTo>
                <a:lnTo>
                  <a:pt x="19588" y="11126"/>
                </a:lnTo>
                <a:lnTo>
                  <a:pt x="19121" y="11209"/>
                </a:lnTo>
                <a:lnTo>
                  <a:pt x="18681" y="11346"/>
                </a:lnTo>
                <a:lnTo>
                  <a:pt x="18242" y="11483"/>
                </a:lnTo>
                <a:lnTo>
                  <a:pt x="17829" y="11648"/>
                </a:lnTo>
                <a:lnTo>
                  <a:pt x="17417" y="11841"/>
                </a:lnTo>
                <a:lnTo>
                  <a:pt x="17005" y="12033"/>
                </a:lnTo>
                <a:lnTo>
                  <a:pt x="16593" y="12225"/>
                </a:lnTo>
                <a:lnTo>
                  <a:pt x="16209" y="12445"/>
                </a:lnTo>
                <a:lnTo>
                  <a:pt x="15824" y="12692"/>
                </a:lnTo>
                <a:lnTo>
                  <a:pt x="15467" y="12939"/>
                </a:lnTo>
                <a:lnTo>
                  <a:pt x="15110" y="13214"/>
                </a:lnTo>
                <a:lnTo>
                  <a:pt x="14753" y="13489"/>
                </a:lnTo>
                <a:lnTo>
                  <a:pt x="14423" y="13791"/>
                </a:lnTo>
                <a:lnTo>
                  <a:pt x="14121" y="14121"/>
                </a:lnTo>
                <a:lnTo>
                  <a:pt x="13791" y="14423"/>
                </a:lnTo>
                <a:lnTo>
                  <a:pt x="13516" y="14753"/>
                </a:lnTo>
                <a:lnTo>
                  <a:pt x="13214" y="15110"/>
                </a:lnTo>
                <a:lnTo>
                  <a:pt x="12940" y="15467"/>
                </a:lnTo>
                <a:lnTo>
                  <a:pt x="12692" y="15824"/>
                </a:lnTo>
                <a:lnTo>
                  <a:pt x="12445" y="16208"/>
                </a:lnTo>
                <a:lnTo>
                  <a:pt x="12225" y="16593"/>
                </a:lnTo>
                <a:lnTo>
                  <a:pt x="12033" y="17005"/>
                </a:lnTo>
                <a:lnTo>
                  <a:pt x="11841" y="17417"/>
                </a:lnTo>
                <a:lnTo>
                  <a:pt x="11648" y="17829"/>
                </a:lnTo>
                <a:lnTo>
                  <a:pt x="11484" y="18241"/>
                </a:lnTo>
                <a:lnTo>
                  <a:pt x="11346" y="18681"/>
                </a:lnTo>
                <a:lnTo>
                  <a:pt x="11236" y="19120"/>
                </a:lnTo>
                <a:lnTo>
                  <a:pt x="11127" y="19560"/>
                </a:lnTo>
                <a:lnTo>
                  <a:pt x="11017" y="20027"/>
                </a:lnTo>
                <a:lnTo>
                  <a:pt x="10962" y="20494"/>
                </a:lnTo>
                <a:lnTo>
                  <a:pt x="10879" y="20027"/>
                </a:lnTo>
                <a:lnTo>
                  <a:pt x="10797" y="19560"/>
                </a:lnTo>
                <a:lnTo>
                  <a:pt x="10687" y="19120"/>
                </a:lnTo>
                <a:lnTo>
                  <a:pt x="10577" y="18681"/>
                </a:lnTo>
                <a:lnTo>
                  <a:pt x="10412" y="18241"/>
                </a:lnTo>
                <a:lnTo>
                  <a:pt x="10275" y="17829"/>
                </a:lnTo>
                <a:lnTo>
                  <a:pt x="10083" y="17417"/>
                </a:lnTo>
                <a:lnTo>
                  <a:pt x="9890" y="17005"/>
                </a:lnTo>
                <a:lnTo>
                  <a:pt x="9671" y="16593"/>
                </a:lnTo>
                <a:lnTo>
                  <a:pt x="9451" y="16208"/>
                </a:lnTo>
                <a:lnTo>
                  <a:pt x="9231" y="15824"/>
                </a:lnTo>
                <a:lnTo>
                  <a:pt x="8956" y="15467"/>
                </a:lnTo>
                <a:lnTo>
                  <a:pt x="8709" y="15110"/>
                </a:lnTo>
                <a:lnTo>
                  <a:pt x="8407" y="14753"/>
                </a:lnTo>
                <a:lnTo>
                  <a:pt x="8105" y="14423"/>
                </a:lnTo>
                <a:lnTo>
                  <a:pt x="7802" y="14121"/>
                </a:lnTo>
                <a:lnTo>
                  <a:pt x="7500" y="13791"/>
                </a:lnTo>
                <a:lnTo>
                  <a:pt x="7143" y="13489"/>
                </a:lnTo>
                <a:lnTo>
                  <a:pt x="6814" y="13214"/>
                </a:lnTo>
                <a:lnTo>
                  <a:pt x="6456" y="12939"/>
                </a:lnTo>
                <a:lnTo>
                  <a:pt x="6099" y="12692"/>
                </a:lnTo>
                <a:lnTo>
                  <a:pt x="5715" y="12445"/>
                </a:lnTo>
                <a:lnTo>
                  <a:pt x="5330" y="12225"/>
                </a:lnTo>
                <a:lnTo>
                  <a:pt x="4918" y="12033"/>
                </a:lnTo>
                <a:lnTo>
                  <a:pt x="4506" y="11841"/>
                </a:lnTo>
                <a:lnTo>
                  <a:pt x="4094" y="11648"/>
                </a:lnTo>
                <a:lnTo>
                  <a:pt x="3682" y="11483"/>
                </a:lnTo>
                <a:lnTo>
                  <a:pt x="3242" y="11346"/>
                </a:lnTo>
                <a:lnTo>
                  <a:pt x="2803" y="11209"/>
                </a:lnTo>
                <a:lnTo>
                  <a:pt x="2363" y="11126"/>
                </a:lnTo>
                <a:lnTo>
                  <a:pt x="1896" y="11016"/>
                </a:lnTo>
                <a:lnTo>
                  <a:pt x="1429" y="10961"/>
                </a:lnTo>
                <a:lnTo>
                  <a:pt x="1896" y="10879"/>
                </a:lnTo>
                <a:lnTo>
                  <a:pt x="2363" y="10797"/>
                </a:lnTo>
                <a:lnTo>
                  <a:pt x="2803" y="10687"/>
                </a:lnTo>
                <a:lnTo>
                  <a:pt x="3242" y="10549"/>
                </a:lnTo>
                <a:lnTo>
                  <a:pt x="3682" y="10412"/>
                </a:lnTo>
                <a:lnTo>
                  <a:pt x="4094" y="10247"/>
                </a:lnTo>
                <a:lnTo>
                  <a:pt x="4506" y="10082"/>
                </a:lnTo>
                <a:lnTo>
                  <a:pt x="4918" y="9890"/>
                </a:lnTo>
                <a:lnTo>
                  <a:pt x="5330" y="9670"/>
                </a:lnTo>
                <a:lnTo>
                  <a:pt x="5715" y="9451"/>
                </a:lnTo>
                <a:lnTo>
                  <a:pt x="6099" y="9231"/>
                </a:lnTo>
                <a:lnTo>
                  <a:pt x="6456" y="8956"/>
                </a:lnTo>
                <a:lnTo>
                  <a:pt x="6814" y="8681"/>
                </a:lnTo>
                <a:lnTo>
                  <a:pt x="7143" y="8407"/>
                </a:lnTo>
                <a:lnTo>
                  <a:pt x="7500" y="8104"/>
                </a:lnTo>
                <a:lnTo>
                  <a:pt x="7802" y="7802"/>
                </a:lnTo>
                <a:lnTo>
                  <a:pt x="8105" y="7500"/>
                </a:lnTo>
                <a:lnTo>
                  <a:pt x="8407" y="7143"/>
                </a:lnTo>
                <a:lnTo>
                  <a:pt x="8709" y="6813"/>
                </a:lnTo>
                <a:lnTo>
                  <a:pt x="8956" y="6456"/>
                </a:lnTo>
                <a:lnTo>
                  <a:pt x="9231" y="6072"/>
                </a:lnTo>
                <a:lnTo>
                  <a:pt x="9451" y="5714"/>
                </a:lnTo>
                <a:lnTo>
                  <a:pt x="9671" y="5330"/>
                </a:lnTo>
                <a:lnTo>
                  <a:pt x="9890" y="4918"/>
                </a:lnTo>
                <a:lnTo>
                  <a:pt x="10083" y="4506"/>
                </a:lnTo>
                <a:lnTo>
                  <a:pt x="10275" y="4094"/>
                </a:lnTo>
                <a:lnTo>
                  <a:pt x="10412" y="3682"/>
                </a:lnTo>
                <a:lnTo>
                  <a:pt x="10577" y="3242"/>
                </a:lnTo>
                <a:lnTo>
                  <a:pt x="10687" y="2803"/>
                </a:lnTo>
                <a:lnTo>
                  <a:pt x="10797" y="2363"/>
                </a:lnTo>
                <a:lnTo>
                  <a:pt x="10879" y="1896"/>
                </a:lnTo>
                <a:lnTo>
                  <a:pt x="10962" y="1429"/>
                </a:lnTo>
                <a:close/>
                <a:moveTo>
                  <a:pt x="10852" y="0"/>
                </a:moveTo>
                <a:lnTo>
                  <a:pt x="10852" y="550"/>
                </a:lnTo>
                <a:lnTo>
                  <a:pt x="10797" y="1099"/>
                </a:lnTo>
                <a:lnTo>
                  <a:pt x="10742" y="1649"/>
                </a:lnTo>
                <a:lnTo>
                  <a:pt x="10632" y="2198"/>
                </a:lnTo>
                <a:lnTo>
                  <a:pt x="10522" y="2720"/>
                </a:lnTo>
                <a:lnTo>
                  <a:pt x="10385" y="3215"/>
                </a:lnTo>
                <a:lnTo>
                  <a:pt x="10192" y="3737"/>
                </a:lnTo>
                <a:lnTo>
                  <a:pt x="10000" y="4231"/>
                </a:lnTo>
                <a:lnTo>
                  <a:pt x="9780" y="4698"/>
                </a:lnTo>
                <a:lnTo>
                  <a:pt x="9561" y="5165"/>
                </a:lnTo>
                <a:lnTo>
                  <a:pt x="9286" y="5632"/>
                </a:lnTo>
                <a:lnTo>
                  <a:pt x="9011" y="6072"/>
                </a:lnTo>
                <a:lnTo>
                  <a:pt x="8709" y="6484"/>
                </a:lnTo>
                <a:lnTo>
                  <a:pt x="8379" y="6896"/>
                </a:lnTo>
                <a:lnTo>
                  <a:pt x="8050" y="7308"/>
                </a:lnTo>
                <a:lnTo>
                  <a:pt x="7665" y="7665"/>
                </a:lnTo>
                <a:lnTo>
                  <a:pt x="7308" y="8050"/>
                </a:lnTo>
                <a:lnTo>
                  <a:pt x="6896" y="8379"/>
                </a:lnTo>
                <a:lnTo>
                  <a:pt x="6484" y="8709"/>
                </a:lnTo>
                <a:lnTo>
                  <a:pt x="6072" y="9011"/>
                </a:lnTo>
                <a:lnTo>
                  <a:pt x="5632" y="9286"/>
                </a:lnTo>
                <a:lnTo>
                  <a:pt x="5165" y="9560"/>
                </a:lnTo>
                <a:lnTo>
                  <a:pt x="4698" y="9780"/>
                </a:lnTo>
                <a:lnTo>
                  <a:pt x="4231" y="10000"/>
                </a:lnTo>
                <a:lnTo>
                  <a:pt x="3737" y="10192"/>
                </a:lnTo>
                <a:lnTo>
                  <a:pt x="3215" y="10385"/>
                </a:lnTo>
                <a:lnTo>
                  <a:pt x="2720" y="10522"/>
                </a:lnTo>
                <a:lnTo>
                  <a:pt x="2198" y="10632"/>
                </a:lnTo>
                <a:lnTo>
                  <a:pt x="1649" y="10742"/>
                </a:lnTo>
                <a:lnTo>
                  <a:pt x="1100" y="10797"/>
                </a:lnTo>
                <a:lnTo>
                  <a:pt x="550" y="10852"/>
                </a:lnTo>
                <a:lnTo>
                  <a:pt x="1" y="10852"/>
                </a:lnTo>
                <a:lnTo>
                  <a:pt x="1" y="11044"/>
                </a:lnTo>
                <a:lnTo>
                  <a:pt x="550" y="11071"/>
                </a:lnTo>
                <a:lnTo>
                  <a:pt x="1100" y="11099"/>
                </a:lnTo>
                <a:lnTo>
                  <a:pt x="1649" y="11181"/>
                </a:lnTo>
                <a:lnTo>
                  <a:pt x="2198" y="11264"/>
                </a:lnTo>
                <a:lnTo>
                  <a:pt x="2720" y="11401"/>
                </a:lnTo>
                <a:lnTo>
                  <a:pt x="3215" y="11538"/>
                </a:lnTo>
                <a:lnTo>
                  <a:pt x="3737" y="11703"/>
                </a:lnTo>
                <a:lnTo>
                  <a:pt x="4231" y="11896"/>
                </a:lnTo>
                <a:lnTo>
                  <a:pt x="4698" y="12115"/>
                </a:lnTo>
                <a:lnTo>
                  <a:pt x="5165" y="12363"/>
                </a:lnTo>
                <a:lnTo>
                  <a:pt x="5632" y="12637"/>
                </a:lnTo>
                <a:lnTo>
                  <a:pt x="6072" y="12912"/>
                </a:lnTo>
                <a:lnTo>
                  <a:pt x="6484" y="13214"/>
                </a:lnTo>
                <a:lnTo>
                  <a:pt x="6896" y="13544"/>
                </a:lnTo>
                <a:lnTo>
                  <a:pt x="7308" y="13873"/>
                </a:lnTo>
                <a:lnTo>
                  <a:pt x="7665" y="14231"/>
                </a:lnTo>
                <a:lnTo>
                  <a:pt x="8050" y="14615"/>
                </a:lnTo>
                <a:lnTo>
                  <a:pt x="8379" y="15000"/>
                </a:lnTo>
                <a:lnTo>
                  <a:pt x="8709" y="15412"/>
                </a:lnTo>
                <a:lnTo>
                  <a:pt x="9011" y="15851"/>
                </a:lnTo>
                <a:lnTo>
                  <a:pt x="9286" y="16291"/>
                </a:lnTo>
                <a:lnTo>
                  <a:pt x="9561" y="16758"/>
                </a:lnTo>
                <a:lnTo>
                  <a:pt x="9780" y="17225"/>
                </a:lnTo>
                <a:lnTo>
                  <a:pt x="10000" y="17692"/>
                </a:lnTo>
                <a:lnTo>
                  <a:pt x="10192" y="18186"/>
                </a:lnTo>
                <a:lnTo>
                  <a:pt x="10385" y="18708"/>
                </a:lnTo>
                <a:lnTo>
                  <a:pt x="10522" y="19203"/>
                </a:lnTo>
                <a:lnTo>
                  <a:pt x="10632" y="19752"/>
                </a:lnTo>
                <a:lnTo>
                  <a:pt x="10742" y="20274"/>
                </a:lnTo>
                <a:lnTo>
                  <a:pt x="10797" y="20824"/>
                </a:lnTo>
                <a:lnTo>
                  <a:pt x="10852" y="21373"/>
                </a:lnTo>
                <a:lnTo>
                  <a:pt x="10852" y="21922"/>
                </a:lnTo>
                <a:lnTo>
                  <a:pt x="11044" y="21922"/>
                </a:lnTo>
                <a:lnTo>
                  <a:pt x="11072" y="21373"/>
                </a:lnTo>
                <a:lnTo>
                  <a:pt x="11099" y="20824"/>
                </a:lnTo>
                <a:lnTo>
                  <a:pt x="11181" y="20274"/>
                </a:lnTo>
                <a:lnTo>
                  <a:pt x="11264" y="19752"/>
                </a:lnTo>
                <a:lnTo>
                  <a:pt x="11401" y="19203"/>
                </a:lnTo>
                <a:lnTo>
                  <a:pt x="11539" y="18708"/>
                </a:lnTo>
                <a:lnTo>
                  <a:pt x="11703" y="18186"/>
                </a:lnTo>
                <a:lnTo>
                  <a:pt x="11896" y="17692"/>
                </a:lnTo>
                <a:lnTo>
                  <a:pt x="12115" y="17225"/>
                </a:lnTo>
                <a:lnTo>
                  <a:pt x="12363" y="16758"/>
                </a:lnTo>
                <a:lnTo>
                  <a:pt x="12637" y="16291"/>
                </a:lnTo>
                <a:lnTo>
                  <a:pt x="12912" y="15851"/>
                </a:lnTo>
                <a:lnTo>
                  <a:pt x="13214" y="15412"/>
                </a:lnTo>
                <a:lnTo>
                  <a:pt x="13544" y="15000"/>
                </a:lnTo>
                <a:lnTo>
                  <a:pt x="13874" y="14615"/>
                </a:lnTo>
                <a:lnTo>
                  <a:pt x="14231" y="14231"/>
                </a:lnTo>
                <a:lnTo>
                  <a:pt x="14615" y="13873"/>
                </a:lnTo>
                <a:lnTo>
                  <a:pt x="15027" y="13544"/>
                </a:lnTo>
                <a:lnTo>
                  <a:pt x="15412" y="13214"/>
                </a:lnTo>
                <a:lnTo>
                  <a:pt x="15852" y="12912"/>
                </a:lnTo>
                <a:lnTo>
                  <a:pt x="16291" y="12637"/>
                </a:lnTo>
                <a:lnTo>
                  <a:pt x="16758" y="12363"/>
                </a:lnTo>
                <a:lnTo>
                  <a:pt x="17225" y="12115"/>
                </a:lnTo>
                <a:lnTo>
                  <a:pt x="17692" y="11896"/>
                </a:lnTo>
                <a:lnTo>
                  <a:pt x="18187" y="11703"/>
                </a:lnTo>
                <a:lnTo>
                  <a:pt x="18709" y="11538"/>
                </a:lnTo>
                <a:lnTo>
                  <a:pt x="19203" y="11401"/>
                </a:lnTo>
                <a:lnTo>
                  <a:pt x="19752" y="11264"/>
                </a:lnTo>
                <a:lnTo>
                  <a:pt x="20274" y="11181"/>
                </a:lnTo>
                <a:lnTo>
                  <a:pt x="20824" y="11099"/>
                </a:lnTo>
                <a:lnTo>
                  <a:pt x="21373" y="11071"/>
                </a:lnTo>
                <a:lnTo>
                  <a:pt x="21923" y="11044"/>
                </a:lnTo>
                <a:lnTo>
                  <a:pt x="21923" y="10852"/>
                </a:lnTo>
                <a:lnTo>
                  <a:pt x="21373" y="10852"/>
                </a:lnTo>
                <a:lnTo>
                  <a:pt x="20824" y="10797"/>
                </a:lnTo>
                <a:lnTo>
                  <a:pt x="20274" y="10742"/>
                </a:lnTo>
                <a:lnTo>
                  <a:pt x="19752" y="10632"/>
                </a:lnTo>
                <a:lnTo>
                  <a:pt x="19203" y="10522"/>
                </a:lnTo>
                <a:lnTo>
                  <a:pt x="18709" y="10385"/>
                </a:lnTo>
                <a:lnTo>
                  <a:pt x="18187" y="10192"/>
                </a:lnTo>
                <a:lnTo>
                  <a:pt x="17692" y="10000"/>
                </a:lnTo>
                <a:lnTo>
                  <a:pt x="17225" y="9780"/>
                </a:lnTo>
                <a:lnTo>
                  <a:pt x="16758" y="9560"/>
                </a:lnTo>
                <a:lnTo>
                  <a:pt x="16291" y="9286"/>
                </a:lnTo>
                <a:lnTo>
                  <a:pt x="15852" y="9011"/>
                </a:lnTo>
                <a:lnTo>
                  <a:pt x="15412" y="8709"/>
                </a:lnTo>
                <a:lnTo>
                  <a:pt x="15027" y="8379"/>
                </a:lnTo>
                <a:lnTo>
                  <a:pt x="14615" y="8050"/>
                </a:lnTo>
                <a:lnTo>
                  <a:pt x="14231" y="7665"/>
                </a:lnTo>
                <a:lnTo>
                  <a:pt x="13874" y="7308"/>
                </a:lnTo>
                <a:lnTo>
                  <a:pt x="13544" y="6896"/>
                </a:lnTo>
                <a:lnTo>
                  <a:pt x="13214" y="6484"/>
                </a:lnTo>
                <a:lnTo>
                  <a:pt x="12912" y="6072"/>
                </a:lnTo>
                <a:lnTo>
                  <a:pt x="12637" y="5632"/>
                </a:lnTo>
                <a:lnTo>
                  <a:pt x="12363" y="5165"/>
                </a:lnTo>
                <a:lnTo>
                  <a:pt x="12115" y="4698"/>
                </a:lnTo>
                <a:lnTo>
                  <a:pt x="11896" y="4231"/>
                </a:lnTo>
                <a:lnTo>
                  <a:pt x="11703" y="3737"/>
                </a:lnTo>
                <a:lnTo>
                  <a:pt x="11539" y="3215"/>
                </a:lnTo>
                <a:lnTo>
                  <a:pt x="11401" y="2720"/>
                </a:lnTo>
                <a:lnTo>
                  <a:pt x="11264" y="2198"/>
                </a:lnTo>
                <a:lnTo>
                  <a:pt x="11181" y="1649"/>
                </a:lnTo>
                <a:lnTo>
                  <a:pt x="11099" y="1099"/>
                </a:lnTo>
                <a:lnTo>
                  <a:pt x="11072" y="550"/>
                </a:lnTo>
                <a:lnTo>
                  <a:pt x="11044" y="0"/>
                </a:lnTo>
                <a:close/>
              </a:path>
            </a:pathLst>
          </a:custGeom>
          <a:solidFill>
            <a:srgbClr val="00000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/>
          <p:nvPr/>
        </p:nvSpPr>
        <p:spPr>
          <a:xfrm>
            <a:off x="713250" y="541800"/>
            <a:ext cx="7717500" cy="40599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1420950" y="2395077"/>
            <a:ext cx="6302100" cy="805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5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title" idx="2" hasCustomPrompt="1"/>
          </p:nvPr>
        </p:nvSpPr>
        <p:spPr>
          <a:xfrm>
            <a:off x="4114800" y="1487423"/>
            <a:ext cx="914400" cy="9144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55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6" name="Google Shape;16;p3"/>
          <p:cNvSpPr txBox="1">
            <a:spLocks noGrp="1"/>
          </p:cNvSpPr>
          <p:nvPr>
            <p:ph type="subTitle" idx="1"/>
          </p:nvPr>
        </p:nvSpPr>
        <p:spPr>
          <a:xfrm>
            <a:off x="2286000" y="3385262"/>
            <a:ext cx="4572000" cy="3657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3"/>
          <p:cNvSpPr/>
          <p:nvPr/>
        </p:nvSpPr>
        <p:spPr>
          <a:xfrm>
            <a:off x="154900" y="1791175"/>
            <a:ext cx="405925" cy="2808250"/>
          </a:xfrm>
          <a:custGeom>
            <a:avLst/>
            <a:gdLst/>
            <a:ahLst/>
            <a:cxnLst/>
            <a:rect l="l" t="t" r="r" b="b"/>
            <a:pathLst>
              <a:path w="16237" h="112330" extrusionOk="0">
                <a:moveTo>
                  <a:pt x="7665" y="0"/>
                </a:moveTo>
                <a:lnTo>
                  <a:pt x="7665" y="110"/>
                </a:lnTo>
                <a:lnTo>
                  <a:pt x="7665" y="522"/>
                </a:lnTo>
                <a:lnTo>
                  <a:pt x="7610" y="1127"/>
                </a:lnTo>
                <a:lnTo>
                  <a:pt x="7501" y="1923"/>
                </a:lnTo>
                <a:lnTo>
                  <a:pt x="7418" y="2390"/>
                </a:lnTo>
                <a:lnTo>
                  <a:pt x="7308" y="2857"/>
                </a:lnTo>
                <a:lnTo>
                  <a:pt x="7171" y="3352"/>
                </a:lnTo>
                <a:lnTo>
                  <a:pt x="7006" y="3846"/>
                </a:lnTo>
                <a:lnTo>
                  <a:pt x="6814" y="4341"/>
                </a:lnTo>
                <a:lnTo>
                  <a:pt x="6567" y="4835"/>
                </a:lnTo>
                <a:lnTo>
                  <a:pt x="6292" y="5302"/>
                </a:lnTo>
                <a:lnTo>
                  <a:pt x="5990" y="5769"/>
                </a:lnTo>
                <a:lnTo>
                  <a:pt x="5633" y="6209"/>
                </a:lnTo>
                <a:lnTo>
                  <a:pt x="5220" y="6621"/>
                </a:lnTo>
                <a:lnTo>
                  <a:pt x="4973" y="6841"/>
                </a:lnTo>
                <a:lnTo>
                  <a:pt x="4726" y="7033"/>
                </a:lnTo>
                <a:lnTo>
                  <a:pt x="4451" y="7198"/>
                </a:lnTo>
                <a:lnTo>
                  <a:pt x="4177" y="7363"/>
                </a:lnTo>
                <a:lnTo>
                  <a:pt x="3874" y="7500"/>
                </a:lnTo>
                <a:lnTo>
                  <a:pt x="3600" y="7637"/>
                </a:lnTo>
                <a:lnTo>
                  <a:pt x="3270" y="7747"/>
                </a:lnTo>
                <a:lnTo>
                  <a:pt x="2968" y="7830"/>
                </a:lnTo>
                <a:lnTo>
                  <a:pt x="2638" y="7912"/>
                </a:lnTo>
                <a:lnTo>
                  <a:pt x="2281" y="7995"/>
                </a:lnTo>
                <a:lnTo>
                  <a:pt x="1924" y="8022"/>
                </a:lnTo>
                <a:lnTo>
                  <a:pt x="1567" y="8049"/>
                </a:lnTo>
                <a:lnTo>
                  <a:pt x="1210" y="8077"/>
                </a:lnTo>
                <a:lnTo>
                  <a:pt x="825" y="8049"/>
                </a:lnTo>
                <a:lnTo>
                  <a:pt x="28" y="7995"/>
                </a:lnTo>
                <a:lnTo>
                  <a:pt x="1" y="8214"/>
                </a:lnTo>
                <a:lnTo>
                  <a:pt x="413" y="8242"/>
                </a:lnTo>
                <a:lnTo>
                  <a:pt x="825" y="8269"/>
                </a:lnTo>
                <a:lnTo>
                  <a:pt x="1594" y="8269"/>
                </a:lnTo>
                <a:lnTo>
                  <a:pt x="1979" y="8242"/>
                </a:lnTo>
                <a:lnTo>
                  <a:pt x="2336" y="8187"/>
                </a:lnTo>
                <a:lnTo>
                  <a:pt x="2693" y="8132"/>
                </a:lnTo>
                <a:lnTo>
                  <a:pt x="3023" y="8049"/>
                </a:lnTo>
                <a:lnTo>
                  <a:pt x="3352" y="7940"/>
                </a:lnTo>
                <a:lnTo>
                  <a:pt x="3682" y="7830"/>
                </a:lnTo>
                <a:lnTo>
                  <a:pt x="3984" y="7692"/>
                </a:lnTo>
                <a:lnTo>
                  <a:pt x="4286" y="7555"/>
                </a:lnTo>
                <a:lnTo>
                  <a:pt x="4561" y="7390"/>
                </a:lnTo>
                <a:lnTo>
                  <a:pt x="4836" y="7198"/>
                </a:lnTo>
                <a:lnTo>
                  <a:pt x="5111" y="7006"/>
                </a:lnTo>
                <a:lnTo>
                  <a:pt x="5358" y="6786"/>
                </a:lnTo>
                <a:lnTo>
                  <a:pt x="5633" y="6539"/>
                </a:lnTo>
                <a:lnTo>
                  <a:pt x="5852" y="6264"/>
                </a:lnTo>
                <a:lnTo>
                  <a:pt x="6072" y="5989"/>
                </a:lnTo>
                <a:lnTo>
                  <a:pt x="6292" y="5714"/>
                </a:lnTo>
                <a:lnTo>
                  <a:pt x="6484" y="5440"/>
                </a:lnTo>
                <a:lnTo>
                  <a:pt x="6649" y="5138"/>
                </a:lnTo>
                <a:lnTo>
                  <a:pt x="6951" y="4533"/>
                </a:lnTo>
                <a:lnTo>
                  <a:pt x="7198" y="3929"/>
                </a:lnTo>
                <a:lnTo>
                  <a:pt x="7391" y="3297"/>
                </a:lnTo>
                <a:lnTo>
                  <a:pt x="7555" y="2720"/>
                </a:lnTo>
                <a:lnTo>
                  <a:pt x="7665" y="2143"/>
                </a:lnTo>
                <a:lnTo>
                  <a:pt x="7665" y="112330"/>
                </a:lnTo>
                <a:lnTo>
                  <a:pt x="7885" y="112330"/>
                </a:lnTo>
                <a:lnTo>
                  <a:pt x="7885" y="2171"/>
                </a:lnTo>
                <a:lnTo>
                  <a:pt x="8050" y="2885"/>
                </a:lnTo>
                <a:lnTo>
                  <a:pt x="8242" y="3517"/>
                </a:lnTo>
                <a:lnTo>
                  <a:pt x="8490" y="4121"/>
                </a:lnTo>
                <a:lnTo>
                  <a:pt x="8764" y="4698"/>
                </a:lnTo>
                <a:lnTo>
                  <a:pt x="9066" y="5220"/>
                </a:lnTo>
                <a:lnTo>
                  <a:pt x="9424" y="5687"/>
                </a:lnTo>
                <a:lnTo>
                  <a:pt x="9836" y="6127"/>
                </a:lnTo>
                <a:lnTo>
                  <a:pt x="10275" y="6511"/>
                </a:lnTo>
                <a:lnTo>
                  <a:pt x="10742" y="6841"/>
                </a:lnTo>
                <a:lnTo>
                  <a:pt x="11237" y="7115"/>
                </a:lnTo>
                <a:lnTo>
                  <a:pt x="11759" y="7335"/>
                </a:lnTo>
                <a:lnTo>
                  <a:pt x="12253" y="7500"/>
                </a:lnTo>
                <a:lnTo>
                  <a:pt x="12748" y="7637"/>
                </a:lnTo>
                <a:lnTo>
                  <a:pt x="13242" y="7747"/>
                </a:lnTo>
                <a:lnTo>
                  <a:pt x="13709" y="7802"/>
                </a:lnTo>
                <a:lnTo>
                  <a:pt x="14176" y="7830"/>
                </a:lnTo>
                <a:lnTo>
                  <a:pt x="14973" y="7830"/>
                </a:lnTo>
                <a:lnTo>
                  <a:pt x="15632" y="7775"/>
                </a:lnTo>
                <a:lnTo>
                  <a:pt x="16072" y="7720"/>
                </a:lnTo>
                <a:lnTo>
                  <a:pt x="16236" y="7692"/>
                </a:lnTo>
                <a:lnTo>
                  <a:pt x="16181" y="7473"/>
                </a:lnTo>
                <a:lnTo>
                  <a:pt x="16017" y="7500"/>
                </a:lnTo>
                <a:lnTo>
                  <a:pt x="15605" y="7582"/>
                </a:lnTo>
                <a:lnTo>
                  <a:pt x="14973" y="7610"/>
                </a:lnTo>
                <a:lnTo>
                  <a:pt x="14588" y="7637"/>
                </a:lnTo>
                <a:lnTo>
                  <a:pt x="14176" y="7610"/>
                </a:lnTo>
                <a:lnTo>
                  <a:pt x="13737" y="7582"/>
                </a:lnTo>
                <a:lnTo>
                  <a:pt x="13269" y="7528"/>
                </a:lnTo>
                <a:lnTo>
                  <a:pt x="12802" y="7445"/>
                </a:lnTo>
                <a:lnTo>
                  <a:pt x="12308" y="7308"/>
                </a:lnTo>
                <a:lnTo>
                  <a:pt x="11841" y="7143"/>
                </a:lnTo>
                <a:lnTo>
                  <a:pt x="11347" y="6923"/>
                </a:lnTo>
                <a:lnTo>
                  <a:pt x="10880" y="6648"/>
                </a:lnTo>
                <a:lnTo>
                  <a:pt x="10412" y="6346"/>
                </a:lnTo>
                <a:lnTo>
                  <a:pt x="10110" y="6099"/>
                </a:lnTo>
                <a:lnTo>
                  <a:pt x="9836" y="5824"/>
                </a:lnTo>
                <a:lnTo>
                  <a:pt x="9588" y="5522"/>
                </a:lnTo>
                <a:lnTo>
                  <a:pt x="9341" y="5220"/>
                </a:lnTo>
                <a:lnTo>
                  <a:pt x="9121" y="4890"/>
                </a:lnTo>
                <a:lnTo>
                  <a:pt x="8929" y="4561"/>
                </a:lnTo>
                <a:lnTo>
                  <a:pt x="8737" y="4176"/>
                </a:lnTo>
                <a:lnTo>
                  <a:pt x="8572" y="3791"/>
                </a:lnTo>
                <a:lnTo>
                  <a:pt x="8407" y="3379"/>
                </a:lnTo>
                <a:lnTo>
                  <a:pt x="8297" y="2967"/>
                </a:lnTo>
                <a:lnTo>
                  <a:pt x="8187" y="2528"/>
                </a:lnTo>
                <a:lnTo>
                  <a:pt x="8077" y="2061"/>
                </a:lnTo>
                <a:lnTo>
                  <a:pt x="7995" y="1566"/>
                </a:lnTo>
                <a:lnTo>
                  <a:pt x="7940" y="1072"/>
                </a:lnTo>
                <a:lnTo>
                  <a:pt x="7913" y="522"/>
                </a:lnTo>
                <a:lnTo>
                  <a:pt x="7885" y="0"/>
                </a:ln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3"/>
          <p:cNvSpPr/>
          <p:nvPr/>
        </p:nvSpPr>
        <p:spPr>
          <a:xfrm rot="5400000">
            <a:off x="6823688" y="-1143787"/>
            <a:ext cx="405925" cy="2808250"/>
          </a:xfrm>
          <a:custGeom>
            <a:avLst/>
            <a:gdLst/>
            <a:ahLst/>
            <a:cxnLst/>
            <a:rect l="l" t="t" r="r" b="b"/>
            <a:pathLst>
              <a:path w="16237" h="112330" extrusionOk="0">
                <a:moveTo>
                  <a:pt x="7665" y="0"/>
                </a:moveTo>
                <a:lnTo>
                  <a:pt x="7665" y="110"/>
                </a:lnTo>
                <a:lnTo>
                  <a:pt x="7665" y="522"/>
                </a:lnTo>
                <a:lnTo>
                  <a:pt x="7610" y="1127"/>
                </a:lnTo>
                <a:lnTo>
                  <a:pt x="7501" y="1923"/>
                </a:lnTo>
                <a:lnTo>
                  <a:pt x="7418" y="2390"/>
                </a:lnTo>
                <a:lnTo>
                  <a:pt x="7308" y="2857"/>
                </a:lnTo>
                <a:lnTo>
                  <a:pt x="7171" y="3352"/>
                </a:lnTo>
                <a:lnTo>
                  <a:pt x="7006" y="3846"/>
                </a:lnTo>
                <a:lnTo>
                  <a:pt x="6814" y="4341"/>
                </a:lnTo>
                <a:lnTo>
                  <a:pt x="6567" y="4835"/>
                </a:lnTo>
                <a:lnTo>
                  <a:pt x="6292" y="5302"/>
                </a:lnTo>
                <a:lnTo>
                  <a:pt x="5990" y="5769"/>
                </a:lnTo>
                <a:lnTo>
                  <a:pt x="5633" y="6209"/>
                </a:lnTo>
                <a:lnTo>
                  <a:pt x="5220" y="6621"/>
                </a:lnTo>
                <a:lnTo>
                  <a:pt x="4973" y="6841"/>
                </a:lnTo>
                <a:lnTo>
                  <a:pt x="4726" y="7033"/>
                </a:lnTo>
                <a:lnTo>
                  <a:pt x="4451" y="7198"/>
                </a:lnTo>
                <a:lnTo>
                  <a:pt x="4177" y="7363"/>
                </a:lnTo>
                <a:lnTo>
                  <a:pt x="3874" y="7500"/>
                </a:lnTo>
                <a:lnTo>
                  <a:pt x="3600" y="7637"/>
                </a:lnTo>
                <a:lnTo>
                  <a:pt x="3270" y="7747"/>
                </a:lnTo>
                <a:lnTo>
                  <a:pt x="2968" y="7830"/>
                </a:lnTo>
                <a:lnTo>
                  <a:pt x="2638" y="7912"/>
                </a:lnTo>
                <a:lnTo>
                  <a:pt x="2281" y="7995"/>
                </a:lnTo>
                <a:lnTo>
                  <a:pt x="1924" y="8022"/>
                </a:lnTo>
                <a:lnTo>
                  <a:pt x="1567" y="8049"/>
                </a:lnTo>
                <a:lnTo>
                  <a:pt x="1210" y="8077"/>
                </a:lnTo>
                <a:lnTo>
                  <a:pt x="825" y="8049"/>
                </a:lnTo>
                <a:lnTo>
                  <a:pt x="28" y="7995"/>
                </a:lnTo>
                <a:lnTo>
                  <a:pt x="1" y="8214"/>
                </a:lnTo>
                <a:lnTo>
                  <a:pt x="413" y="8242"/>
                </a:lnTo>
                <a:lnTo>
                  <a:pt x="825" y="8269"/>
                </a:lnTo>
                <a:lnTo>
                  <a:pt x="1594" y="8269"/>
                </a:lnTo>
                <a:lnTo>
                  <a:pt x="1979" y="8242"/>
                </a:lnTo>
                <a:lnTo>
                  <a:pt x="2336" y="8187"/>
                </a:lnTo>
                <a:lnTo>
                  <a:pt x="2693" y="8132"/>
                </a:lnTo>
                <a:lnTo>
                  <a:pt x="3023" y="8049"/>
                </a:lnTo>
                <a:lnTo>
                  <a:pt x="3352" y="7940"/>
                </a:lnTo>
                <a:lnTo>
                  <a:pt x="3682" y="7830"/>
                </a:lnTo>
                <a:lnTo>
                  <a:pt x="3984" y="7692"/>
                </a:lnTo>
                <a:lnTo>
                  <a:pt x="4286" y="7555"/>
                </a:lnTo>
                <a:lnTo>
                  <a:pt x="4561" y="7390"/>
                </a:lnTo>
                <a:lnTo>
                  <a:pt x="4836" y="7198"/>
                </a:lnTo>
                <a:lnTo>
                  <a:pt x="5111" y="7006"/>
                </a:lnTo>
                <a:lnTo>
                  <a:pt x="5358" y="6786"/>
                </a:lnTo>
                <a:lnTo>
                  <a:pt x="5633" y="6539"/>
                </a:lnTo>
                <a:lnTo>
                  <a:pt x="5852" y="6264"/>
                </a:lnTo>
                <a:lnTo>
                  <a:pt x="6072" y="5989"/>
                </a:lnTo>
                <a:lnTo>
                  <a:pt x="6292" y="5714"/>
                </a:lnTo>
                <a:lnTo>
                  <a:pt x="6484" y="5440"/>
                </a:lnTo>
                <a:lnTo>
                  <a:pt x="6649" y="5138"/>
                </a:lnTo>
                <a:lnTo>
                  <a:pt x="6951" y="4533"/>
                </a:lnTo>
                <a:lnTo>
                  <a:pt x="7198" y="3929"/>
                </a:lnTo>
                <a:lnTo>
                  <a:pt x="7391" y="3297"/>
                </a:lnTo>
                <a:lnTo>
                  <a:pt x="7555" y="2720"/>
                </a:lnTo>
                <a:lnTo>
                  <a:pt x="7665" y="2143"/>
                </a:lnTo>
                <a:lnTo>
                  <a:pt x="7665" y="112330"/>
                </a:lnTo>
                <a:lnTo>
                  <a:pt x="7885" y="112330"/>
                </a:lnTo>
                <a:lnTo>
                  <a:pt x="7885" y="2171"/>
                </a:lnTo>
                <a:lnTo>
                  <a:pt x="8050" y="2885"/>
                </a:lnTo>
                <a:lnTo>
                  <a:pt x="8242" y="3517"/>
                </a:lnTo>
                <a:lnTo>
                  <a:pt x="8490" y="4121"/>
                </a:lnTo>
                <a:lnTo>
                  <a:pt x="8764" y="4698"/>
                </a:lnTo>
                <a:lnTo>
                  <a:pt x="9066" y="5220"/>
                </a:lnTo>
                <a:lnTo>
                  <a:pt x="9424" y="5687"/>
                </a:lnTo>
                <a:lnTo>
                  <a:pt x="9836" y="6127"/>
                </a:lnTo>
                <a:lnTo>
                  <a:pt x="10275" y="6511"/>
                </a:lnTo>
                <a:lnTo>
                  <a:pt x="10742" y="6841"/>
                </a:lnTo>
                <a:lnTo>
                  <a:pt x="11237" y="7115"/>
                </a:lnTo>
                <a:lnTo>
                  <a:pt x="11759" y="7335"/>
                </a:lnTo>
                <a:lnTo>
                  <a:pt x="12253" y="7500"/>
                </a:lnTo>
                <a:lnTo>
                  <a:pt x="12748" y="7637"/>
                </a:lnTo>
                <a:lnTo>
                  <a:pt x="13242" y="7747"/>
                </a:lnTo>
                <a:lnTo>
                  <a:pt x="13709" y="7802"/>
                </a:lnTo>
                <a:lnTo>
                  <a:pt x="14176" y="7830"/>
                </a:lnTo>
                <a:lnTo>
                  <a:pt x="14973" y="7830"/>
                </a:lnTo>
                <a:lnTo>
                  <a:pt x="15632" y="7775"/>
                </a:lnTo>
                <a:lnTo>
                  <a:pt x="16072" y="7720"/>
                </a:lnTo>
                <a:lnTo>
                  <a:pt x="16236" y="7692"/>
                </a:lnTo>
                <a:lnTo>
                  <a:pt x="16181" y="7473"/>
                </a:lnTo>
                <a:lnTo>
                  <a:pt x="16017" y="7500"/>
                </a:lnTo>
                <a:lnTo>
                  <a:pt x="15605" y="7582"/>
                </a:lnTo>
                <a:lnTo>
                  <a:pt x="14973" y="7610"/>
                </a:lnTo>
                <a:lnTo>
                  <a:pt x="14588" y="7637"/>
                </a:lnTo>
                <a:lnTo>
                  <a:pt x="14176" y="7610"/>
                </a:lnTo>
                <a:lnTo>
                  <a:pt x="13737" y="7582"/>
                </a:lnTo>
                <a:lnTo>
                  <a:pt x="13269" y="7528"/>
                </a:lnTo>
                <a:lnTo>
                  <a:pt x="12802" y="7445"/>
                </a:lnTo>
                <a:lnTo>
                  <a:pt x="12308" y="7308"/>
                </a:lnTo>
                <a:lnTo>
                  <a:pt x="11841" y="7143"/>
                </a:lnTo>
                <a:lnTo>
                  <a:pt x="11347" y="6923"/>
                </a:lnTo>
                <a:lnTo>
                  <a:pt x="10880" y="6648"/>
                </a:lnTo>
                <a:lnTo>
                  <a:pt x="10412" y="6346"/>
                </a:lnTo>
                <a:lnTo>
                  <a:pt x="10110" y="6099"/>
                </a:lnTo>
                <a:lnTo>
                  <a:pt x="9836" y="5824"/>
                </a:lnTo>
                <a:lnTo>
                  <a:pt x="9588" y="5522"/>
                </a:lnTo>
                <a:lnTo>
                  <a:pt x="9341" y="5220"/>
                </a:lnTo>
                <a:lnTo>
                  <a:pt x="9121" y="4890"/>
                </a:lnTo>
                <a:lnTo>
                  <a:pt x="8929" y="4561"/>
                </a:lnTo>
                <a:lnTo>
                  <a:pt x="8737" y="4176"/>
                </a:lnTo>
                <a:lnTo>
                  <a:pt x="8572" y="3791"/>
                </a:lnTo>
                <a:lnTo>
                  <a:pt x="8407" y="3379"/>
                </a:lnTo>
                <a:lnTo>
                  <a:pt x="8297" y="2967"/>
                </a:lnTo>
                <a:lnTo>
                  <a:pt x="8187" y="2528"/>
                </a:lnTo>
                <a:lnTo>
                  <a:pt x="8077" y="2061"/>
                </a:lnTo>
                <a:lnTo>
                  <a:pt x="7995" y="1566"/>
                </a:lnTo>
                <a:lnTo>
                  <a:pt x="7940" y="1072"/>
                </a:lnTo>
                <a:lnTo>
                  <a:pt x="7913" y="522"/>
                </a:lnTo>
                <a:lnTo>
                  <a:pt x="7885" y="0"/>
                </a:ln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1"/>
          <p:cNvSpPr/>
          <p:nvPr/>
        </p:nvSpPr>
        <p:spPr>
          <a:xfrm>
            <a:off x="347250" y="327300"/>
            <a:ext cx="8449500" cy="44889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21"/>
          <p:cNvSpPr txBox="1">
            <a:spLocks noGrp="1"/>
          </p:cNvSpPr>
          <p:nvPr>
            <p:ph type="title"/>
          </p:nvPr>
        </p:nvSpPr>
        <p:spPr>
          <a:xfrm>
            <a:off x="2372334" y="1527716"/>
            <a:ext cx="1978200" cy="36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200" b="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34" name="Google Shape;134;p21"/>
          <p:cNvSpPr txBox="1">
            <a:spLocks noGrp="1"/>
          </p:cNvSpPr>
          <p:nvPr>
            <p:ph type="subTitle" idx="1"/>
          </p:nvPr>
        </p:nvSpPr>
        <p:spPr>
          <a:xfrm>
            <a:off x="2372334" y="1736191"/>
            <a:ext cx="19782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21"/>
          <p:cNvSpPr txBox="1">
            <a:spLocks noGrp="1"/>
          </p:cNvSpPr>
          <p:nvPr>
            <p:ph type="title" idx="2"/>
          </p:nvPr>
        </p:nvSpPr>
        <p:spPr>
          <a:xfrm>
            <a:off x="5728675" y="1527716"/>
            <a:ext cx="1978200" cy="36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200" b="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36" name="Google Shape;136;p21"/>
          <p:cNvSpPr txBox="1">
            <a:spLocks noGrp="1"/>
          </p:cNvSpPr>
          <p:nvPr>
            <p:ph type="subTitle" idx="3"/>
          </p:nvPr>
        </p:nvSpPr>
        <p:spPr>
          <a:xfrm>
            <a:off x="5728675" y="1736191"/>
            <a:ext cx="19782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21"/>
          <p:cNvSpPr txBox="1">
            <a:spLocks noGrp="1"/>
          </p:cNvSpPr>
          <p:nvPr>
            <p:ph type="title" idx="4"/>
          </p:nvPr>
        </p:nvSpPr>
        <p:spPr>
          <a:xfrm>
            <a:off x="2372334" y="3074668"/>
            <a:ext cx="1975200" cy="36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200" b="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38" name="Google Shape;138;p21"/>
          <p:cNvSpPr txBox="1">
            <a:spLocks noGrp="1"/>
          </p:cNvSpPr>
          <p:nvPr>
            <p:ph type="subTitle" idx="5"/>
          </p:nvPr>
        </p:nvSpPr>
        <p:spPr>
          <a:xfrm>
            <a:off x="2372334" y="3283144"/>
            <a:ext cx="19782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21"/>
          <p:cNvSpPr txBox="1">
            <a:spLocks noGrp="1"/>
          </p:cNvSpPr>
          <p:nvPr>
            <p:ph type="title" idx="6"/>
          </p:nvPr>
        </p:nvSpPr>
        <p:spPr>
          <a:xfrm>
            <a:off x="5728675" y="3074668"/>
            <a:ext cx="1978200" cy="36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200" b="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40" name="Google Shape;140;p21"/>
          <p:cNvSpPr txBox="1">
            <a:spLocks noGrp="1"/>
          </p:cNvSpPr>
          <p:nvPr>
            <p:ph type="subTitle" idx="7"/>
          </p:nvPr>
        </p:nvSpPr>
        <p:spPr>
          <a:xfrm>
            <a:off x="5728675" y="3283144"/>
            <a:ext cx="19782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21"/>
          <p:cNvSpPr txBox="1">
            <a:spLocks noGrp="1"/>
          </p:cNvSpPr>
          <p:nvPr>
            <p:ph type="title" idx="8"/>
          </p:nvPr>
        </p:nvSpPr>
        <p:spPr>
          <a:xfrm>
            <a:off x="720000" y="518160"/>
            <a:ext cx="7704000" cy="548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142" name="Google Shape;142;p21"/>
          <p:cNvGrpSpPr/>
          <p:nvPr/>
        </p:nvGrpSpPr>
        <p:grpSpPr>
          <a:xfrm>
            <a:off x="4017355" y="4599432"/>
            <a:ext cx="1109289" cy="445396"/>
            <a:chOff x="1151950" y="-2408350"/>
            <a:chExt cx="3263575" cy="1310375"/>
          </a:xfrm>
        </p:grpSpPr>
        <p:sp>
          <p:nvSpPr>
            <p:cNvPr id="143" name="Google Shape;143;p21"/>
            <p:cNvSpPr/>
            <p:nvPr/>
          </p:nvSpPr>
          <p:spPr>
            <a:xfrm>
              <a:off x="3105125" y="-2408350"/>
              <a:ext cx="1310400" cy="1310375"/>
            </a:xfrm>
            <a:custGeom>
              <a:avLst/>
              <a:gdLst/>
              <a:ahLst/>
              <a:cxnLst/>
              <a:rect l="l" t="t" r="r" b="b"/>
              <a:pathLst>
                <a:path w="52416" h="52415" extrusionOk="0">
                  <a:moveTo>
                    <a:pt x="26868" y="330"/>
                  </a:moveTo>
                  <a:lnTo>
                    <a:pt x="27527" y="357"/>
                  </a:lnTo>
                  <a:lnTo>
                    <a:pt x="28186" y="412"/>
                  </a:lnTo>
                  <a:lnTo>
                    <a:pt x="28846" y="467"/>
                  </a:lnTo>
                  <a:lnTo>
                    <a:pt x="29505" y="549"/>
                  </a:lnTo>
                  <a:lnTo>
                    <a:pt x="30137" y="632"/>
                  </a:lnTo>
                  <a:lnTo>
                    <a:pt x="31400" y="852"/>
                  </a:lnTo>
                  <a:lnTo>
                    <a:pt x="32664" y="1154"/>
                  </a:lnTo>
                  <a:lnTo>
                    <a:pt x="33900" y="1483"/>
                  </a:lnTo>
                  <a:lnTo>
                    <a:pt x="35082" y="1896"/>
                  </a:lnTo>
                  <a:lnTo>
                    <a:pt x="36263" y="2363"/>
                  </a:lnTo>
                  <a:lnTo>
                    <a:pt x="37417" y="2884"/>
                  </a:lnTo>
                  <a:lnTo>
                    <a:pt x="38543" y="3461"/>
                  </a:lnTo>
                  <a:lnTo>
                    <a:pt x="39614" y="4093"/>
                  </a:lnTo>
                  <a:lnTo>
                    <a:pt x="40658" y="4753"/>
                  </a:lnTo>
                  <a:lnTo>
                    <a:pt x="41675" y="5467"/>
                  </a:lnTo>
                  <a:lnTo>
                    <a:pt x="42664" y="6236"/>
                  </a:lnTo>
                  <a:lnTo>
                    <a:pt x="43598" y="7060"/>
                  </a:lnTo>
                  <a:lnTo>
                    <a:pt x="44504" y="7912"/>
                  </a:lnTo>
                  <a:lnTo>
                    <a:pt x="45356" y="8818"/>
                  </a:lnTo>
                  <a:lnTo>
                    <a:pt x="46180" y="9752"/>
                  </a:lnTo>
                  <a:lnTo>
                    <a:pt x="46949" y="10741"/>
                  </a:lnTo>
                  <a:lnTo>
                    <a:pt x="47663" y="11758"/>
                  </a:lnTo>
                  <a:lnTo>
                    <a:pt x="48323" y="12802"/>
                  </a:lnTo>
                  <a:lnTo>
                    <a:pt x="48955" y="13873"/>
                  </a:lnTo>
                  <a:lnTo>
                    <a:pt x="49531" y="14999"/>
                  </a:lnTo>
                  <a:lnTo>
                    <a:pt x="50053" y="16153"/>
                  </a:lnTo>
                  <a:lnTo>
                    <a:pt x="50520" y="17334"/>
                  </a:lnTo>
                  <a:lnTo>
                    <a:pt x="50932" y="18516"/>
                  </a:lnTo>
                  <a:lnTo>
                    <a:pt x="51262" y="19752"/>
                  </a:lnTo>
                  <a:lnTo>
                    <a:pt x="51564" y="21015"/>
                  </a:lnTo>
                  <a:lnTo>
                    <a:pt x="51784" y="22279"/>
                  </a:lnTo>
                  <a:lnTo>
                    <a:pt x="51866" y="22911"/>
                  </a:lnTo>
                  <a:lnTo>
                    <a:pt x="51949" y="23570"/>
                  </a:lnTo>
                  <a:lnTo>
                    <a:pt x="52004" y="24230"/>
                  </a:lnTo>
                  <a:lnTo>
                    <a:pt x="52059" y="24889"/>
                  </a:lnTo>
                  <a:lnTo>
                    <a:pt x="52086" y="25548"/>
                  </a:lnTo>
                  <a:lnTo>
                    <a:pt x="52086" y="26207"/>
                  </a:lnTo>
                  <a:lnTo>
                    <a:pt x="52086" y="26867"/>
                  </a:lnTo>
                  <a:lnTo>
                    <a:pt x="52059" y="27554"/>
                  </a:lnTo>
                  <a:lnTo>
                    <a:pt x="52004" y="28213"/>
                  </a:lnTo>
                  <a:lnTo>
                    <a:pt x="51949" y="28845"/>
                  </a:lnTo>
                  <a:lnTo>
                    <a:pt x="51866" y="29504"/>
                  </a:lnTo>
                  <a:lnTo>
                    <a:pt x="51784" y="30136"/>
                  </a:lnTo>
                  <a:lnTo>
                    <a:pt x="51564" y="31427"/>
                  </a:lnTo>
                  <a:lnTo>
                    <a:pt x="51262" y="32663"/>
                  </a:lnTo>
                  <a:lnTo>
                    <a:pt x="50932" y="33899"/>
                  </a:lnTo>
                  <a:lnTo>
                    <a:pt x="50520" y="35108"/>
                  </a:lnTo>
                  <a:lnTo>
                    <a:pt x="50053" y="36289"/>
                  </a:lnTo>
                  <a:lnTo>
                    <a:pt x="49531" y="37416"/>
                  </a:lnTo>
                  <a:lnTo>
                    <a:pt x="48955" y="38542"/>
                  </a:lnTo>
                  <a:lnTo>
                    <a:pt x="48323" y="39613"/>
                  </a:lnTo>
                  <a:lnTo>
                    <a:pt x="47663" y="40685"/>
                  </a:lnTo>
                  <a:lnTo>
                    <a:pt x="46949" y="41701"/>
                  </a:lnTo>
                  <a:lnTo>
                    <a:pt x="46180" y="42663"/>
                  </a:lnTo>
                  <a:lnTo>
                    <a:pt x="45356" y="43597"/>
                  </a:lnTo>
                  <a:lnTo>
                    <a:pt x="44504" y="44503"/>
                  </a:lnTo>
                  <a:lnTo>
                    <a:pt x="43598" y="45355"/>
                  </a:lnTo>
                  <a:lnTo>
                    <a:pt x="42664" y="46179"/>
                  </a:lnTo>
                  <a:lnTo>
                    <a:pt x="41675" y="46948"/>
                  </a:lnTo>
                  <a:lnTo>
                    <a:pt x="40658" y="47662"/>
                  </a:lnTo>
                  <a:lnTo>
                    <a:pt x="39614" y="48349"/>
                  </a:lnTo>
                  <a:lnTo>
                    <a:pt x="38543" y="48954"/>
                  </a:lnTo>
                  <a:lnTo>
                    <a:pt x="37417" y="49531"/>
                  </a:lnTo>
                  <a:lnTo>
                    <a:pt x="36263" y="50052"/>
                  </a:lnTo>
                  <a:lnTo>
                    <a:pt x="35082" y="50519"/>
                  </a:lnTo>
                  <a:lnTo>
                    <a:pt x="33900" y="50932"/>
                  </a:lnTo>
                  <a:lnTo>
                    <a:pt x="32664" y="51289"/>
                  </a:lnTo>
                  <a:lnTo>
                    <a:pt x="31400" y="51563"/>
                  </a:lnTo>
                  <a:lnTo>
                    <a:pt x="30137" y="51783"/>
                  </a:lnTo>
                  <a:lnTo>
                    <a:pt x="29505" y="51893"/>
                  </a:lnTo>
                  <a:lnTo>
                    <a:pt x="28846" y="51948"/>
                  </a:lnTo>
                  <a:lnTo>
                    <a:pt x="28186" y="52030"/>
                  </a:lnTo>
                  <a:lnTo>
                    <a:pt x="27527" y="52058"/>
                  </a:lnTo>
                  <a:lnTo>
                    <a:pt x="26868" y="52085"/>
                  </a:lnTo>
                  <a:lnTo>
                    <a:pt x="25549" y="52085"/>
                  </a:lnTo>
                  <a:lnTo>
                    <a:pt x="24862" y="52058"/>
                  </a:lnTo>
                  <a:lnTo>
                    <a:pt x="24203" y="52030"/>
                  </a:lnTo>
                  <a:lnTo>
                    <a:pt x="23571" y="51948"/>
                  </a:lnTo>
                  <a:lnTo>
                    <a:pt x="22912" y="51893"/>
                  </a:lnTo>
                  <a:lnTo>
                    <a:pt x="22280" y="51783"/>
                  </a:lnTo>
                  <a:lnTo>
                    <a:pt x="20989" y="51563"/>
                  </a:lnTo>
                  <a:lnTo>
                    <a:pt x="19753" y="51289"/>
                  </a:lnTo>
                  <a:lnTo>
                    <a:pt x="18516" y="50932"/>
                  </a:lnTo>
                  <a:lnTo>
                    <a:pt x="17308" y="50519"/>
                  </a:lnTo>
                  <a:lnTo>
                    <a:pt x="16126" y="50052"/>
                  </a:lnTo>
                  <a:lnTo>
                    <a:pt x="15000" y="49531"/>
                  </a:lnTo>
                  <a:lnTo>
                    <a:pt x="13874" y="48954"/>
                  </a:lnTo>
                  <a:lnTo>
                    <a:pt x="12802" y="48349"/>
                  </a:lnTo>
                  <a:lnTo>
                    <a:pt x="11731" y="47662"/>
                  </a:lnTo>
                  <a:lnTo>
                    <a:pt x="10715" y="46948"/>
                  </a:lnTo>
                  <a:lnTo>
                    <a:pt x="9753" y="46179"/>
                  </a:lnTo>
                  <a:lnTo>
                    <a:pt x="8819" y="45355"/>
                  </a:lnTo>
                  <a:lnTo>
                    <a:pt x="7913" y="44503"/>
                  </a:lnTo>
                  <a:lnTo>
                    <a:pt x="7061" y="43597"/>
                  </a:lnTo>
                  <a:lnTo>
                    <a:pt x="6237" y="42663"/>
                  </a:lnTo>
                  <a:lnTo>
                    <a:pt x="5468" y="41701"/>
                  </a:lnTo>
                  <a:lnTo>
                    <a:pt x="4753" y="40685"/>
                  </a:lnTo>
                  <a:lnTo>
                    <a:pt x="4067" y="39613"/>
                  </a:lnTo>
                  <a:lnTo>
                    <a:pt x="3435" y="38542"/>
                  </a:lnTo>
                  <a:lnTo>
                    <a:pt x="2885" y="37416"/>
                  </a:lnTo>
                  <a:lnTo>
                    <a:pt x="2363" y="36289"/>
                  </a:lnTo>
                  <a:lnTo>
                    <a:pt x="1896" y="35108"/>
                  </a:lnTo>
                  <a:lnTo>
                    <a:pt x="1484" y="33899"/>
                  </a:lnTo>
                  <a:lnTo>
                    <a:pt x="1127" y="32663"/>
                  </a:lnTo>
                  <a:lnTo>
                    <a:pt x="853" y="31427"/>
                  </a:lnTo>
                  <a:lnTo>
                    <a:pt x="605" y="30136"/>
                  </a:lnTo>
                  <a:lnTo>
                    <a:pt x="523" y="29504"/>
                  </a:lnTo>
                  <a:lnTo>
                    <a:pt x="440" y="28845"/>
                  </a:lnTo>
                  <a:lnTo>
                    <a:pt x="386" y="28213"/>
                  </a:lnTo>
                  <a:lnTo>
                    <a:pt x="358" y="27554"/>
                  </a:lnTo>
                  <a:lnTo>
                    <a:pt x="331" y="26867"/>
                  </a:lnTo>
                  <a:lnTo>
                    <a:pt x="331" y="26207"/>
                  </a:lnTo>
                  <a:lnTo>
                    <a:pt x="331" y="25548"/>
                  </a:lnTo>
                  <a:lnTo>
                    <a:pt x="358" y="24889"/>
                  </a:lnTo>
                  <a:lnTo>
                    <a:pt x="386" y="24230"/>
                  </a:lnTo>
                  <a:lnTo>
                    <a:pt x="440" y="23570"/>
                  </a:lnTo>
                  <a:lnTo>
                    <a:pt x="523" y="22911"/>
                  </a:lnTo>
                  <a:lnTo>
                    <a:pt x="605" y="22279"/>
                  </a:lnTo>
                  <a:lnTo>
                    <a:pt x="853" y="21015"/>
                  </a:lnTo>
                  <a:lnTo>
                    <a:pt x="1127" y="19752"/>
                  </a:lnTo>
                  <a:lnTo>
                    <a:pt x="1484" y="18516"/>
                  </a:lnTo>
                  <a:lnTo>
                    <a:pt x="1896" y="17334"/>
                  </a:lnTo>
                  <a:lnTo>
                    <a:pt x="2363" y="16153"/>
                  </a:lnTo>
                  <a:lnTo>
                    <a:pt x="2885" y="14999"/>
                  </a:lnTo>
                  <a:lnTo>
                    <a:pt x="3435" y="13873"/>
                  </a:lnTo>
                  <a:lnTo>
                    <a:pt x="4067" y="12802"/>
                  </a:lnTo>
                  <a:lnTo>
                    <a:pt x="4753" y="11758"/>
                  </a:lnTo>
                  <a:lnTo>
                    <a:pt x="5468" y="10741"/>
                  </a:lnTo>
                  <a:lnTo>
                    <a:pt x="6237" y="9752"/>
                  </a:lnTo>
                  <a:lnTo>
                    <a:pt x="7061" y="8818"/>
                  </a:lnTo>
                  <a:lnTo>
                    <a:pt x="7913" y="7912"/>
                  </a:lnTo>
                  <a:lnTo>
                    <a:pt x="8819" y="7060"/>
                  </a:lnTo>
                  <a:lnTo>
                    <a:pt x="9753" y="6236"/>
                  </a:lnTo>
                  <a:lnTo>
                    <a:pt x="10715" y="5467"/>
                  </a:lnTo>
                  <a:lnTo>
                    <a:pt x="11731" y="4753"/>
                  </a:lnTo>
                  <a:lnTo>
                    <a:pt x="12802" y="4093"/>
                  </a:lnTo>
                  <a:lnTo>
                    <a:pt x="13874" y="3461"/>
                  </a:lnTo>
                  <a:lnTo>
                    <a:pt x="15000" y="2884"/>
                  </a:lnTo>
                  <a:lnTo>
                    <a:pt x="16126" y="2363"/>
                  </a:lnTo>
                  <a:lnTo>
                    <a:pt x="17308" y="1896"/>
                  </a:lnTo>
                  <a:lnTo>
                    <a:pt x="18516" y="1483"/>
                  </a:lnTo>
                  <a:lnTo>
                    <a:pt x="19753" y="1154"/>
                  </a:lnTo>
                  <a:lnTo>
                    <a:pt x="20989" y="852"/>
                  </a:lnTo>
                  <a:lnTo>
                    <a:pt x="22280" y="632"/>
                  </a:lnTo>
                  <a:lnTo>
                    <a:pt x="22912" y="549"/>
                  </a:lnTo>
                  <a:lnTo>
                    <a:pt x="23571" y="467"/>
                  </a:lnTo>
                  <a:lnTo>
                    <a:pt x="24203" y="412"/>
                  </a:lnTo>
                  <a:lnTo>
                    <a:pt x="24862" y="357"/>
                  </a:lnTo>
                  <a:lnTo>
                    <a:pt x="25549" y="330"/>
                  </a:lnTo>
                  <a:close/>
                  <a:moveTo>
                    <a:pt x="26208" y="0"/>
                  </a:moveTo>
                  <a:lnTo>
                    <a:pt x="25522" y="27"/>
                  </a:lnTo>
                  <a:lnTo>
                    <a:pt x="24862" y="55"/>
                  </a:lnTo>
                  <a:lnTo>
                    <a:pt x="24203" y="82"/>
                  </a:lnTo>
                  <a:lnTo>
                    <a:pt x="23516" y="137"/>
                  </a:lnTo>
                  <a:lnTo>
                    <a:pt x="22884" y="220"/>
                  </a:lnTo>
                  <a:lnTo>
                    <a:pt x="22225" y="302"/>
                  </a:lnTo>
                  <a:lnTo>
                    <a:pt x="21566" y="412"/>
                  </a:lnTo>
                  <a:lnTo>
                    <a:pt x="20934" y="549"/>
                  </a:lnTo>
                  <a:lnTo>
                    <a:pt x="19670" y="852"/>
                  </a:lnTo>
                  <a:lnTo>
                    <a:pt x="18434" y="1181"/>
                  </a:lnTo>
                  <a:lnTo>
                    <a:pt x="17198" y="1593"/>
                  </a:lnTo>
                  <a:lnTo>
                    <a:pt x="16017" y="2088"/>
                  </a:lnTo>
                  <a:lnTo>
                    <a:pt x="14863" y="2610"/>
                  </a:lnTo>
                  <a:lnTo>
                    <a:pt x="13737" y="3187"/>
                  </a:lnTo>
                  <a:lnTo>
                    <a:pt x="12638" y="3818"/>
                  </a:lnTo>
                  <a:lnTo>
                    <a:pt x="11566" y="4505"/>
                  </a:lnTo>
                  <a:lnTo>
                    <a:pt x="10550" y="5220"/>
                  </a:lnTo>
                  <a:lnTo>
                    <a:pt x="9561" y="6016"/>
                  </a:lnTo>
                  <a:lnTo>
                    <a:pt x="8599" y="6840"/>
                  </a:lnTo>
                  <a:lnTo>
                    <a:pt x="7693" y="7692"/>
                  </a:lnTo>
                  <a:lnTo>
                    <a:pt x="6814" y="8598"/>
                  </a:lnTo>
                  <a:lnTo>
                    <a:pt x="5990" y="9560"/>
                  </a:lnTo>
                  <a:lnTo>
                    <a:pt x="5220" y="10549"/>
                  </a:lnTo>
                  <a:lnTo>
                    <a:pt x="4479" y="11565"/>
                  </a:lnTo>
                  <a:lnTo>
                    <a:pt x="3792" y="12637"/>
                  </a:lnTo>
                  <a:lnTo>
                    <a:pt x="3160" y="13736"/>
                  </a:lnTo>
                  <a:lnTo>
                    <a:pt x="2583" y="14862"/>
                  </a:lnTo>
                  <a:lnTo>
                    <a:pt x="2061" y="16016"/>
                  </a:lnTo>
                  <a:lnTo>
                    <a:pt x="1594" y="17224"/>
                  </a:lnTo>
                  <a:lnTo>
                    <a:pt x="1182" y="18433"/>
                  </a:lnTo>
                  <a:lnTo>
                    <a:pt x="825" y="19669"/>
                  </a:lnTo>
                  <a:lnTo>
                    <a:pt x="550" y="20933"/>
                  </a:lnTo>
                  <a:lnTo>
                    <a:pt x="413" y="21592"/>
                  </a:lnTo>
                  <a:lnTo>
                    <a:pt x="303" y="22224"/>
                  </a:lnTo>
                  <a:lnTo>
                    <a:pt x="221" y="22883"/>
                  </a:lnTo>
                  <a:lnTo>
                    <a:pt x="138" y="23543"/>
                  </a:lnTo>
                  <a:lnTo>
                    <a:pt x="83" y="24202"/>
                  </a:lnTo>
                  <a:lnTo>
                    <a:pt x="28" y="24861"/>
                  </a:lnTo>
                  <a:lnTo>
                    <a:pt x="1" y="25548"/>
                  </a:lnTo>
                  <a:lnTo>
                    <a:pt x="1" y="26207"/>
                  </a:lnTo>
                  <a:lnTo>
                    <a:pt x="1" y="26894"/>
                  </a:lnTo>
                  <a:lnTo>
                    <a:pt x="28" y="27554"/>
                  </a:lnTo>
                  <a:lnTo>
                    <a:pt x="83" y="28213"/>
                  </a:lnTo>
                  <a:lnTo>
                    <a:pt x="138" y="28900"/>
                  </a:lnTo>
                  <a:lnTo>
                    <a:pt x="221" y="29531"/>
                  </a:lnTo>
                  <a:lnTo>
                    <a:pt x="303" y="30191"/>
                  </a:lnTo>
                  <a:lnTo>
                    <a:pt x="413" y="30850"/>
                  </a:lnTo>
                  <a:lnTo>
                    <a:pt x="550" y="31482"/>
                  </a:lnTo>
                  <a:lnTo>
                    <a:pt x="825" y="32746"/>
                  </a:lnTo>
                  <a:lnTo>
                    <a:pt x="1182" y="33982"/>
                  </a:lnTo>
                  <a:lnTo>
                    <a:pt x="1594" y="35218"/>
                  </a:lnTo>
                  <a:lnTo>
                    <a:pt x="2061" y="36399"/>
                  </a:lnTo>
                  <a:lnTo>
                    <a:pt x="2583" y="37553"/>
                  </a:lnTo>
                  <a:lnTo>
                    <a:pt x="3160" y="38679"/>
                  </a:lnTo>
                  <a:lnTo>
                    <a:pt x="3792" y="39778"/>
                  </a:lnTo>
                  <a:lnTo>
                    <a:pt x="4479" y="40850"/>
                  </a:lnTo>
                  <a:lnTo>
                    <a:pt x="5220" y="41866"/>
                  </a:lnTo>
                  <a:lnTo>
                    <a:pt x="5990" y="42855"/>
                  </a:lnTo>
                  <a:lnTo>
                    <a:pt x="6814" y="43817"/>
                  </a:lnTo>
                  <a:lnTo>
                    <a:pt x="7693" y="44723"/>
                  </a:lnTo>
                  <a:lnTo>
                    <a:pt x="8599" y="45602"/>
                  </a:lnTo>
                  <a:lnTo>
                    <a:pt x="9561" y="46426"/>
                  </a:lnTo>
                  <a:lnTo>
                    <a:pt x="10550" y="47195"/>
                  </a:lnTo>
                  <a:lnTo>
                    <a:pt x="11566" y="47937"/>
                  </a:lnTo>
                  <a:lnTo>
                    <a:pt x="12638" y="48624"/>
                  </a:lnTo>
                  <a:lnTo>
                    <a:pt x="13737" y="49256"/>
                  </a:lnTo>
                  <a:lnTo>
                    <a:pt x="14863" y="49833"/>
                  </a:lnTo>
                  <a:lnTo>
                    <a:pt x="16017" y="50355"/>
                  </a:lnTo>
                  <a:lnTo>
                    <a:pt x="17198" y="50822"/>
                  </a:lnTo>
                  <a:lnTo>
                    <a:pt x="18434" y="51234"/>
                  </a:lnTo>
                  <a:lnTo>
                    <a:pt x="19670" y="51591"/>
                  </a:lnTo>
                  <a:lnTo>
                    <a:pt x="20934" y="51866"/>
                  </a:lnTo>
                  <a:lnTo>
                    <a:pt x="21566" y="52003"/>
                  </a:lnTo>
                  <a:lnTo>
                    <a:pt x="22225" y="52113"/>
                  </a:lnTo>
                  <a:lnTo>
                    <a:pt x="22884" y="52195"/>
                  </a:lnTo>
                  <a:lnTo>
                    <a:pt x="23516" y="52278"/>
                  </a:lnTo>
                  <a:lnTo>
                    <a:pt x="24203" y="52333"/>
                  </a:lnTo>
                  <a:lnTo>
                    <a:pt x="24862" y="52388"/>
                  </a:lnTo>
                  <a:lnTo>
                    <a:pt x="25522" y="52415"/>
                  </a:lnTo>
                  <a:lnTo>
                    <a:pt x="26868" y="52415"/>
                  </a:lnTo>
                  <a:lnTo>
                    <a:pt x="27554" y="52388"/>
                  </a:lnTo>
                  <a:lnTo>
                    <a:pt x="28214" y="52333"/>
                  </a:lnTo>
                  <a:lnTo>
                    <a:pt x="28873" y="52278"/>
                  </a:lnTo>
                  <a:lnTo>
                    <a:pt x="29532" y="52195"/>
                  </a:lnTo>
                  <a:lnTo>
                    <a:pt x="30192" y="52113"/>
                  </a:lnTo>
                  <a:lnTo>
                    <a:pt x="30824" y="52003"/>
                  </a:lnTo>
                  <a:lnTo>
                    <a:pt x="31483" y="51866"/>
                  </a:lnTo>
                  <a:lnTo>
                    <a:pt x="32747" y="51591"/>
                  </a:lnTo>
                  <a:lnTo>
                    <a:pt x="33983" y="51234"/>
                  </a:lnTo>
                  <a:lnTo>
                    <a:pt x="35191" y="50822"/>
                  </a:lnTo>
                  <a:lnTo>
                    <a:pt x="36400" y="50355"/>
                  </a:lnTo>
                  <a:lnTo>
                    <a:pt x="37554" y="49833"/>
                  </a:lnTo>
                  <a:lnTo>
                    <a:pt x="38680" y="49256"/>
                  </a:lnTo>
                  <a:lnTo>
                    <a:pt x="39779" y="48624"/>
                  </a:lnTo>
                  <a:lnTo>
                    <a:pt x="40851" y="47937"/>
                  </a:lnTo>
                  <a:lnTo>
                    <a:pt x="41867" y="47195"/>
                  </a:lnTo>
                  <a:lnTo>
                    <a:pt x="42856" y="46426"/>
                  </a:lnTo>
                  <a:lnTo>
                    <a:pt x="43817" y="45602"/>
                  </a:lnTo>
                  <a:lnTo>
                    <a:pt x="44724" y="44723"/>
                  </a:lnTo>
                  <a:lnTo>
                    <a:pt x="45576" y="43817"/>
                  </a:lnTo>
                  <a:lnTo>
                    <a:pt x="46400" y="42855"/>
                  </a:lnTo>
                  <a:lnTo>
                    <a:pt x="47196" y="41866"/>
                  </a:lnTo>
                  <a:lnTo>
                    <a:pt x="47911" y="40850"/>
                  </a:lnTo>
                  <a:lnTo>
                    <a:pt x="48597" y="39778"/>
                  </a:lnTo>
                  <a:lnTo>
                    <a:pt x="49229" y="38679"/>
                  </a:lnTo>
                  <a:lnTo>
                    <a:pt x="49806" y="37553"/>
                  </a:lnTo>
                  <a:lnTo>
                    <a:pt x="50328" y="36399"/>
                  </a:lnTo>
                  <a:lnTo>
                    <a:pt x="50823" y="35218"/>
                  </a:lnTo>
                  <a:lnTo>
                    <a:pt x="51235" y="33982"/>
                  </a:lnTo>
                  <a:lnTo>
                    <a:pt x="51564" y="32746"/>
                  </a:lnTo>
                  <a:lnTo>
                    <a:pt x="51866" y="31482"/>
                  </a:lnTo>
                  <a:lnTo>
                    <a:pt x="52004" y="30850"/>
                  </a:lnTo>
                  <a:lnTo>
                    <a:pt x="52114" y="30191"/>
                  </a:lnTo>
                  <a:lnTo>
                    <a:pt x="52196" y="29531"/>
                  </a:lnTo>
                  <a:lnTo>
                    <a:pt x="52279" y="28900"/>
                  </a:lnTo>
                  <a:lnTo>
                    <a:pt x="52333" y="28213"/>
                  </a:lnTo>
                  <a:lnTo>
                    <a:pt x="52361" y="27554"/>
                  </a:lnTo>
                  <a:lnTo>
                    <a:pt x="52388" y="26894"/>
                  </a:lnTo>
                  <a:lnTo>
                    <a:pt x="52416" y="26207"/>
                  </a:lnTo>
                  <a:lnTo>
                    <a:pt x="52388" y="25548"/>
                  </a:lnTo>
                  <a:lnTo>
                    <a:pt x="52361" y="24861"/>
                  </a:lnTo>
                  <a:lnTo>
                    <a:pt x="52333" y="24202"/>
                  </a:lnTo>
                  <a:lnTo>
                    <a:pt x="52279" y="23543"/>
                  </a:lnTo>
                  <a:lnTo>
                    <a:pt x="52196" y="22883"/>
                  </a:lnTo>
                  <a:lnTo>
                    <a:pt x="52114" y="22224"/>
                  </a:lnTo>
                  <a:lnTo>
                    <a:pt x="52004" y="21592"/>
                  </a:lnTo>
                  <a:lnTo>
                    <a:pt x="51866" y="20933"/>
                  </a:lnTo>
                  <a:lnTo>
                    <a:pt x="51564" y="19669"/>
                  </a:lnTo>
                  <a:lnTo>
                    <a:pt x="51235" y="18433"/>
                  </a:lnTo>
                  <a:lnTo>
                    <a:pt x="50823" y="17224"/>
                  </a:lnTo>
                  <a:lnTo>
                    <a:pt x="50328" y="16016"/>
                  </a:lnTo>
                  <a:lnTo>
                    <a:pt x="49806" y="14862"/>
                  </a:lnTo>
                  <a:lnTo>
                    <a:pt x="49229" y="13736"/>
                  </a:lnTo>
                  <a:lnTo>
                    <a:pt x="48597" y="12637"/>
                  </a:lnTo>
                  <a:lnTo>
                    <a:pt x="47911" y="11565"/>
                  </a:lnTo>
                  <a:lnTo>
                    <a:pt x="47196" y="10549"/>
                  </a:lnTo>
                  <a:lnTo>
                    <a:pt x="46400" y="9560"/>
                  </a:lnTo>
                  <a:lnTo>
                    <a:pt x="45576" y="8598"/>
                  </a:lnTo>
                  <a:lnTo>
                    <a:pt x="44724" y="7692"/>
                  </a:lnTo>
                  <a:lnTo>
                    <a:pt x="43817" y="6840"/>
                  </a:lnTo>
                  <a:lnTo>
                    <a:pt x="42856" y="6016"/>
                  </a:lnTo>
                  <a:lnTo>
                    <a:pt x="41867" y="5220"/>
                  </a:lnTo>
                  <a:lnTo>
                    <a:pt x="40851" y="4505"/>
                  </a:lnTo>
                  <a:lnTo>
                    <a:pt x="39779" y="3818"/>
                  </a:lnTo>
                  <a:lnTo>
                    <a:pt x="38680" y="3187"/>
                  </a:lnTo>
                  <a:lnTo>
                    <a:pt x="37554" y="2610"/>
                  </a:lnTo>
                  <a:lnTo>
                    <a:pt x="36400" y="2088"/>
                  </a:lnTo>
                  <a:lnTo>
                    <a:pt x="35191" y="1593"/>
                  </a:lnTo>
                  <a:lnTo>
                    <a:pt x="33983" y="1181"/>
                  </a:lnTo>
                  <a:lnTo>
                    <a:pt x="32747" y="852"/>
                  </a:lnTo>
                  <a:lnTo>
                    <a:pt x="31483" y="549"/>
                  </a:lnTo>
                  <a:lnTo>
                    <a:pt x="30824" y="412"/>
                  </a:lnTo>
                  <a:lnTo>
                    <a:pt x="30192" y="302"/>
                  </a:lnTo>
                  <a:lnTo>
                    <a:pt x="29532" y="220"/>
                  </a:lnTo>
                  <a:lnTo>
                    <a:pt x="28873" y="137"/>
                  </a:lnTo>
                  <a:lnTo>
                    <a:pt x="28214" y="82"/>
                  </a:lnTo>
                  <a:lnTo>
                    <a:pt x="27554" y="55"/>
                  </a:lnTo>
                  <a:lnTo>
                    <a:pt x="26868" y="27"/>
                  </a:lnTo>
                  <a:lnTo>
                    <a:pt x="26208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1"/>
            <p:cNvSpPr/>
            <p:nvPr/>
          </p:nvSpPr>
          <p:spPr>
            <a:xfrm>
              <a:off x="2454075" y="-2408350"/>
              <a:ext cx="1310400" cy="1310375"/>
            </a:xfrm>
            <a:custGeom>
              <a:avLst/>
              <a:gdLst/>
              <a:ahLst/>
              <a:cxnLst/>
              <a:rect l="l" t="t" r="r" b="b"/>
              <a:pathLst>
                <a:path w="52416" h="52415" extrusionOk="0">
                  <a:moveTo>
                    <a:pt x="26867" y="330"/>
                  </a:moveTo>
                  <a:lnTo>
                    <a:pt x="27526" y="357"/>
                  </a:lnTo>
                  <a:lnTo>
                    <a:pt x="28186" y="412"/>
                  </a:lnTo>
                  <a:lnTo>
                    <a:pt x="28845" y="467"/>
                  </a:lnTo>
                  <a:lnTo>
                    <a:pt x="29504" y="549"/>
                  </a:lnTo>
                  <a:lnTo>
                    <a:pt x="30136" y="632"/>
                  </a:lnTo>
                  <a:lnTo>
                    <a:pt x="31427" y="852"/>
                  </a:lnTo>
                  <a:lnTo>
                    <a:pt x="32663" y="1154"/>
                  </a:lnTo>
                  <a:lnTo>
                    <a:pt x="33900" y="1483"/>
                  </a:lnTo>
                  <a:lnTo>
                    <a:pt x="35108" y="1896"/>
                  </a:lnTo>
                  <a:lnTo>
                    <a:pt x="36262" y="2363"/>
                  </a:lnTo>
                  <a:lnTo>
                    <a:pt x="37416" y="2884"/>
                  </a:lnTo>
                  <a:lnTo>
                    <a:pt x="38542" y="3461"/>
                  </a:lnTo>
                  <a:lnTo>
                    <a:pt x="39614" y="4093"/>
                  </a:lnTo>
                  <a:lnTo>
                    <a:pt x="40658" y="4753"/>
                  </a:lnTo>
                  <a:lnTo>
                    <a:pt x="41674" y="5467"/>
                  </a:lnTo>
                  <a:lnTo>
                    <a:pt x="42663" y="6236"/>
                  </a:lnTo>
                  <a:lnTo>
                    <a:pt x="43597" y="7060"/>
                  </a:lnTo>
                  <a:lnTo>
                    <a:pt x="44504" y="7912"/>
                  </a:lnTo>
                  <a:lnTo>
                    <a:pt x="45355" y="8818"/>
                  </a:lnTo>
                  <a:lnTo>
                    <a:pt x="46179" y="9752"/>
                  </a:lnTo>
                  <a:lnTo>
                    <a:pt x="46948" y="10741"/>
                  </a:lnTo>
                  <a:lnTo>
                    <a:pt x="47663" y="11758"/>
                  </a:lnTo>
                  <a:lnTo>
                    <a:pt x="48350" y="12802"/>
                  </a:lnTo>
                  <a:lnTo>
                    <a:pt x="48954" y="13873"/>
                  </a:lnTo>
                  <a:lnTo>
                    <a:pt x="49531" y="14999"/>
                  </a:lnTo>
                  <a:lnTo>
                    <a:pt x="50053" y="16153"/>
                  </a:lnTo>
                  <a:lnTo>
                    <a:pt x="50520" y="17334"/>
                  </a:lnTo>
                  <a:lnTo>
                    <a:pt x="50932" y="18516"/>
                  </a:lnTo>
                  <a:lnTo>
                    <a:pt x="51261" y="19752"/>
                  </a:lnTo>
                  <a:lnTo>
                    <a:pt x="51564" y="21015"/>
                  </a:lnTo>
                  <a:lnTo>
                    <a:pt x="51783" y="22279"/>
                  </a:lnTo>
                  <a:lnTo>
                    <a:pt x="51893" y="22911"/>
                  </a:lnTo>
                  <a:lnTo>
                    <a:pt x="51948" y="23570"/>
                  </a:lnTo>
                  <a:lnTo>
                    <a:pt x="52003" y="24230"/>
                  </a:lnTo>
                  <a:lnTo>
                    <a:pt x="52058" y="24889"/>
                  </a:lnTo>
                  <a:lnTo>
                    <a:pt x="52086" y="25548"/>
                  </a:lnTo>
                  <a:lnTo>
                    <a:pt x="52086" y="26207"/>
                  </a:lnTo>
                  <a:lnTo>
                    <a:pt x="52086" y="26867"/>
                  </a:lnTo>
                  <a:lnTo>
                    <a:pt x="52058" y="27554"/>
                  </a:lnTo>
                  <a:lnTo>
                    <a:pt x="52003" y="28213"/>
                  </a:lnTo>
                  <a:lnTo>
                    <a:pt x="51948" y="28845"/>
                  </a:lnTo>
                  <a:lnTo>
                    <a:pt x="51893" y="29504"/>
                  </a:lnTo>
                  <a:lnTo>
                    <a:pt x="51783" y="30136"/>
                  </a:lnTo>
                  <a:lnTo>
                    <a:pt x="51564" y="31427"/>
                  </a:lnTo>
                  <a:lnTo>
                    <a:pt x="51261" y="32663"/>
                  </a:lnTo>
                  <a:lnTo>
                    <a:pt x="50932" y="33899"/>
                  </a:lnTo>
                  <a:lnTo>
                    <a:pt x="50520" y="35108"/>
                  </a:lnTo>
                  <a:lnTo>
                    <a:pt x="50053" y="36289"/>
                  </a:lnTo>
                  <a:lnTo>
                    <a:pt x="49531" y="37416"/>
                  </a:lnTo>
                  <a:lnTo>
                    <a:pt x="48954" y="38542"/>
                  </a:lnTo>
                  <a:lnTo>
                    <a:pt x="48350" y="39613"/>
                  </a:lnTo>
                  <a:lnTo>
                    <a:pt x="47663" y="40685"/>
                  </a:lnTo>
                  <a:lnTo>
                    <a:pt x="46948" y="41701"/>
                  </a:lnTo>
                  <a:lnTo>
                    <a:pt x="46179" y="42663"/>
                  </a:lnTo>
                  <a:lnTo>
                    <a:pt x="45355" y="43597"/>
                  </a:lnTo>
                  <a:lnTo>
                    <a:pt x="44504" y="44503"/>
                  </a:lnTo>
                  <a:lnTo>
                    <a:pt x="43597" y="45355"/>
                  </a:lnTo>
                  <a:lnTo>
                    <a:pt x="42663" y="46179"/>
                  </a:lnTo>
                  <a:lnTo>
                    <a:pt x="41674" y="46948"/>
                  </a:lnTo>
                  <a:lnTo>
                    <a:pt x="40658" y="47662"/>
                  </a:lnTo>
                  <a:lnTo>
                    <a:pt x="39614" y="48349"/>
                  </a:lnTo>
                  <a:lnTo>
                    <a:pt x="38542" y="48954"/>
                  </a:lnTo>
                  <a:lnTo>
                    <a:pt x="37416" y="49531"/>
                  </a:lnTo>
                  <a:lnTo>
                    <a:pt x="36262" y="50052"/>
                  </a:lnTo>
                  <a:lnTo>
                    <a:pt x="35108" y="50519"/>
                  </a:lnTo>
                  <a:lnTo>
                    <a:pt x="33900" y="50932"/>
                  </a:lnTo>
                  <a:lnTo>
                    <a:pt x="32663" y="51289"/>
                  </a:lnTo>
                  <a:lnTo>
                    <a:pt x="31427" y="51563"/>
                  </a:lnTo>
                  <a:lnTo>
                    <a:pt x="30136" y="51783"/>
                  </a:lnTo>
                  <a:lnTo>
                    <a:pt x="29504" y="51893"/>
                  </a:lnTo>
                  <a:lnTo>
                    <a:pt x="28845" y="51948"/>
                  </a:lnTo>
                  <a:lnTo>
                    <a:pt x="28186" y="52030"/>
                  </a:lnTo>
                  <a:lnTo>
                    <a:pt x="27526" y="52058"/>
                  </a:lnTo>
                  <a:lnTo>
                    <a:pt x="26867" y="52085"/>
                  </a:lnTo>
                  <a:lnTo>
                    <a:pt x="25548" y="52085"/>
                  </a:lnTo>
                  <a:lnTo>
                    <a:pt x="24862" y="52058"/>
                  </a:lnTo>
                  <a:lnTo>
                    <a:pt x="24202" y="52030"/>
                  </a:lnTo>
                  <a:lnTo>
                    <a:pt x="23571" y="51948"/>
                  </a:lnTo>
                  <a:lnTo>
                    <a:pt x="22911" y="51893"/>
                  </a:lnTo>
                  <a:lnTo>
                    <a:pt x="22279" y="51783"/>
                  </a:lnTo>
                  <a:lnTo>
                    <a:pt x="20988" y="51563"/>
                  </a:lnTo>
                  <a:lnTo>
                    <a:pt x="19752" y="51289"/>
                  </a:lnTo>
                  <a:lnTo>
                    <a:pt x="18516" y="50932"/>
                  </a:lnTo>
                  <a:lnTo>
                    <a:pt x="17307" y="50519"/>
                  </a:lnTo>
                  <a:lnTo>
                    <a:pt x="16126" y="50052"/>
                  </a:lnTo>
                  <a:lnTo>
                    <a:pt x="15000" y="49531"/>
                  </a:lnTo>
                  <a:lnTo>
                    <a:pt x="13873" y="48954"/>
                  </a:lnTo>
                  <a:lnTo>
                    <a:pt x="12802" y="48349"/>
                  </a:lnTo>
                  <a:lnTo>
                    <a:pt x="11730" y="47662"/>
                  </a:lnTo>
                  <a:lnTo>
                    <a:pt x="10714" y="46948"/>
                  </a:lnTo>
                  <a:lnTo>
                    <a:pt x="9753" y="46179"/>
                  </a:lnTo>
                  <a:lnTo>
                    <a:pt x="8819" y="45355"/>
                  </a:lnTo>
                  <a:lnTo>
                    <a:pt x="7912" y="44503"/>
                  </a:lnTo>
                  <a:lnTo>
                    <a:pt x="7060" y="43597"/>
                  </a:lnTo>
                  <a:lnTo>
                    <a:pt x="6236" y="42663"/>
                  </a:lnTo>
                  <a:lnTo>
                    <a:pt x="5467" y="41701"/>
                  </a:lnTo>
                  <a:lnTo>
                    <a:pt x="4753" y="40685"/>
                  </a:lnTo>
                  <a:lnTo>
                    <a:pt x="4066" y="39613"/>
                  </a:lnTo>
                  <a:lnTo>
                    <a:pt x="3462" y="38542"/>
                  </a:lnTo>
                  <a:lnTo>
                    <a:pt x="2885" y="37416"/>
                  </a:lnTo>
                  <a:lnTo>
                    <a:pt x="2363" y="36289"/>
                  </a:lnTo>
                  <a:lnTo>
                    <a:pt x="1896" y="35108"/>
                  </a:lnTo>
                  <a:lnTo>
                    <a:pt x="1484" y="33899"/>
                  </a:lnTo>
                  <a:lnTo>
                    <a:pt x="1127" y="32663"/>
                  </a:lnTo>
                  <a:lnTo>
                    <a:pt x="852" y="31427"/>
                  </a:lnTo>
                  <a:lnTo>
                    <a:pt x="632" y="30136"/>
                  </a:lnTo>
                  <a:lnTo>
                    <a:pt x="522" y="29504"/>
                  </a:lnTo>
                  <a:lnTo>
                    <a:pt x="467" y="28845"/>
                  </a:lnTo>
                  <a:lnTo>
                    <a:pt x="385" y="28213"/>
                  </a:lnTo>
                  <a:lnTo>
                    <a:pt x="357" y="27554"/>
                  </a:lnTo>
                  <a:lnTo>
                    <a:pt x="330" y="26867"/>
                  </a:lnTo>
                  <a:lnTo>
                    <a:pt x="330" y="26207"/>
                  </a:lnTo>
                  <a:lnTo>
                    <a:pt x="330" y="25548"/>
                  </a:lnTo>
                  <a:lnTo>
                    <a:pt x="357" y="24889"/>
                  </a:lnTo>
                  <a:lnTo>
                    <a:pt x="385" y="24230"/>
                  </a:lnTo>
                  <a:lnTo>
                    <a:pt x="467" y="23570"/>
                  </a:lnTo>
                  <a:lnTo>
                    <a:pt x="522" y="22911"/>
                  </a:lnTo>
                  <a:lnTo>
                    <a:pt x="632" y="22279"/>
                  </a:lnTo>
                  <a:lnTo>
                    <a:pt x="852" y="21015"/>
                  </a:lnTo>
                  <a:lnTo>
                    <a:pt x="1127" y="19752"/>
                  </a:lnTo>
                  <a:lnTo>
                    <a:pt x="1484" y="18516"/>
                  </a:lnTo>
                  <a:lnTo>
                    <a:pt x="1896" y="17334"/>
                  </a:lnTo>
                  <a:lnTo>
                    <a:pt x="2363" y="16153"/>
                  </a:lnTo>
                  <a:lnTo>
                    <a:pt x="2885" y="14999"/>
                  </a:lnTo>
                  <a:lnTo>
                    <a:pt x="3462" y="13873"/>
                  </a:lnTo>
                  <a:lnTo>
                    <a:pt x="4066" y="12802"/>
                  </a:lnTo>
                  <a:lnTo>
                    <a:pt x="4753" y="11758"/>
                  </a:lnTo>
                  <a:lnTo>
                    <a:pt x="5467" y="10741"/>
                  </a:lnTo>
                  <a:lnTo>
                    <a:pt x="6236" y="9752"/>
                  </a:lnTo>
                  <a:lnTo>
                    <a:pt x="7060" y="8818"/>
                  </a:lnTo>
                  <a:lnTo>
                    <a:pt x="7912" y="7912"/>
                  </a:lnTo>
                  <a:lnTo>
                    <a:pt x="8819" y="7060"/>
                  </a:lnTo>
                  <a:lnTo>
                    <a:pt x="9753" y="6236"/>
                  </a:lnTo>
                  <a:lnTo>
                    <a:pt x="10714" y="5467"/>
                  </a:lnTo>
                  <a:lnTo>
                    <a:pt x="11730" y="4753"/>
                  </a:lnTo>
                  <a:lnTo>
                    <a:pt x="12802" y="4093"/>
                  </a:lnTo>
                  <a:lnTo>
                    <a:pt x="13873" y="3461"/>
                  </a:lnTo>
                  <a:lnTo>
                    <a:pt x="15000" y="2884"/>
                  </a:lnTo>
                  <a:lnTo>
                    <a:pt x="16126" y="2363"/>
                  </a:lnTo>
                  <a:lnTo>
                    <a:pt x="17307" y="1896"/>
                  </a:lnTo>
                  <a:lnTo>
                    <a:pt x="18516" y="1483"/>
                  </a:lnTo>
                  <a:lnTo>
                    <a:pt x="19752" y="1154"/>
                  </a:lnTo>
                  <a:lnTo>
                    <a:pt x="20988" y="852"/>
                  </a:lnTo>
                  <a:lnTo>
                    <a:pt x="22279" y="632"/>
                  </a:lnTo>
                  <a:lnTo>
                    <a:pt x="22911" y="549"/>
                  </a:lnTo>
                  <a:lnTo>
                    <a:pt x="23571" y="467"/>
                  </a:lnTo>
                  <a:lnTo>
                    <a:pt x="24202" y="412"/>
                  </a:lnTo>
                  <a:lnTo>
                    <a:pt x="24862" y="357"/>
                  </a:lnTo>
                  <a:lnTo>
                    <a:pt x="25548" y="330"/>
                  </a:lnTo>
                  <a:close/>
                  <a:moveTo>
                    <a:pt x="26208" y="0"/>
                  </a:moveTo>
                  <a:lnTo>
                    <a:pt x="25521" y="27"/>
                  </a:lnTo>
                  <a:lnTo>
                    <a:pt x="24862" y="55"/>
                  </a:lnTo>
                  <a:lnTo>
                    <a:pt x="24202" y="82"/>
                  </a:lnTo>
                  <a:lnTo>
                    <a:pt x="23516" y="137"/>
                  </a:lnTo>
                  <a:lnTo>
                    <a:pt x="22884" y="220"/>
                  </a:lnTo>
                  <a:lnTo>
                    <a:pt x="22224" y="302"/>
                  </a:lnTo>
                  <a:lnTo>
                    <a:pt x="21565" y="412"/>
                  </a:lnTo>
                  <a:lnTo>
                    <a:pt x="20933" y="549"/>
                  </a:lnTo>
                  <a:lnTo>
                    <a:pt x="19670" y="852"/>
                  </a:lnTo>
                  <a:lnTo>
                    <a:pt x="18433" y="1181"/>
                  </a:lnTo>
                  <a:lnTo>
                    <a:pt x="17197" y="1593"/>
                  </a:lnTo>
                  <a:lnTo>
                    <a:pt x="16016" y="2088"/>
                  </a:lnTo>
                  <a:lnTo>
                    <a:pt x="14862" y="2610"/>
                  </a:lnTo>
                  <a:lnTo>
                    <a:pt x="13736" y="3187"/>
                  </a:lnTo>
                  <a:lnTo>
                    <a:pt x="12637" y="3818"/>
                  </a:lnTo>
                  <a:lnTo>
                    <a:pt x="11566" y="4505"/>
                  </a:lnTo>
                  <a:lnTo>
                    <a:pt x="10549" y="5220"/>
                  </a:lnTo>
                  <a:lnTo>
                    <a:pt x="9560" y="6016"/>
                  </a:lnTo>
                  <a:lnTo>
                    <a:pt x="8599" y="6840"/>
                  </a:lnTo>
                  <a:lnTo>
                    <a:pt x="7692" y="7692"/>
                  </a:lnTo>
                  <a:lnTo>
                    <a:pt x="6813" y="8598"/>
                  </a:lnTo>
                  <a:lnTo>
                    <a:pt x="5989" y="9560"/>
                  </a:lnTo>
                  <a:lnTo>
                    <a:pt x="5220" y="10549"/>
                  </a:lnTo>
                  <a:lnTo>
                    <a:pt x="4478" y="11565"/>
                  </a:lnTo>
                  <a:lnTo>
                    <a:pt x="3791" y="12637"/>
                  </a:lnTo>
                  <a:lnTo>
                    <a:pt x="3159" y="13736"/>
                  </a:lnTo>
                  <a:lnTo>
                    <a:pt x="2583" y="14862"/>
                  </a:lnTo>
                  <a:lnTo>
                    <a:pt x="2061" y="16016"/>
                  </a:lnTo>
                  <a:lnTo>
                    <a:pt x="1594" y="17224"/>
                  </a:lnTo>
                  <a:lnTo>
                    <a:pt x="1182" y="18433"/>
                  </a:lnTo>
                  <a:lnTo>
                    <a:pt x="824" y="19669"/>
                  </a:lnTo>
                  <a:lnTo>
                    <a:pt x="550" y="20933"/>
                  </a:lnTo>
                  <a:lnTo>
                    <a:pt x="412" y="21592"/>
                  </a:lnTo>
                  <a:lnTo>
                    <a:pt x="302" y="22224"/>
                  </a:lnTo>
                  <a:lnTo>
                    <a:pt x="220" y="22883"/>
                  </a:lnTo>
                  <a:lnTo>
                    <a:pt x="138" y="23543"/>
                  </a:lnTo>
                  <a:lnTo>
                    <a:pt x="83" y="24202"/>
                  </a:lnTo>
                  <a:lnTo>
                    <a:pt x="28" y="24861"/>
                  </a:lnTo>
                  <a:lnTo>
                    <a:pt x="0" y="25548"/>
                  </a:lnTo>
                  <a:lnTo>
                    <a:pt x="0" y="26207"/>
                  </a:lnTo>
                  <a:lnTo>
                    <a:pt x="0" y="26894"/>
                  </a:lnTo>
                  <a:lnTo>
                    <a:pt x="28" y="27554"/>
                  </a:lnTo>
                  <a:lnTo>
                    <a:pt x="83" y="28213"/>
                  </a:lnTo>
                  <a:lnTo>
                    <a:pt x="138" y="28900"/>
                  </a:lnTo>
                  <a:lnTo>
                    <a:pt x="220" y="29531"/>
                  </a:lnTo>
                  <a:lnTo>
                    <a:pt x="302" y="30191"/>
                  </a:lnTo>
                  <a:lnTo>
                    <a:pt x="412" y="30850"/>
                  </a:lnTo>
                  <a:lnTo>
                    <a:pt x="550" y="31482"/>
                  </a:lnTo>
                  <a:lnTo>
                    <a:pt x="824" y="32746"/>
                  </a:lnTo>
                  <a:lnTo>
                    <a:pt x="1182" y="33982"/>
                  </a:lnTo>
                  <a:lnTo>
                    <a:pt x="1594" y="35218"/>
                  </a:lnTo>
                  <a:lnTo>
                    <a:pt x="2061" y="36399"/>
                  </a:lnTo>
                  <a:lnTo>
                    <a:pt x="2583" y="37553"/>
                  </a:lnTo>
                  <a:lnTo>
                    <a:pt x="3159" y="38679"/>
                  </a:lnTo>
                  <a:lnTo>
                    <a:pt x="3791" y="39778"/>
                  </a:lnTo>
                  <a:lnTo>
                    <a:pt x="4478" y="40850"/>
                  </a:lnTo>
                  <a:lnTo>
                    <a:pt x="5220" y="41866"/>
                  </a:lnTo>
                  <a:lnTo>
                    <a:pt x="5989" y="42855"/>
                  </a:lnTo>
                  <a:lnTo>
                    <a:pt x="6813" y="43817"/>
                  </a:lnTo>
                  <a:lnTo>
                    <a:pt x="7692" y="44723"/>
                  </a:lnTo>
                  <a:lnTo>
                    <a:pt x="8599" y="45602"/>
                  </a:lnTo>
                  <a:lnTo>
                    <a:pt x="9560" y="46426"/>
                  </a:lnTo>
                  <a:lnTo>
                    <a:pt x="10549" y="47195"/>
                  </a:lnTo>
                  <a:lnTo>
                    <a:pt x="11566" y="47937"/>
                  </a:lnTo>
                  <a:lnTo>
                    <a:pt x="12637" y="48624"/>
                  </a:lnTo>
                  <a:lnTo>
                    <a:pt x="13736" y="49256"/>
                  </a:lnTo>
                  <a:lnTo>
                    <a:pt x="14862" y="49833"/>
                  </a:lnTo>
                  <a:lnTo>
                    <a:pt x="16016" y="50355"/>
                  </a:lnTo>
                  <a:lnTo>
                    <a:pt x="17197" y="50822"/>
                  </a:lnTo>
                  <a:lnTo>
                    <a:pt x="18433" y="51234"/>
                  </a:lnTo>
                  <a:lnTo>
                    <a:pt x="19670" y="51591"/>
                  </a:lnTo>
                  <a:lnTo>
                    <a:pt x="20933" y="51866"/>
                  </a:lnTo>
                  <a:lnTo>
                    <a:pt x="21565" y="52003"/>
                  </a:lnTo>
                  <a:lnTo>
                    <a:pt x="22224" y="52113"/>
                  </a:lnTo>
                  <a:lnTo>
                    <a:pt x="22884" y="52195"/>
                  </a:lnTo>
                  <a:lnTo>
                    <a:pt x="23516" y="52278"/>
                  </a:lnTo>
                  <a:lnTo>
                    <a:pt x="24202" y="52333"/>
                  </a:lnTo>
                  <a:lnTo>
                    <a:pt x="24862" y="52388"/>
                  </a:lnTo>
                  <a:lnTo>
                    <a:pt x="25521" y="52415"/>
                  </a:lnTo>
                  <a:lnTo>
                    <a:pt x="26867" y="52415"/>
                  </a:lnTo>
                  <a:lnTo>
                    <a:pt x="27554" y="52388"/>
                  </a:lnTo>
                  <a:lnTo>
                    <a:pt x="28213" y="52333"/>
                  </a:lnTo>
                  <a:lnTo>
                    <a:pt x="28872" y="52278"/>
                  </a:lnTo>
                  <a:lnTo>
                    <a:pt x="29532" y="52195"/>
                  </a:lnTo>
                  <a:lnTo>
                    <a:pt x="30191" y="52113"/>
                  </a:lnTo>
                  <a:lnTo>
                    <a:pt x="30823" y="52003"/>
                  </a:lnTo>
                  <a:lnTo>
                    <a:pt x="31482" y="51866"/>
                  </a:lnTo>
                  <a:lnTo>
                    <a:pt x="32746" y="51591"/>
                  </a:lnTo>
                  <a:lnTo>
                    <a:pt x="33982" y="51234"/>
                  </a:lnTo>
                  <a:lnTo>
                    <a:pt x="35191" y="50822"/>
                  </a:lnTo>
                  <a:lnTo>
                    <a:pt x="36400" y="50355"/>
                  </a:lnTo>
                  <a:lnTo>
                    <a:pt x="37553" y="49833"/>
                  </a:lnTo>
                  <a:lnTo>
                    <a:pt x="38680" y="49256"/>
                  </a:lnTo>
                  <a:lnTo>
                    <a:pt x="39779" y="48624"/>
                  </a:lnTo>
                  <a:lnTo>
                    <a:pt x="40850" y="47937"/>
                  </a:lnTo>
                  <a:lnTo>
                    <a:pt x="41866" y="47195"/>
                  </a:lnTo>
                  <a:lnTo>
                    <a:pt x="42855" y="46426"/>
                  </a:lnTo>
                  <a:lnTo>
                    <a:pt x="43817" y="45602"/>
                  </a:lnTo>
                  <a:lnTo>
                    <a:pt x="44723" y="44723"/>
                  </a:lnTo>
                  <a:lnTo>
                    <a:pt x="45602" y="43817"/>
                  </a:lnTo>
                  <a:lnTo>
                    <a:pt x="46427" y="42855"/>
                  </a:lnTo>
                  <a:lnTo>
                    <a:pt x="47196" y="41866"/>
                  </a:lnTo>
                  <a:lnTo>
                    <a:pt x="47910" y="40850"/>
                  </a:lnTo>
                  <a:lnTo>
                    <a:pt x="48597" y="39778"/>
                  </a:lnTo>
                  <a:lnTo>
                    <a:pt x="49229" y="38679"/>
                  </a:lnTo>
                  <a:lnTo>
                    <a:pt x="49805" y="37553"/>
                  </a:lnTo>
                  <a:lnTo>
                    <a:pt x="50355" y="36399"/>
                  </a:lnTo>
                  <a:lnTo>
                    <a:pt x="50822" y="35218"/>
                  </a:lnTo>
                  <a:lnTo>
                    <a:pt x="51234" y="33982"/>
                  </a:lnTo>
                  <a:lnTo>
                    <a:pt x="51591" y="32746"/>
                  </a:lnTo>
                  <a:lnTo>
                    <a:pt x="51866" y="31482"/>
                  </a:lnTo>
                  <a:lnTo>
                    <a:pt x="52003" y="30850"/>
                  </a:lnTo>
                  <a:lnTo>
                    <a:pt x="52113" y="30191"/>
                  </a:lnTo>
                  <a:lnTo>
                    <a:pt x="52195" y="29531"/>
                  </a:lnTo>
                  <a:lnTo>
                    <a:pt x="52278" y="28900"/>
                  </a:lnTo>
                  <a:lnTo>
                    <a:pt x="52333" y="28213"/>
                  </a:lnTo>
                  <a:lnTo>
                    <a:pt x="52360" y="27554"/>
                  </a:lnTo>
                  <a:lnTo>
                    <a:pt x="52388" y="26894"/>
                  </a:lnTo>
                  <a:lnTo>
                    <a:pt x="52415" y="26207"/>
                  </a:lnTo>
                  <a:lnTo>
                    <a:pt x="52388" y="25548"/>
                  </a:lnTo>
                  <a:lnTo>
                    <a:pt x="52360" y="24861"/>
                  </a:lnTo>
                  <a:lnTo>
                    <a:pt x="52333" y="24202"/>
                  </a:lnTo>
                  <a:lnTo>
                    <a:pt x="52278" y="23543"/>
                  </a:lnTo>
                  <a:lnTo>
                    <a:pt x="52195" y="22883"/>
                  </a:lnTo>
                  <a:lnTo>
                    <a:pt x="52113" y="22224"/>
                  </a:lnTo>
                  <a:lnTo>
                    <a:pt x="52003" y="21592"/>
                  </a:lnTo>
                  <a:lnTo>
                    <a:pt x="51866" y="20933"/>
                  </a:lnTo>
                  <a:lnTo>
                    <a:pt x="51591" y="19669"/>
                  </a:lnTo>
                  <a:lnTo>
                    <a:pt x="51234" y="18433"/>
                  </a:lnTo>
                  <a:lnTo>
                    <a:pt x="50822" y="17224"/>
                  </a:lnTo>
                  <a:lnTo>
                    <a:pt x="50355" y="16016"/>
                  </a:lnTo>
                  <a:lnTo>
                    <a:pt x="49805" y="14862"/>
                  </a:lnTo>
                  <a:lnTo>
                    <a:pt x="49229" y="13736"/>
                  </a:lnTo>
                  <a:lnTo>
                    <a:pt x="48597" y="12637"/>
                  </a:lnTo>
                  <a:lnTo>
                    <a:pt x="47910" y="11565"/>
                  </a:lnTo>
                  <a:lnTo>
                    <a:pt x="47196" y="10549"/>
                  </a:lnTo>
                  <a:lnTo>
                    <a:pt x="46427" y="9560"/>
                  </a:lnTo>
                  <a:lnTo>
                    <a:pt x="45602" y="8598"/>
                  </a:lnTo>
                  <a:lnTo>
                    <a:pt x="44723" y="7692"/>
                  </a:lnTo>
                  <a:lnTo>
                    <a:pt x="43817" y="6840"/>
                  </a:lnTo>
                  <a:lnTo>
                    <a:pt x="42855" y="6016"/>
                  </a:lnTo>
                  <a:lnTo>
                    <a:pt x="41866" y="5220"/>
                  </a:lnTo>
                  <a:lnTo>
                    <a:pt x="40850" y="4505"/>
                  </a:lnTo>
                  <a:lnTo>
                    <a:pt x="39779" y="3818"/>
                  </a:lnTo>
                  <a:lnTo>
                    <a:pt x="38680" y="3187"/>
                  </a:lnTo>
                  <a:lnTo>
                    <a:pt x="37553" y="2610"/>
                  </a:lnTo>
                  <a:lnTo>
                    <a:pt x="36400" y="2088"/>
                  </a:lnTo>
                  <a:lnTo>
                    <a:pt x="35191" y="1593"/>
                  </a:lnTo>
                  <a:lnTo>
                    <a:pt x="33982" y="1181"/>
                  </a:lnTo>
                  <a:lnTo>
                    <a:pt x="32746" y="852"/>
                  </a:lnTo>
                  <a:lnTo>
                    <a:pt x="31482" y="549"/>
                  </a:lnTo>
                  <a:lnTo>
                    <a:pt x="30823" y="412"/>
                  </a:lnTo>
                  <a:lnTo>
                    <a:pt x="30191" y="302"/>
                  </a:lnTo>
                  <a:lnTo>
                    <a:pt x="29532" y="220"/>
                  </a:lnTo>
                  <a:lnTo>
                    <a:pt x="28872" y="137"/>
                  </a:lnTo>
                  <a:lnTo>
                    <a:pt x="28213" y="82"/>
                  </a:lnTo>
                  <a:lnTo>
                    <a:pt x="27554" y="55"/>
                  </a:lnTo>
                  <a:lnTo>
                    <a:pt x="26867" y="27"/>
                  </a:lnTo>
                  <a:lnTo>
                    <a:pt x="26208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21"/>
            <p:cNvSpPr/>
            <p:nvPr/>
          </p:nvSpPr>
          <p:spPr>
            <a:xfrm>
              <a:off x="1803000" y="-2408350"/>
              <a:ext cx="1310400" cy="1310375"/>
            </a:xfrm>
            <a:custGeom>
              <a:avLst/>
              <a:gdLst/>
              <a:ahLst/>
              <a:cxnLst/>
              <a:rect l="l" t="t" r="r" b="b"/>
              <a:pathLst>
                <a:path w="52416" h="52415" extrusionOk="0">
                  <a:moveTo>
                    <a:pt x="26867" y="330"/>
                  </a:moveTo>
                  <a:lnTo>
                    <a:pt x="27527" y="357"/>
                  </a:lnTo>
                  <a:lnTo>
                    <a:pt x="28186" y="412"/>
                  </a:lnTo>
                  <a:lnTo>
                    <a:pt x="28845" y="467"/>
                  </a:lnTo>
                  <a:lnTo>
                    <a:pt x="29505" y="549"/>
                  </a:lnTo>
                  <a:lnTo>
                    <a:pt x="30136" y="632"/>
                  </a:lnTo>
                  <a:lnTo>
                    <a:pt x="31428" y="852"/>
                  </a:lnTo>
                  <a:lnTo>
                    <a:pt x="32664" y="1154"/>
                  </a:lnTo>
                  <a:lnTo>
                    <a:pt x="33900" y="1483"/>
                  </a:lnTo>
                  <a:lnTo>
                    <a:pt x="35109" y="1896"/>
                  </a:lnTo>
                  <a:lnTo>
                    <a:pt x="36263" y="2363"/>
                  </a:lnTo>
                  <a:lnTo>
                    <a:pt x="37416" y="2884"/>
                  </a:lnTo>
                  <a:lnTo>
                    <a:pt x="38543" y="3461"/>
                  </a:lnTo>
                  <a:lnTo>
                    <a:pt x="39614" y="4093"/>
                  </a:lnTo>
                  <a:lnTo>
                    <a:pt x="40658" y="4753"/>
                  </a:lnTo>
                  <a:lnTo>
                    <a:pt x="41674" y="5467"/>
                  </a:lnTo>
                  <a:lnTo>
                    <a:pt x="42663" y="6236"/>
                  </a:lnTo>
                  <a:lnTo>
                    <a:pt x="43597" y="7060"/>
                  </a:lnTo>
                  <a:lnTo>
                    <a:pt x="44504" y="7912"/>
                  </a:lnTo>
                  <a:lnTo>
                    <a:pt x="45356" y="8818"/>
                  </a:lnTo>
                  <a:lnTo>
                    <a:pt x="46180" y="9752"/>
                  </a:lnTo>
                  <a:lnTo>
                    <a:pt x="46949" y="10741"/>
                  </a:lnTo>
                  <a:lnTo>
                    <a:pt x="47663" y="11758"/>
                  </a:lnTo>
                  <a:lnTo>
                    <a:pt x="48350" y="12802"/>
                  </a:lnTo>
                  <a:lnTo>
                    <a:pt x="48954" y="13873"/>
                  </a:lnTo>
                  <a:lnTo>
                    <a:pt x="49531" y="14999"/>
                  </a:lnTo>
                  <a:lnTo>
                    <a:pt x="50053" y="16153"/>
                  </a:lnTo>
                  <a:lnTo>
                    <a:pt x="50520" y="17334"/>
                  </a:lnTo>
                  <a:lnTo>
                    <a:pt x="50932" y="18516"/>
                  </a:lnTo>
                  <a:lnTo>
                    <a:pt x="51262" y="19752"/>
                  </a:lnTo>
                  <a:lnTo>
                    <a:pt x="51564" y="21015"/>
                  </a:lnTo>
                  <a:lnTo>
                    <a:pt x="51784" y="22279"/>
                  </a:lnTo>
                  <a:lnTo>
                    <a:pt x="51894" y="22911"/>
                  </a:lnTo>
                  <a:lnTo>
                    <a:pt x="51949" y="23570"/>
                  </a:lnTo>
                  <a:lnTo>
                    <a:pt x="52004" y="24230"/>
                  </a:lnTo>
                  <a:lnTo>
                    <a:pt x="52058" y="24889"/>
                  </a:lnTo>
                  <a:lnTo>
                    <a:pt x="52086" y="25548"/>
                  </a:lnTo>
                  <a:lnTo>
                    <a:pt x="52086" y="26207"/>
                  </a:lnTo>
                  <a:lnTo>
                    <a:pt x="52086" y="26867"/>
                  </a:lnTo>
                  <a:lnTo>
                    <a:pt x="52058" y="27554"/>
                  </a:lnTo>
                  <a:lnTo>
                    <a:pt x="52004" y="28213"/>
                  </a:lnTo>
                  <a:lnTo>
                    <a:pt x="51949" y="28845"/>
                  </a:lnTo>
                  <a:lnTo>
                    <a:pt x="51894" y="29504"/>
                  </a:lnTo>
                  <a:lnTo>
                    <a:pt x="51784" y="30136"/>
                  </a:lnTo>
                  <a:lnTo>
                    <a:pt x="51564" y="31427"/>
                  </a:lnTo>
                  <a:lnTo>
                    <a:pt x="51262" y="32663"/>
                  </a:lnTo>
                  <a:lnTo>
                    <a:pt x="50932" y="33899"/>
                  </a:lnTo>
                  <a:lnTo>
                    <a:pt x="50520" y="35108"/>
                  </a:lnTo>
                  <a:lnTo>
                    <a:pt x="50053" y="36289"/>
                  </a:lnTo>
                  <a:lnTo>
                    <a:pt x="49531" y="37416"/>
                  </a:lnTo>
                  <a:lnTo>
                    <a:pt x="48954" y="38542"/>
                  </a:lnTo>
                  <a:lnTo>
                    <a:pt x="48350" y="39613"/>
                  </a:lnTo>
                  <a:lnTo>
                    <a:pt x="47663" y="40685"/>
                  </a:lnTo>
                  <a:lnTo>
                    <a:pt x="46949" y="41701"/>
                  </a:lnTo>
                  <a:lnTo>
                    <a:pt x="46180" y="42663"/>
                  </a:lnTo>
                  <a:lnTo>
                    <a:pt x="45356" y="43597"/>
                  </a:lnTo>
                  <a:lnTo>
                    <a:pt x="44504" y="44503"/>
                  </a:lnTo>
                  <a:lnTo>
                    <a:pt x="43597" y="45355"/>
                  </a:lnTo>
                  <a:lnTo>
                    <a:pt x="42663" y="46179"/>
                  </a:lnTo>
                  <a:lnTo>
                    <a:pt x="41674" y="46948"/>
                  </a:lnTo>
                  <a:lnTo>
                    <a:pt x="40658" y="47662"/>
                  </a:lnTo>
                  <a:lnTo>
                    <a:pt x="39614" y="48349"/>
                  </a:lnTo>
                  <a:lnTo>
                    <a:pt x="38543" y="48954"/>
                  </a:lnTo>
                  <a:lnTo>
                    <a:pt x="37416" y="49531"/>
                  </a:lnTo>
                  <a:lnTo>
                    <a:pt x="36263" y="50052"/>
                  </a:lnTo>
                  <a:lnTo>
                    <a:pt x="35109" y="50519"/>
                  </a:lnTo>
                  <a:lnTo>
                    <a:pt x="33900" y="50932"/>
                  </a:lnTo>
                  <a:lnTo>
                    <a:pt x="32664" y="51289"/>
                  </a:lnTo>
                  <a:lnTo>
                    <a:pt x="31428" y="51563"/>
                  </a:lnTo>
                  <a:lnTo>
                    <a:pt x="30136" y="51783"/>
                  </a:lnTo>
                  <a:lnTo>
                    <a:pt x="29505" y="51893"/>
                  </a:lnTo>
                  <a:lnTo>
                    <a:pt x="28845" y="51948"/>
                  </a:lnTo>
                  <a:lnTo>
                    <a:pt x="28186" y="52030"/>
                  </a:lnTo>
                  <a:lnTo>
                    <a:pt x="27527" y="52058"/>
                  </a:lnTo>
                  <a:lnTo>
                    <a:pt x="26867" y="52085"/>
                  </a:lnTo>
                  <a:lnTo>
                    <a:pt x="25549" y="52085"/>
                  </a:lnTo>
                  <a:lnTo>
                    <a:pt x="24890" y="52058"/>
                  </a:lnTo>
                  <a:lnTo>
                    <a:pt x="24230" y="52030"/>
                  </a:lnTo>
                  <a:lnTo>
                    <a:pt x="23571" y="51948"/>
                  </a:lnTo>
                  <a:lnTo>
                    <a:pt x="22912" y="51893"/>
                  </a:lnTo>
                  <a:lnTo>
                    <a:pt x="22280" y="51783"/>
                  </a:lnTo>
                  <a:lnTo>
                    <a:pt x="20989" y="51563"/>
                  </a:lnTo>
                  <a:lnTo>
                    <a:pt x="19752" y="51289"/>
                  </a:lnTo>
                  <a:lnTo>
                    <a:pt x="18516" y="50932"/>
                  </a:lnTo>
                  <a:lnTo>
                    <a:pt x="17307" y="50519"/>
                  </a:lnTo>
                  <a:lnTo>
                    <a:pt x="16154" y="50052"/>
                  </a:lnTo>
                  <a:lnTo>
                    <a:pt x="15000" y="49531"/>
                  </a:lnTo>
                  <a:lnTo>
                    <a:pt x="13874" y="48954"/>
                  </a:lnTo>
                  <a:lnTo>
                    <a:pt x="12802" y="48349"/>
                  </a:lnTo>
                  <a:lnTo>
                    <a:pt x="11731" y="47662"/>
                  </a:lnTo>
                  <a:lnTo>
                    <a:pt x="10742" y="46948"/>
                  </a:lnTo>
                  <a:lnTo>
                    <a:pt x="9753" y="46179"/>
                  </a:lnTo>
                  <a:lnTo>
                    <a:pt x="8819" y="45355"/>
                  </a:lnTo>
                  <a:lnTo>
                    <a:pt x="7912" y="44503"/>
                  </a:lnTo>
                  <a:lnTo>
                    <a:pt x="7061" y="43597"/>
                  </a:lnTo>
                  <a:lnTo>
                    <a:pt x="6237" y="42663"/>
                  </a:lnTo>
                  <a:lnTo>
                    <a:pt x="5467" y="41701"/>
                  </a:lnTo>
                  <a:lnTo>
                    <a:pt x="4753" y="40685"/>
                  </a:lnTo>
                  <a:lnTo>
                    <a:pt x="4066" y="39613"/>
                  </a:lnTo>
                  <a:lnTo>
                    <a:pt x="3462" y="38542"/>
                  </a:lnTo>
                  <a:lnTo>
                    <a:pt x="2885" y="37416"/>
                  </a:lnTo>
                  <a:lnTo>
                    <a:pt x="2363" y="36289"/>
                  </a:lnTo>
                  <a:lnTo>
                    <a:pt x="1896" y="35108"/>
                  </a:lnTo>
                  <a:lnTo>
                    <a:pt x="1484" y="33899"/>
                  </a:lnTo>
                  <a:lnTo>
                    <a:pt x="1127" y="32663"/>
                  </a:lnTo>
                  <a:lnTo>
                    <a:pt x="852" y="31427"/>
                  </a:lnTo>
                  <a:lnTo>
                    <a:pt x="632" y="30136"/>
                  </a:lnTo>
                  <a:lnTo>
                    <a:pt x="523" y="29504"/>
                  </a:lnTo>
                  <a:lnTo>
                    <a:pt x="468" y="28845"/>
                  </a:lnTo>
                  <a:lnTo>
                    <a:pt x="385" y="28213"/>
                  </a:lnTo>
                  <a:lnTo>
                    <a:pt x="358" y="27554"/>
                  </a:lnTo>
                  <a:lnTo>
                    <a:pt x="330" y="26867"/>
                  </a:lnTo>
                  <a:lnTo>
                    <a:pt x="330" y="26207"/>
                  </a:lnTo>
                  <a:lnTo>
                    <a:pt x="330" y="25548"/>
                  </a:lnTo>
                  <a:lnTo>
                    <a:pt x="358" y="24889"/>
                  </a:lnTo>
                  <a:lnTo>
                    <a:pt x="385" y="24230"/>
                  </a:lnTo>
                  <a:lnTo>
                    <a:pt x="468" y="23570"/>
                  </a:lnTo>
                  <a:lnTo>
                    <a:pt x="523" y="22911"/>
                  </a:lnTo>
                  <a:lnTo>
                    <a:pt x="632" y="22279"/>
                  </a:lnTo>
                  <a:lnTo>
                    <a:pt x="852" y="21015"/>
                  </a:lnTo>
                  <a:lnTo>
                    <a:pt x="1127" y="19752"/>
                  </a:lnTo>
                  <a:lnTo>
                    <a:pt x="1484" y="18516"/>
                  </a:lnTo>
                  <a:lnTo>
                    <a:pt x="1896" y="17334"/>
                  </a:lnTo>
                  <a:lnTo>
                    <a:pt x="2363" y="16153"/>
                  </a:lnTo>
                  <a:lnTo>
                    <a:pt x="2885" y="14999"/>
                  </a:lnTo>
                  <a:lnTo>
                    <a:pt x="3462" y="13873"/>
                  </a:lnTo>
                  <a:lnTo>
                    <a:pt x="4066" y="12802"/>
                  </a:lnTo>
                  <a:lnTo>
                    <a:pt x="4753" y="11758"/>
                  </a:lnTo>
                  <a:lnTo>
                    <a:pt x="5467" y="10741"/>
                  </a:lnTo>
                  <a:lnTo>
                    <a:pt x="6237" y="9752"/>
                  </a:lnTo>
                  <a:lnTo>
                    <a:pt x="7061" y="8818"/>
                  </a:lnTo>
                  <a:lnTo>
                    <a:pt x="7912" y="7912"/>
                  </a:lnTo>
                  <a:lnTo>
                    <a:pt x="8819" y="7060"/>
                  </a:lnTo>
                  <a:lnTo>
                    <a:pt x="9753" y="6236"/>
                  </a:lnTo>
                  <a:lnTo>
                    <a:pt x="10742" y="5467"/>
                  </a:lnTo>
                  <a:lnTo>
                    <a:pt x="11731" y="4753"/>
                  </a:lnTo>
                  <a:lnTo>
                    <a:pt x="12802" y="4093"/>
                  </a:lnTo>
                  <a:lnTo>
                    <a:pt x="13874" y="3461"/>
                  </a:lnTo>
                  <a:lnTo>
                    <a:pt x="15000" y="2884"/>
                  </a:lnTo>
                  <a:lnTo>
                    <a:pt x="16154" y="2363"/>
                  </a:lnTo>
                  <a:lnTo>
                    <a:pt x="17307" y="1896"/>
                  </a:lnTo>
                  <a:lnTo>
                    <a:pt x="18516" y="1483"/>
                  </a:lnTo>
                  <a:lnTo>
                    <a:pt x="19752" y="1154"/>
                  </a:lnTo>
                  <a:lnTo>
                    <a:pt x="20989" y="852"/>
                  </a:lnTo>
                  <a:lnTo>
                    <a:pt x="22280" y="632"/>
                  </a:lnTo>
                  <a:lnTo>
                    <a:pt x="22912" y="549"/>
                  </a:lnTo>
                  <a:lnTo>
                    <a:pt x="23571" y="467"/>
                  </a:lnTo>
                  <a:lnTo>
                    <a:pt x="24230" y="412"/>
                  </a:lnTo>
                  <a:lnTo>
                    <a:pt x="24890" y="357"/>
                  </a:lnTo>
                  <a:lnTo>
                    <a:pt x="25549" y="330"/>
                  </a:lnTo>
                  <a:close/>
                  <a:moveTo>
                    <a:pt x="26208" y="0"/>
                  </a:moveTo>
                  <a:lnTo>
                    <a:pt x="25521" y="27"/>
                  </a:lnTo>
                  <a:lnTo>
                    <a:pt x="24862" y="55"/>
                  </a:lnTo>
                  <a:lnTo>
                    <a:pt x="24203" y="82"/>
                  </a:lnTo>
                  <a:lnTo>
                    <a:pt x="23543" y="137"/>
                  </a:lnTo>
                  <a:lnTo>
                    <a:pt x="22884" y="220"/>
                  </a:lnTo>
                  <a:lnTo>
                    <a:pt x="22225" y="302"/>
                  </a:lnTo>
                  <a:lnTo>
                    <a:pt x="21565" y="412"/>
                  </a:lnTo>
                  <a:lnTo>
                    <a:pt x="20934" y="549"/>
                  </a:lnTo>
                  <a:lnTo>
                    <a:pt x="19670" y="852"/>
                  </a:lnTo>
                  <a:lnTo>
                    <a:pt x="18434" y="1181"/>
                  </a:lnTo>
                  <a:lnTo>
                    <a:pt x="17198" y="1593"/>
                  </a:lnTo>
                  <a:lnTo>
                    <a:pt x="16016" y="2088"/>
                  </a:lnTo>
                  <a:lnTo>
                    <a:pt x="14863" y="2610"/>
                  </a:lnTo>
                  <a:lnTo>
                    <a:pt x="13736" y="3187"/>
                  </a:lnTo>
                  <a:lnTo>
                    <a:pt x="12637" y="3818"/>
                  </a:lnTo>
                  <a:lnTo>
                    <a:pt x="11566" y="4505"/>
                  </a:lnTo>
                  <a:lnTo>
                    <a:pt x="10550" y="5220"/>
                  </a:lnTo>
                  <a:lnTo>
                    <a:pt x="9561" y="6016"/>
                  </a:lnTo>
                  <a:lnTo>
                    <a:pt x="8599" y="6840"/>
                  </a:lnTo>
                  <a:lnTo>
                    <a:pt x="7693" y="7692"/>
                  </a:lnTo>
                  <a:lnTo>
                    <a:pt x="6813" y="8598"/>
                  </a:lnTo>
                  <a:lnTo>
                    <a:pt x="5989" y="9560"/>
                  </a:lnTo>
                  <a:lnTo>
                    <a:pt x="5220" y="10549"/>
                  </a:lnTo>
                  <a:lnTo>
                    <a:pt x="4478" y="11565"/>
                  </a:lnTo>
                  <a:lnTo>
                    <a:pt x="3792" y="12637"/>
                  </a:lnTo>
                  <a:lnTo>
                    <a:pt x="3160" y="13736"/>
                  </a:lnTo>
                  <a:lnTo>
                    <a:pt x="2583" y="14862"/>
                  </a:lnTo>
                  <a:lnTo>
                    <a:pt x="2061" y="16016"/>
                  </a:lnTo>
                  <a:lnTo>
                    <a:pt x="1594" y="17224"/>
                  </a:lnTo>
                  <a:lnTo>
                    <a:pt x="1182" y="18433"/>
                  </a:lnTo>
                  <a:lnTo>
                    <a:pt x="825" y="19669"/>
                  </a:lnTo>
                  <a:lnTo>
                    <a:pt x="550" y="20933"/>
                  </a:lnTo>
                  <a:lnTo>
                    <a:pt x="413" y="21592"/>
                  </a:lnTo>
                  <a:lnTo>
                    <a:pt x="303" y="22224"/>
                  </a:lnTo>
                  <a:lnTo>
                    <a:pt x="220" y="22883"/>
                  </a:lnTo>
                  <a:lnTo>
                    <a:pt x="138" y="23543"/>
                  </a:lnTo>
                  <a:lnTo>
                    <a:pt x="83" y="24202"/>
                  </a:lnTo>
                  <a:lnTo>
                    <a:pt x="28" y="24861"/>
                  </a:lnTo>
                  <a:lnTo>
                    <a:pt x="28" y="25548"/>
                  </a:lnTo>
                  <a:lnTo>
                    <a:pt x="1" y="26207"/>
                  </a:lnTo>
                  <a:lnTo>
                    <a:pt x="28" y="26894"/>
                  </a:lnTo>
                  <a:lnTo>
                    <a:pt x="28" y="27554"/>
                  </a:lnTo>
                  <a:lnTo>
                    <a:pt x="83" y="28213"/>
                  </a:lnTo>
                  <a:lnTo>
                    <a:pt x="138" y="28900"/>
                  </a:lnTo>
                  <a:lnTo>
                    <a:pt x="220" y="29531"/>
                  </a:lnTo>
                  <a:lnTo>
                    <a:pt x="303" y="30191"/>
                  </a:lnTo>
                  <a:lnTo>
                    <a:pt x="413" y="30850"/>
                  </a:lnTo>
                  <a:lnTo>
                    <a:pt x="550" y="31482"/>
                  </a:lnTo>
                  <a:lnTo>
                    <a:pt x="825" y="32746"/>
                  </a:lnTo>
                  <a:lnTo>
                    <a:pt x="1182" y="33982"/>
                  </a:lnTo>
                  <a:lnTo>
                    <a:pt x="1594" y="35218"/>
                  </a:lnTo>
                  <a:lnTo>
                    <a:pt x="2061" y="36399"/>
                  </a:lnTo>
                  <a:lnTo>
                    <a:pt x="2583" y="37553"/>
                  </a:lnTo>
                  <a:lnTo>
                    <a:pt x="3160" y="38679"/>
                  </a:lnTo>
                  <a:lnTo>
                    <a:pt x="3792" y="39778"/>
                  </a:lnTo>
                  <a:lnTo>
                    <a:pt x="4478" y="40850"/>
                  </a:lnTo>
                  <a:lnTo>
                    <a:pt x="5220" y="41866"/>
                  </a:lnTo>
                  <a:lnTo>
                    <a:pt x="5989" y="42855"/>
                  </a:lnTo>
                  <a:lnTo>
                    <a:pt x="6813" y="43817"/>
                  </a:lnTo>
                  <a:lnTo>
                    <a:pt x="7693" y="44723"/>
                  </a:lnTo>
                  <a:lnTo>
                    <a:pt x="8599" y="45602"/>
                  </a:lnTo>
                  <a:lnTo>
                    <a:pt x="9561" y="46426"/>
                  </a:lnTo>
                  <a:lnTo>
                    <a:pt x="10550" y="47195"/>
                  </a:lnTo>
                  <a:lnTo>
                    <a:pt x="11566" y="47937"/>
                  </a:lnTo>
                  <a:lnTo>
                    <a:pt x="12637" y="48624"/>
                  </a:lnTo>
                  <a:lnTo>
                    <a:pt x="13736" y="49256"/>
                  </a:lnTo>
                  <a:lnTo>
                    <a:pt x="14863" y="49833"/>
                  </a:lnTo>
                  <a:lnTo>
                    <a:pt x="16016" y="50355"/>
                  </a:lnTo>
                  <a:lnTo>
                    <a:pt x="17198" y="50822"/>
                  </a:lnTo>
                  <a:lnTo>
                    <a:pt x="18434" y="51234"/>
                  </a:lnTo>
                  <a:lnTo>
                    <a:pt x="19670" y="51591"/>
                  </a:lnTo>
                  <a:lnTo>
                    <a:pt x="20934" y="51866"/>
                  </a:lnTo>
                  <a:lnTo>
                    <a:pt x="21565" y="52003"/>
                  </a:lnTo>
                  <a:lnTo>
                    <a:pt x="22225" y="52113"/>
                  </a:lnTo>
                  <a:lnTo>
                    <a:pt x="22884" y="52195"/>
                  </a:lnTo>
                  <a:lnTo>
                    <a:pt x="23543" y="52278"/>
                  </a:lnTo>
                  <a:lnTo>
                    <a:pt x="24203" y="52333"/>
                  </a:lnTo>
                  <a:lnTo>
                    <a:pt x="24862" y="52388"/>
                  </a:lnTo>
                  <a:lnTo>
                    <a:pt x="25521" y="52415"/>
                  </a:lnTo>
                  <a:lnTo>
                    <a:pt x="26867" y="52415"/>
                  </a:lnTo>
                  <a:lnTo>
                    <a:pt x="27554" y="52388"/>
                  </a:lnTo>
                  <a:lnTo>
                    <a:pt x="28214" y="52333"/>
                  </a:lnTo>
                  <a:lnTo>
                    <a:pt x="28873" y="52278"/>
                  </a:lnTo>
                  <a:lnTo>
                    <a:pt x="29532" y="52195"/>
                  </a:lnTo>
                  <a:lnTo>
                    <a:pt x="30191" y="52113"/>
                  </a:lnTo>
                  <a:lnTo>
                    <a:pt x="30851" y="52003"/>
                  </a:lnTo>
                  <a:lnTo>
                    <a:pt x="31483" y="51866"/>
                  </a:lnTo>
                  <a:lnTo>
                    <a:pt x="32746" y="51591"/>
                  </a:lnTo>
                  <a:lnTo>
                    <a:pt x="33982" y="51234"/>
                  </a:lnTo>
                  <a:lnTo>
                    <a:pt x="35191" y="50822"/>
                  </a:lnTo>
                  <a:lnTo>
                    <a:pt x="36400" y="50355"/>
                  </a:lnTo>
                  <a:lnTo>
                    <a:pt x="37554" y="49833"/>
                  </a:lnTo>
                  <a:lnTo>
                    <a:pt x="38680" y="49256"/>
                  </a:lnTo>
                  <a:lnTo>
                    <a:pt x="39779" y="48624"/>
                  </a:lnTo>
                  <a:lnTo>
                    <a:pt x="40850" y="47937"/>
                  </a:lnTo>
                  <a:lnTo>
                    <a:pt x="41867" y="47195"/>
                  </a:lnTo>
                  <a:lnTo>
                    <a:pt x="42856" y="46426"/>
                  </a:lnTo>
                  <a:lnTo>
                    <a:pt x="43817" y="45602"/>
                  </a:lnTo>
                  <a:lnTo>
                    <a:pt x="44724" y="44723"/>
                  </a:lnTo>
                  <a:lnTo>
                    <a:pt x="45603" y="43817"/>
                  </a:lnTo>
                  <a:lnTo>
                    <a:pt x="46427" y="42855"/>
                  </a:lnTo>
                  <a:lnTo>
                    <a:pt x="47196" y="41866"/>
                  </a:lnTo>
                  <a:lnTo>
                    <a:pt x="47938" y="40850"/>
                  </a:lnTo>
                  <a:lnTo>
                    <a:pt x="48597" y="39778"/>
                  </a:lnTo>
                  <a:lnTo>
                    <a:pt x="49229" y="38679"/>
                  </a:lnTo>
                  <a:lnTo>
                    <a:pt x="49806" y="37553"/>
                  </a:lnTo>
                  <a:lnTo>
                    <a:pt x="50355" y="36399"/>
                  </a:lnTo>
                  <a:lnTo>
                    <a:pt x="50822" y="35218"/>
                  </a:lnTo>
                  <a:lnTo>
                    <a:pt x="51234" y="33982"/>
                  </a:lnTo>
                  <a:lnTo>
                    <a:pt x="51591" y="32746"/>
                  </a:lnTo>
                  <a:lnTo>
                    <a:pt x="51866" y="31482"/>
                  </a:lnTo>
                  <a:lnTo>
                    <a:pt x="52004" y="30850"/>
                  </a:lnTo>
                  <a:lnTo>
                    <a:pt x="52113" y="30191"/>
                  </a:lnTo>
                  <a:lnTo>
                    <a:pt x="52196" y="29531"/>
                  </a:lnTo>
                  <a:lnTo>
                    <a:pt x="52278" y="28900"/>
                  </a:lnTo>
                  <a:lnTo>
                    <a:pt x="52333" y="28213"/>
                  </a:lnTo>
                  <a:lnTo>
                    <a:pt x="52361" y="27554"/>
                  </a:lnTo>
                  <a:lnTo>
                    <a:pt x="52388" y="26894"/>
                  </a:lnTo>
                  <a:lnTo>
                    <a:pt x="52416" y="26207"/>
                  </a:lnTo>
                  <a:lnTo>
                    <a:pt x="52388" y="25548"/>
                  </a:lnTo>
                  <a:lnTo>
                    <a:pt x="52361" y="24861"/>
                  </a:lnTo>
                  <a:lnTo>
                    <a:pt x="52333" y="24202"/>
                  </a:lnTo>
                  <a:lnTo>
                    <a:pt x="52278" y="23543"/>
                  </a:lnTo>
                  <a:lnTo>
                    <a:pt x="52196" y="22883"/>
                  </a:lnTo>
                  <a:lnTo>
                    <a:pt x="52113" y="22224"/>
                  </a:lnTo>
                  <a:lnTo>
                    <a:pt x="52004" y="21592"/>
                  </a:lnTo>
                  <a:lnTo>
                    <a:pt x="51866" y="20933"/>
                  </a:lnTo>
                  <a:lnTo>
                    <a:pt x="51591" y="19669"/>
                  </a:lnTo>
                  <a:lnTo>
                    <a:pt x="51234" y="18433"/>
                  </a:lnTo>
                  <a:lnTo>
                    <a:pt x="50822" y="17224"/>
                  </a:lnTo>
                  <a:lnTo>
                    <a:pt x="50355" y="16016"/>
                  </a:lnTo>
                  <a:lnTo>
                    <a:pt x="49806" y="14862"/>
                  </a:lnTo>
                  <a:lnTo>
                    <a:pt x="49229" y="13736"/>
                  </a:lnTo>
                  <a:lnTo>
                    <a:pt x="48597" y="12637"/>
                  </a:lnTo>
                  <a:lnTo>
                    <a:pt x="47938" y="11565"/>
                  </a:lnTo>
                  <a:lnTo>
                    <a:pt x="47196" y="10549"/>
                  </a:lnTo>
                  <a:lnTo>
                    <a:pt x="46427" y="9560"/>
                  </a:lnTo>
                  <a:lnTo>
                    <a:pt x="45603" y="8598"/>
                  </a:lnTo>
                  <a:lnTo>
                    <a:pt x="44724" y="7692"/>
                  </a:lnTo>
                  <a:lnTo>
                    <a:pt x="43817" y="6840"/>
                  </a:lnTo>
                  <a:lnTo>
                    <a:pt x="42856" y="6016"/>
                  </a:lnTo>
                  <a:lnTo>
                    <a:pt x="41867" y="5220"/>
                  </a:lnTo>
                  <a:lnTo>
                    <a:pt x="40850" y="4505"/>
                  </a:lnTo>
                  <a:lnTo>
                    <a:pt x="39779" y="3818"/>
                  </a:lnTo>
                  <a:lnTo>
                    <a:pt x="38680" y="3187"/>
                  </a:lnTo>
                  <a:lnTo>
                    <a:pt x="37554" y="2610"/>
                  </a:lnTo>
                  <a:lnTo>
                    <a:pt x="36400" y="2088"/>
                  </a:lnTo>
                  <a:lnTo>
                    <a:pt x="35191" y="1593"/>
                  </a:lnTo>
                  <a:lnTo>
                    <a:pt x="33982" y="1181"/>
                  </a:lnTo>
                  <a:lnTo>
                    <a:pt x="32746" y="852"/>
                  </a:lnTo>
                  <a:lnTo>
                    <a:pt x="31483" y="549"/>
                  </a:lnTo>
                  <a:lnTo>
                    <a:pt x="30851" y="412"/>
                  </a:lnTo>
                  <a:lnTo>
                    <a:pt x="30191" y="302"/>
                  </a:lnTo>
                  <a:lnTo>
                    <a:pt x="29532" y="220"/>
                  </a:lnTo>
                  <a:lnTo>
                    <a:pt x="28873" y="137"/>
                  </a:lnTo>
                  <a:lnTo>
                    <a:pt x="28214" y="82"/>
                  </a:lnTo>
                  <a:lnTo>
                    <a:pt x="27554" y="55"/>
                  </a:lnTo>
                  <a:lnTo>
                    <a:pt x="26867" y="27"/>
                  </a:lnTo>
                  <a:lnTo>
                    <a:pt x="26208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1"/>
            <p:cNvSpPr/>
            <p:nvPr/>
          </p:nvSpPr>
          <p:spPr>
            <a:xfrm>
              <a:off x="1151950" y="-2408350"/>
              <a:ext cx="1310375" cy="1310375"/>
            </a:xfrm>
            <a:custGeom>
              <a:avLst/>
              <a:gdLst/>
              <a:ahLst/>
              <a:cxnLst/>
              <a:rect l="l" t="t" r="r" b="b"/>
              <a:pathLst>
                <a:path w="52415" h="52415" extrusionOk="0">
                  <a:moveTo>
                    <a:pt x="26867" y="330"/>
                  </a:moveTo>
                  <a:lnTo>
                    <a:pt x="27526" y="357"/>
                  </a:lnTo>
                  <a:lnTo>
                    <a:pt x="28185" y="412"/>
                  </a:lnTo>
                  <a:lnTo>
                    <a:pt x="28845" y="467"/>
                  </a:lnTo>
                  <a:lnTo>
                    <a:pt x="29504" y="549"/>
                  </a:lnTo>
                  <a:lnTo>
                    <a:pt x="30136" y="632"/>
                  </a:lnTo>
                  <a:lnTo>
                    <a:pt x="31427" y="852"/>
                  </a:lnTo>
                  <a:lnTo>
                    <a:pt x="32663" y="1154"/>
                  </a:lnTo>
                  <a:lnTo>
                    <a:pt x="33899" y="1483"/>
                  </a:lnTo>
                  <a:lnTo>
                    <a:pt x="35108" y="1896"/>
                  </a:lnTo>
                  <a:lnTo>
                    <a:pt x="36262" y="2363"/>
                  </a:lnTo>
                  <a:lnTo>
                    <a:pt x="37416" y="2884"/>
                  </a:lnTo>
                  <a:lnTo>
                    <a:pt x="38542" y="3461"/>
                  </a:lnTo>
                  <a:lnTo>
                    <a:pt x="39613" y="4093"/>
                  </a:lnTo>
                  <a:lnTo>
                    <a:pt x="40657" y="4753"/>
                  </a:lnTo>
                  <a:lnTo>
                    <a:pt x="41674" y="5467"/>
                  </a:lnTo>
                  <a:lnTo>
                    <a:pt x="42663" y="6236"/>
                  </a:lnTo>
                  <a:lnTo>
                    <a:pt x="43597" y="7060"/>
                  </a:lnTo>
                  <a:lnTo>
                    <a:pt x="44503" y="7912"/>
                  </a:lnTo>
                  <a:lnTo>
                    <a:pt x="45355" y="8818"/>
                  </a:lnTo>
                  <a:lnTo>
                    <a:pt x="46179" y="9752"/>
                  </a:lnTo>
                  <a:lnTo>
                    <a:pt x="46948" y="10741"/>
                  </a:lnTo>
                  <a:lnTo>
                    <a:pt x="47662" y="11758"/>
                  </a:lnTo>
                  <a:lnTo>
                    <a:pt x="48349" y="12802"/>
                  </a:lnTo>
                  <a:lnTo>
                    <a:pt x="48954" y="13873"/>
                  </a:lnTo>
                  <a:lnTo>
                    <a:pt x="49530" y="14999"/>
                  </a:lnTo>
                  <a:lnTo>
                    <a:pt x="50052" y="16153"/>
                  </a:lnTo>
                  <a:lnTo>
                    <a:pt x="50519" y="17334"/>
                  </a:lnTo>
                  <a:lnTo>
                    <a:pt x="50932" y="18516"/>
                  </a:lnTo>
                  <a:lnTo>
                    <a:pt x="51261" y="19752"/>
                  </a:lnTo>
                  <a:lnTo>
                    <a:pt x="51563" y="21015"/>
                  </a:lnTo>
                  <a:lnTo>
                    <a:pt x="51783" y="22279"/>
                  </a:lnTo>
                  <a:lnTo>
                    <a:pt x="51893" y="22911"/>
                  </a:lnTo>
                  <a:lnTo>
                    <a:pt x="51948" y="23570"/>
                  </a:lnTo>
                  <a:lnTo>
                    <a:pt x="52003" y="24230"/>
                  </a:lnTo>
                  <a:lnTo>
                    <a:pt x="52058" y="24889"/>
                  </a:lnTo>
                  <a:lnTo>
                    <a:pt x="52085" y="25548"/>
                  </a:lnTo>
                  <a:lnTo>
                    <a:pt x="52085" y="26207"/>
                  </a:lnTo>
                  <a:lnTo>
                    <a:pt x="52085" y="26867"/>
                  </a:lnTo>
                  <a:lnTo>
                    <a:pt x="52058" y="27554"/>
                  </a:lnTo>
                  <a:lnTo>
                    <a:pt x="52003" y="28213"/>
                  </a:lnTo>
                  <a:lnTo>
                    <a:pt x="51948" y="28845"/>
                  </a:lnTo>
                  <a:lnTo>
                    <a:pt x="51893" y="29504"/>
                  </a:lnTo>
                  <a:lnTo>
                    <a:pt x="51783" y="30136"/>
                  </a:lnTo>
                  <a:lnTo>
                    <a:pt x="51563" y="31427"/>
                  </a:lnTo>
                  <a:lnTo>
                    <a:pt x="51261" y="32663"/>
                  </a:lnTo>
                  <a:lnTo>
                    <a:pt x="50932" y="33899"/>
                  </a:lnTo>
                  <a:lnTo>
                    <a:pt x="50519" y="35108"/>
                  </a:lnTo>
                  <a:lnTo>
                    <a:pt x="50052" y="36289"/>
                  </a:lnTo>
                  <a:lnTo>
                    <a:pt x="49530" y="37416"/>
                  </a:lnTo>
                  <a:lnTo>
                    <a:pt x="48954" y="38542"/>
                  </a:lnTo>
                  <a:lnTo>
                    <a:pt x="48349" y="39613"/>
                  </a:lnTo>
                  <a:lnTo>
                    <a:pt x="47662" y="40685"/>
                  </a:lnTo>
                  <a:lnTo>
                    <a:pt x="46948" y="41701"/>
                  </a:lnTo>
                  <a:lnTo>
                    <a:pt x="46179" y="42663"/>
                  </a:lnTo>
                  <a:lnTo>
                    <a:pt x="45355" y="43597"/>
                  </a:lnTo>
                  <a:lnTo>
                    <a:pt x="44503" y="44503"/>
                  </a:lnTo>
                  <a:lnTo>
                    <a:pt x="43597" y="45355"/>
                  </a:lnTo>
                  <a:lnTo>
                    <a:pt x="42663" y="46179"/>
                  </a:lnTo>
                  <a:lnTo>
                    <a:pt x="41674" y="46948"/>
                  </a:lnTo>
                  <a:lnTo>
                    <a:pt x="40657" y="47662"/>
                  </a:lnTo>
                  <a:lnTo>
                    <a:pt x="39613" y="48349"/>
                  </a:lnTo>
                  <a:lnTo>
                    <a:pt x="38542" y="48954"/>
                  </a:lnTo>
                  <a:lnTo>
                    <a:pt x="37416" y="49531"/>
                  </a:lnTo>
                  <a:lnTo>
                    <a:pt x="36262" y="50052"/>
                  </a:lnTo>
                  <a:lnTo>
                    <a:pt x="35108" y="50519"/>
                  </a:lnTo>
                  <a:lnTo>
                    <a:pt x="33899" y="50932"/>
                  </a:lnTo>
                  <a:lnTo>
                    <a:pt x="32663" y="51289"/>
                  </a:lnTo>
                  <a:lnTo>
                    <a:pt x="31427" y="51563"/>
                  </a:lnTo>
                  <a:lnTo>
                    <a:pt x="30136" y="51783"/>
                  </a:lnTo>
                  <a:lnTo>
                    <a:pt x="29504" y="51893"/>
                  </a:lnTo>
                  <a:lnTo>
                    <a:pt x="28845" y="51948"/>
                  </a:lnTo>
                  <a:lnTo>
                    <a:pt x="28185" y="52030"/>
                  </a:lnTo>
                  <a:lnTo>
                    <a:pt x="27526" y="52058"/>
                  </a:lnTo>
                  <a:lnTo>
                    <a:pt x="26867" y="52085"/>
                  </a:lnTo>
                  <a:lnTo>
                    <a:pt x="25548" y="52085"/>
                  </a:lnTo>
                  <a:lnTo>
                    <a:pt x="24889" y="52058"/>
                  </a:lnTo>
                  <a:lnTo>
                    <a:pt x="24230" y="52030"/>
                  </a:lnTo>
                  <a:lnTo>
                    <a:pt x="23570" y="51948"/>
                  </a:lnTo>
                  <a:lnTo>
                    <a:pt x="22911" y="51893"/>
                  </a:lnTo>
                  <a:lnTo>
                    <a:pt x="22279" y="51783"/>
                  </a:lnTo>
                  <a:lnTo>
                    <a:pt x="20988" y="51563"/>
                  </a:lnTo>
                  <a:lnTo>
                    <a:pt x="19752" y="51289"/>
                  </a:lnTo>
                  <a:lnTo>
                    <a:pt x="18516" y="50932"/>
                  </a:lnTo>
                  <a:lnTo>
                    <a:pt x="17307" y="50519"/>
                  </a:lnTo>
                  <a:lnTo>
                    <a:pt x="16153" y="50052"/>
                  </a:lnTo>
                  <a:lnTo>
                    <a:pt x="14999" y="49531"/>
                  </a:lnTo>
                  <a:lnTo>
                    <a:pt x="13873" y="48954"/>
                  </a:lnTo>
                  <a:lnTo>
                    <a:pt x="12802" y="48349"/>
                  </a:lnTo>
                  <a:lnTo>
                    <a:pt x="11758" y="47662"/>
                  </a:lnTo>
                  <a:lnTo>
                    <a:pt x="10741" y="46948"/>
                  </a:lnTo>
                  <a:lnTo>
                    <a:pt x="9752" y="46179"/>
                  </a:lnTo>
                  <a:lnTo>
                    <a:pt x="8818" y="45355"/>
                  </a:lnTo>
                  <a:lnTo>
                    <a:pt x="7912" y="44503"/>
                  </a:lnTo>
                  <a:lnTo>
                    <a:pt x="7060" y="43597"/>
                  </a:lnTo>
                  <a:lnTo>
                    <a:pt x="6236" y="42663"/>
                  </a:lnTo>
                  <a:lnTo>
                    <a:pt x="5467" y="41701"/>
                  </a:lnTo>
                  <a:lnTo>
                    <a:pt x="4753" y="40685"/>
                  </a:lnTo>
                  <a:lnTo>
                    <a:pt x="4066" y="39613"/>
                  </a:lnTo>
                  <a:lnTo>
                    <a:pt x="3461" y="38542"/>
                  </a:lnTo>
                  <a:lnTo>
                    <a:pt x="2884" y="37416"/>
                  </a:lnTo>
                  <a:lnTo>
                    <a:pt x="2363" y="36289"/>
                  </a:lnTo>
                  <a:lnTo>
                    <a:pt x="1896" y="35108"/>
                  </a:lnTo>
                  <a:lnTo>
                    <a:pt x="1483" y="33899"/>
                  </a:lnTo>
                  <a:lnTo>
                    <a:pt x="1126" y="32663"/>
                  </a:lnTo>
                  <a:lnTo>
                    <a:pt x="852" y="31427"/>
                  </a:lnTo>
                  <a:lnTo>
                    <a:pt x="632" y="30136"/>
                  </a:lnTo>
                  <a:lnTo>
                    <a:pt x="522" y="29504"/>
                  </a:lnTo>
                  <a:lnTo>
                    <a:pt x="467" y="28845"/>
                  </a:lnTo>
                  <a:lnTo>
                    <a:pt x="385" y="28213"/>
                  </a:lnTo>
                  <a:lnTo>
                    <a:pt x="357" y="27554"/>
                  </a:lnTo>
                  <a:lnTo>
                    <a:pt x="330" y="26867"/>
                  </a:lnTo>
                  <a:lnTo>
                    <a:pt x="330" y="26207"/>
                  </a:lnTo>
                  <a:lnTo>
                    <a:pt x="330" y="25548"/>
                  </a:lnTo>
                  <a:lnTo>
                    <a:pt x="357" y="24889"/>
                  </a:lnTo>
                  <a:lnTo>
                    <a:pt x="385" y="24230"/>
                  </a:lnTo>
                  <a:lnTo>
                    <a:pt x="467" y="23570"/>
                  </a:lnTo>
                  <a:lnTo>
                    <a:pt x="522" y="22911"/>
                  </a:lnTo>
                  <a:lnTo>
                    <a:pt x="632" y="22279"/>
                  </a:lnTo>
                  <a:lnTo>
                    <a:pt x="852" y="21015"/>
                  </a:lnTo>
                  <a:lnTo>
                    <a:pt x="1126" y="19752"/>
                  </a:lnTo>
                  <a:lnTo>
                    <a:pt x="1483" y="18516"/>
                  </a:lnTo>
                  <a:lnTo>
                    <a:pt x="1896" y="17334"/>
                  </a:lnTo>
                  <a:lnTo>
                    <a:pt x="2363" y="16153"/>
                  </a:lnTo>
                  <a:lnTo>
                    <a:pt x="2884" y="14999"/>
                  </a:lnTo>
                  <a:lnTo>
                    <a:pt x="3461" y="13873"/>
                  </a:lnTo>
                  <a:lnTo>
                    <a:pt x="4066" y="12802"/>
                  </a:lnTo>
                  <a:lnTo>
                    <a:pt x="4753" y="11758"/>
                  </a:lnTo>
                  <a:lnTo>
                    <a:pt x="5467" y="10741"/>
                  </a:lnTo>
                  <a:lnTo>
                    <a:pt x="6236" y="9752"/>
                  </a:lnTo>
                  <a:lnTo>
                    <a:pt x="7060" y="8818"/>
                  </a:lnTo>
                  <a:lnTo>
                    <a:pt x="7912" y="7912"/>
                  </a:lnTo>
                  <a:lnTo>
                    <a:pt x="8818" y="7060"/>
                  </a:lnTo>
                  <a:lnTo>
                    <a:pt x="9752" y="6236"/>
                  </a:lnTo>
                  <a:lnTo>
                    <a:pt x="10741" y="5467"/>
                  </a:lnTo>
                  <a:lnTo>
                    <a:pt x="11758" y="4753"/>
                  </a:lnTo>
                  <a:lnTo>
                    <a:pt x="12802" y="4093"/>
                  </a:lnTo>
                  <a:lnTo>
                    <a:pt x="13873" y="3461"/>
                  </a:lnTo>
                  <a:lnTo>
                    <a:pt x="14999" y="2884"/>
                  </a:lnTo>
                  <a:lnTo>
                    <a:pt x="16153" y="2363"/>
                  </a:lnTo>
                  <a:lnTo>
                    <a:pt x="17307" y="1896"/>
                  </a:lnTo>
                  <a:lnTo>
                    <a:pt x="18516" y="1483"/>
                  </a:lnTo>
                  <a:lnTo>
                    <a:pt x="19752" y="1154"/>
                  </a:lnTo>
                  <a:lnTo>
                    <a:pt x="20988" y="852"/>
                  </a:lnTo>
                  <a:lnTo>
                    <a:pt x="22279" y="632"/>
                  </a:lnTo>
                  <a:lnTo>
                    <a:pt x="22911" y="549"/>
                  </a:lnTo>
                  <a:lnTo>
                    <a:pt x="23570" y="467"/>
                  </a:lnTo>
                  <a:lnTo>
                    <a:pt x="24230" y="412"/>
                  </a:lnTo>
                  <a:lnTo>
                    <a:pt x="24889" y="357"/>
                  </a:lnTo>
                  <a:lnTo>
                    <a:pt x="25548" y="330"/>
                  </a:lnTo>
                  <a:close/>
                  <a:moveTo>
                    <a:pt x="26207" y="0"/>
                  </a:moveTo>
                  <a:lnTo>
                    <a:pt x="25521" y="27"/>
                  </a:lnTo>
                  <a:lnTo>
                    <a:pt x="24861" y="55"/>
                  </a:lnTo>
                  <a:lnTo>
                    <a:pt x="24202" y="82"/>
                  </a:lnTo>
                  <a:lnTo>
                    <a:pt x="23543" y="137"/>
                  </a:lnTo>
                  <a:lnTo>
                    <a:pt x="22883" y="220"/>
                  </a:lnTo>
                  <a:lnTo>
                    <a:pt x="22224" y="302"/>
                  </a:lnTo>
                  <a:lnTo>
                    <a:pt x="21565" y="412"/>
                  </a:lnTo>
                  <a:lnTo>
                    <a:pt x="20933" y="549"/>
                  </a:lnTo>
                  <a:lnTo>
                    <a:pt x="19669" y="852"/>
                  </a:lnTo>
                  <a:lnTo>
                    <a:pt x="18433" y="1181"/>
                  </a:lnTo>
                  <a:lnTo>
                    <a:pt x="17197" y="1593"/>
                  </a:lnTo>
                  <a:lnTo>
                    <a:pt x="16016" y="2088"/>
                  </a:lnTo>
                  <a:lnTo>
                    <a:pt x="14862" y="2610"/>
                  </a:lnTo>
                  <a:lnTo>
                    <a:pt x="13736" y="3187"/>
                  </a:lnTo>
                  <a:lnTo>
                    <a:pt x="12637" y="3818"/>
                  </a:lnTo>
                  <a:lnTo>
                    <a:pt x="11565" y="4505"/>
                  </a:lnTo>
                  <a:lnTo>
                    <a:pt x="10549" y="5220"/>
                  </a:lnTo>
                  <a:lnTo>
                    <a:pt x="9560" y="6016"/>
                  </a:lnTo>
                  <a:lnTo>
                    <a:pt x="8598" y="6840"/>
                  </a:lnTo>
                  <a:lnTo>
                    <a:pt x="7692" y="7692"/>
                  </a:lnTo>
                  <a:lnTo>
                    <a:pt x="6813" y="8598"/>
                  </a:lnTo>
                  <a:lnTo>
                    <a:pt x="5989" y="9560"/>
                  </a:lnTo>
                  <a:lnTo>
                    <a:pt x="5220" y="10549"/>
                  </a:lnTo>
                  <a:lnTo>
                    <a:pt x="4478" y="11565"/>
                  </a:lnTo>
                  <a:lnTo>
                    <a:pt x="3818" y="12637"/>
                  </a:lnTo>
                  <a:lnTo>
                    <a:pt x="3187" y="13736"/>
                  </a:lnTo>
                  <a:lnTo>
                    <a:pt x="2582" y="14862"/>
                  </a:lnTo>
                  <a:lnTo>
                    <a:pt x="2060" y="16016"/>
                  </a:lnTo>
                  <a:lnTo>
                    <a:pt x="1593" y="17224"/>
                  </a:lnTo>
                  <a:lnTo>
                    <a:pt x="1181" y="18433"/>
                  </a:lnTo>
                  <a:lnTo>
                    <a:pt x="824" y="19669"/>
                  </a:lnTo>
                  <a:lnTo>
                    <a:pt x="549" y="20933"/>
                  </a:lnTo>
                  <a:lnTo>
                    <a:pt x="412" y="21592"/>
                  </a:lnTo>
                  <a:lnTo>
                    <a:pt x="302" y="22224"/>
                  </a:lnTo>
                  <a:lnTo>
                    <a:pt x="220" y="22883"/>
                  </a:lnTo>
                  <a:lnTo>
                    <a:pt x="137" y="23543"/>
                  </a:lnTo>
                  <a:lnTo>
                    <a:pt x="82" y="24202"/>
                  </a:lnTo>
                  <a:lnTo>
                    <a:pt x="27" y="24861"/>
                  </a:lnTo>
                  <a:lnTo>
                    <a:pt x="27" y="25548"/>
                  </a:lnTo>
                  <a:lnTo>
                    <a:pt x="0" y="26207"/>
                  </a:lnTo>
                  <a:lnTo>
                    <a:pt x="27" y="26894"/>
                  </a:lnTo>
                  <a:lnTo>
                    <a:pt x="27" y="27554"/>
                  </a:lnTo>
                  <a:lnTo>
                    <a:pt x="82" y="28213"/>
                  </a:lnTo>
                  <a:lnTo>
                    <a:pt x="137" y="28900"/>
                  </a:lnTo>
                  <a:lnTo>
                    <a:pt x="220" y="29531"/>
                  </a:lnTo>
                  <a:lnTo>
                    <a:pt x="302" y="30191"/>
                  </a:lnTo>
                  <a:lnTo>
                    <a:pt x="412" y="30850"/>
                  </a:lnTo>
                  <a:lnTo>
                    <a:pt x="549" y="31482"/>
                  </a:lnTo>
                  <a:lnTo>
                    <a:pt x="824" y="32746"/>
                  </a:lnTo>
                  <a:lnTo>
                    <a:pt x="1181" y="33982"/>
                  </a:lnTo>
                  <a:lnTo>
                    <a:pt x="1593" y="35218"/>
                  </a:lnTo>
                  <a:lnTo>
                    <a:pt x="2060" y="36399"/>
                  </a:lnTo>
                  <a:lnTo>
                    <a:pt x="2582" y="37553"/>
                  </a:lnTo>
                  <a:lnTo>
                    <a:pt x="3187" y="38679"/>
                  </a:lnTo>
                  <a:lnTo>
                    <a:pt x="3818" y="39778"/>
                  </a:lnTo>
                  <a:lnTo>
                    <a:pt x="4478" y="40850"/>
                  </a:lnTo>
                  <a:lnTo>
                    <a:pt x="5220" y="41866"/>
                  </a:lnTo>
                  <a:lnTo>
                    <a:pt x="5989" y="42855"/>
                  </a:lnTo>
                  <a:lnTo>
                    <a:pt x="6813" y="43817"/>
                  </a:lnTo>
                  <a:lnTo>
                    <a:pt x="7692" y="44723"/>
                  </a:lnTo>
                  <a:lnTo>
                    <a:pt x="8598" y="45602"/>
                  </a:lnTo>
                  <a:lnTo>
                    <a:pt x="9560" y="46426"/>
                  </a:lnTo>
                  <a:lnTo>
                    <a:pt x="10549" y="47195"/>
                  </a:lnTo>
                  <a:lnTo>
                    <a:pt x="11565" y="47937"/>
                  </a:lnTo>
                  <a:lnTo>
                    <a:pt x="12637" y="48624"/>
                  </a:lnTo>
                  <a:lnTo>
                    <a:pt x="13736" y="49256"/>
                  </a:lnTo>
                  <a:lnTo>
                    <a:pt x="14862" y="49833"/>
                  </a:lnTo>
                  <a:lnTo>
                    <a:pt x="16016" y="50355"/>
                  </a:lnTo>
                  <a:lnTo>
                    <a:pt x="17197" y="50822"/>
                  </a:lnTo>
                  <a:lnTo>
                    <a:pt x="18433" y="51234"/>
                  </a:lnTo>
                  <a:lnTo>
                    <a:pt x="19669" y="51591"/>
                  </a:lnTo>
                  <a:lnTo>
                    <a:pt x="20933" y="51866"/>
                  </a:lnTo>
                  <a:lnTo>
                    <a:pt x="21565" y="52003"/>
                  </a:lnTo>
                  <a:lnTo>
                    <a:pt x="22224" y="52113"/>
                  </a:lnTo>
                  <a:lnTo>
                    <a:pt x="22883" y="52195"/>
                  </a:lnTo>
                  <a:lnTo>
                    <a:pt x="23543" y="52278"/>
                  </a:lnTo>
                  <a:lnTo>
                    <a:pt x="24202" y="52333"/>
                  </a:lnTo>
                  <a:lnTo>
                    <a:pt x="24861" y="52388"/>
                  </a:lnTo>
                  <a:lnTo>
                    <a:pt x="25521" y="52415"/>
                  </a:lnTo>
                  <a:lnTo>
                    <a:pt x="26894" y="52415"/>
                  </a:lnTo>
                  <a:lnTo>
                    <a:pt x="27554" y="52388"/>
                  </a:lnTo>
                  <a:lnTo>
                    <a:pt x="28213" y="52333"/>
                  </a:lnTo>
                  <a:lnTo>
                    <a:pt x="28872" y="52278"/>
                  </a:lnTo>
                  <a:lnTo>
                    <a:pt x="29531" y="52195"/>
                  </a:lnTo>
                  <a:lnTo>
                    <a:pt x="30191" y="52113"/>
                  </a:lnTo>
                  <a:lnTo>
                    <a:pt x="30850" y="52003"/>
                  </a:lnTo>
                  <a:lnTo>
                    <a:pt x="31482" y="51866"/>
                  </a:lnTo>
                  <a:lnTo>
                    <a:pt x="32746" y="51591"/>
                  </a:lnTo>
                  <a:lnTo>
                    <a:pt x="33982" y="51234"/>
                  </a:lnTo>
                  <a:lnTo>
                    <a:pt x="35218" y="50822"/>
                  </a:lnTo>
                  <a:lnTo>
                    <a:pt x="36399" y="50355"/>
                  </a:lnTo>
                  <a:lnTo>
                    <a:pt x="37553" y="49833"/>
                  </a:lnTo>
                  <a:lnTo>
                    <a:pt x="38679" y="49256"/>
                  </a:lnTo>
                  <a:lnTo>
                    <a:pt x="39778" y="48624"/>
                  </a:lnTo>
                  <a:lnTo>
                    <a:pt x="40850" y="47937"/>
                  </a:lnTo>
                  <a:lnTo>
                    <a:pt x="41866" y="47195"/>
                  </a:lnTo>
                  <a:lnTo>
                    <a:pt x="42855" y="46426"/>
                  </a:lnTo>
                  <a:lnTo>
                    <a:pt x="43816" y="45602"/>
                  </a:lnTo>
                  <a:lnTo>
                    <a:pt x="44723" y="44723"/>
                  </a:lnTo>
                  <a:lnTo>
                    <a:pt x="45602" y="43817"/>
                  </a:lnTo>
                  <a:lnTo>
                    <a:pt x="46426" y="42855"/>
                  </a:lnTo>
                  <a:lnTo>
                    <a:pt x="47195" y="41866"/>
                  </a:lnTo>
                  <a:lnTo>
                    <a:pt x="47937" y="40850"/>
                  </a:lnTo>
                  <a:lnTo>
                    <a:pt x="48596" y="39778"/>
                  </a:lnTo>
                  <a:lnTo>
                    <a:pt x="49228" y="38679"/>
                  </a:lnTo>
                  <a:lnTo>
                    <a:pt x="49805" y="37553"/>
                  </a:lnTo>
                  <a:lnTo>
                    <a:pt x="50355" y="36399"/>
                  </a:lnTo>
                  <a:lnTo>
                    <a:pt x="50822" y="35218"/>
                  </a:lnTo>
                  <a:lnTo>
                    <a:pt x="51234" y="33982"/>
                  </a:lnTo>
                  <a:lnTo>
                    <a:pt x="51591" y="32746"/>
                  </a:lnTo>
                  <a:lnTo>
                    <a:pt x="51866" y="31482"/>
                  </a:lnTo>
                  <a:lnTo>
                    <a:pt x="52003" y="30850"/>
                  </a:lnTo>
                  <a:lnTo>
                    <a:pt x="52113" y="30191"/>
                  </a:lnTo>
                  <a:lnTo>
                    <a:pt x="52195" y="29531"/>
                  </a:lnTo>
                  <a:lnTo>
                    <a:pt x="52278" y="28900"/>
                  </a:lnTo>
                  <a:lnTo>
                    <a:pt x="52333" y="28213"/>
                  </a:lnTo>
                  <a:lnTo>
                    <a:pt x="52360" y="27554"/>
                  </a:lnTo>
                  <a:lnTo>
                    <a:pt x="52387" y="26894"/>
                  </a:lnTo>
                  <a:lnTo>
                    <a:pt x="52415" y="26207"/>
                  </a:lnTo>
                  <a:lnTo>
                    <a:pt x="52387" y="25548"/>
                  </a:lnTo>
                  <a:lnTo>
                    <a:pt x="52360" y="24861"/>
                  </a:lnTo>
                  <a:lnTo>
                    <a:pt x="52333" y="24202"/>
                  </a:lnTo>
                  <a:lnTo>
                    <a:pt x="52278" y="23543"/>
                  </a:lnTo>
                  <a:lnTo>
                    <a:pt x="52195" y="22883"/>
                  </a:lnTo>
                  <a:lnTo>
                    <a:pt x="52113" y="22224"/>
                  </a:lnTo>
                  <a:lnTo>
                    <a:pt x="52003" y="21592"/>
                  </a:lnTo>
                  <a:lnTo>
                    <a:pt x="51866" y="20933"/>
                  </a:lnTo>
                  <a:lnTo>
                    <a:pt x="51591" y="19669"/>
                  </a:lnTo>
                  <a:lnTo>
                    <a:pt x="51234" y="18433"/>
                  </a:lnTo>
                  <a:lnTo>
                    <a:pt x="50822" y="17224"/>
                  </a:lnTo>
                  <a:lnTo>
                    <a:pt x="50355" y="16016"/>
                  </a:lnTo>
                  <a:lnTo>
                    <a:pt x="49805" y="14862"/>
                  </a:lnTo>
                  <a:lnTo>
                    <a:pt x="49228" y="13736"/>
                  </a:lnTo>
                  <a:lnTo>
                    <a:pt x="48596" y="12637"/>
                  </a:lnTo>
                  <a:lnTo>
                    <a:pt x="47937" y="11565"/>
                  </a:lnTo>
                  <a:lnTo>
                    <a:pt x="47195" y="10549"/>
                  </a:lnTo>
                  <a:lnTo>
                    <a:pt x="46426" y="9560"/>
                  </a:lnTo>
                  <a:lnTo>
                    <a:pt x="45602" y="8598"/>
                  </a:lnTo>
                  <a:lnTo>
                    <a:pt x="44723" y="7692"/>
                  </a:lnTo>
                  <a:lnTo>
                    <a:pt x="43816" y="6840"/>
                  </a:lnTo>
                  <a:lnTo>
                    <a:pt x="42855" y="6016"/>
                  </a:lnTo>
                  <a:lnTo>
                    <a:pt x="41866" y="5220"/>
                  </a:lnTo>
                  <a:lnTo>
                    <a:pt x="40850" y="4505"/>
                  </a:lnTo>
                  <a:lnTo>
                    <a:pt x="39778" y="3818"/>
                  </a:lnTo>
                  <a:lnTo>
                    <a:pt x="38679" y="3187"/>
                  </a:lnTo>
                  <a:lnTo>
                    <a:pt x="37553" y="2610"/>
                  </a:lnTo>
                  <a:lnTo>
                    <a:pt x="36399" y="2088"/>
                  </a:lnTo>
                  <a:lnTo>
                    <a:pt x="35218" y="1593"/>
                  </a:lnTo>
                  <a:lnTo>
                    <a:pt x="33982" y="1181"/>
                  </a:lnTo>
                  <a:lnTo>
                    <a:pt x="32746" y="852"/>
                  </a:lnTo>
                  <a:lnTo>
                    <a:pt x="31482" y="549"/>
                  </a:lnTo>
                  <a:lnTo>
                    <a:pt x="30850" y="412"/>
                  </a:lnTo>
                  <a:lnTo>
                    <a:pt x="30191" y="302"/>
                  </a:lnTo>
                  <a:lnTo>
                    <a:pt x="29531" y="220"/>
                  </a:lnTo>
                  <a:lnTo>
                    <a:pt x="28872" y="137"/>
                  </a:lnTo>
                  <a:lnTo>
                    <a:pt x="28213" y="82"/>
                  </a:lnTo>
                  <a:lnTo>
                    <a:pt x="27554" y="55"/>
                  </a:lnTo>
                  <a:lnTo>
                    <a:pt x="26894" y="27"/>
                  </a:lnTo>
                  <a:lnTo>
                    <a:pt x="26207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7" name="Google Shape;147;p21"/>
          <p:cNvSpPr/>
          <p:nvPr/>
        </p:nvSpPr>
        <p:spPr>
          <a:xfrm>
            <a:off x="8215875" y="539500"/>
            <a:ext cx="429796" cy="429805"/>
          </a:xfrm>
          <a:custGeom>
            <a:avLst/>
            <a:gdLst/>
            <a:ahLst/>
            <a:cxnLst/>
            <a:rect l="l" t="t" r="r" b="b"/>
            <a:pathLst>
              <a:path w="44366" h="44367" extrusionOk="0">
                <a:moveTo>
                  <a:pt x="22197" y="1"/>
                </a:moveTo>
                <a:lnTo>
                  <a:pt x="20329" y="17720"/>
                </a:lnTo>
                <a:lnTo>
                  <a:pt x="6511" y="6511"/>
                </a:lnTo>
                <a:lnTo>
                  <a:pt x="17719" y="20329"/>
                </a:lnTo>
                <a:lnTo>
                  <a:pt x="0" y="22170"/>
                </a:lnTo>
                <a:lnTo>
                  <a:pt x="17719" y="24038"/>
                </a:lnTo>
                <a:lnTo>
                  <a:pt x="6511" y="37856"/>
                </a:lnTo>
                <a:lnTo>
                  <a:pt x="20329" y="26648"/>
                </a:lnTo>
                <a:lnTo>
                  <a:pt x="22197" y="44367"/>
                </a:lnTo>
                <a:lnTo>
                  <a:pt x="24037" y="26648"/>
                </a:lnTo>
                <a:lnTo>
                  <a:pt x="37855" y="37856"/>
                </a:lnTo>
                <a:lnTo>
                  <a:pt x="26647" y="24038"/>
                </a:lnTo>
                <a:lnTo>
                  <a:pt x="44366" y="22170"/>
                </a:lnTo>
                <a:lnTo>
                  <a:pt x="26647" y="20329"/>
                </a:lnTo>
                <a:lnTo>
                  <a:pt x="37855" y="6511"/>
                </a:lnTo>
                <a:lnTo>
                  <a:pt x="24037" y="17720"/>
                </a:lnTo>
                <a:lnTo>
                  <a:pt x="22197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21"/>
          <p:cNvSpPr/>
          <p:nvPr/>
        </p:nvSpPr>
        <p:spPr>
          <a:xfrm>
            <a:off x="498325" y="539500"/>
            <a:ext cx="429796" cy="429805"/>
          </a:xfrm>
          <a:custGeom>
            <a:avLst/>
            <a:gdLst/>
            <a:ahLst/>
            <a:cxnLst/>
            <a:rect l="l" t="t" r="r" b="b"/>
            <a:pathLst>
              <a:path w="44366" h="44367" extrusionOk="0">
                <a:moveTo>
                  <a:pt x="22197" y="1"/>
                </a:moveTo>
                <a:lnTo>
                  <a:pt x="20329" y="17720"/>
                </a:lnTo>
                <a:lnTo>
                  <a:pt x="6511" y="6511"/>
                </a:lnTo>
                <a:lnTo>
                  <a:pt x="17719" y="20329"/>
                </a:lnTo>
                <a:lnTo>
                  <a:pt x="0" y="22170"/>
                </a:lnTo>
                <a:lnTo>
                  <a:pt x="17719" y="24038"/>
                </a:lnTo>
                <a:lnTo>
                  <a:pt x="6511" y="37856"/>
                </a:lnTo>
                <a:lnTo>
                  <a:pt x="20329" y="26648"/>
                </a:lnTo>
                <a:lnTo>
                  <a:pt x="22197" y="44367"/>
                </a:lnTo>
                <a:lnTo>
                  <a:pt x="24037" y="26648"/>
                </a:lnTo>
                <a:lnTo>
                  <a:pt x="37855" y="37856"/>
                </a:lnTo>
                <a:lnTo>
                  <a:pt x="26647" y="24038"/>
                </a:lnTo>
                <a:lnTo>
                  <a:pt x="44366" y="22170"/>
                </a:lnTo>
                <a:lnTo>
                  <a:pt x="26647" y="20329"/>
                </a:lnTo>
                <a:lnTo>
                  <a:pt x="37855" y="6511"/>
                </a:lnTo>
                <a:lnTo>
                  <a:pt x="24037" y="17720"/>
                </a:lnTo>
                <a:lnTo>
                  <a:pt x="22197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7_1"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2"/>
          <p:cNvSpPr/>
          <p:nvPr/>
        </p:nvSpPr>
        <p:spPr>
          <a:xfrm>
            <a:off x="347250" y="327300"/>
            <a:ext cx="8449500" cy="44889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22"/>
          <p:cNvSpPr txBox="1">
            <a:spLocks noGrp="1"/>
          </p:cNvSpPr>
          <p:nvPr>
            <p:ph type="title"/>
          </p:nvPr>
        </p:nvSpPr>
        <p:spPr>
          <a:xfrm>
            <a:off x="718637" y="2055138"/>
            <a:ext cx="1986000" cy="36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200" b="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52" name="Google Shape;152;p22"/>
          <p:cNvSpPr txBox="1">
            <a:spLocks noGrp="1"/>
          </p:cNvSpPr>
          <p:nvPr>
            <p:ph type="subTitle" idx="1"/>
          </p:nvPr>
        </p:nvSpPr>
        <p:spPr>
          <a:xfrm>
            <a:off x="718637" y="2270188"/>
            <a:ext cx="19860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p22"/>
          <p:cNvSpPr txBox="1">
            <a:spLocks noGrp="1"/>
          </p:cNvSpPr>
          <p:nvPr>
            <p:ph type="title" idx="2"/>
          </p:nvPr>
        </p:nvSpPr>
        <p:spPr>
          <a:xfrm>
            <a:off x="3579000" y="2055138"/>
            <a:ext cx="1986000" cy="36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200" b="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54" name="Google Shape;154;p22"/>
          <p:cNvSpPr txBox="1">
            <a:spLocks noGrp="1"/>
          </p:cNvSpPr>
          <p:nvPr>
            <p:ph type="subTitle" idx="3"/>
          </p:nvPr>
        </p:nvSpPr>
        <p:spPr>
          <a:xfrm>
            <a:off x="3579000" y="2270188"/>
            <a:ext cx="19860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22"/>
          <p:cNvSpPr txBox="1">
            <a:spLocks noGrp="1"/>
          </p:cNvSpPr>
          <p:nvPr>
            <p:ph type="title" idx="4"/>
          </p:nvPr>
        </p:nvSpPr>
        <p:spPr>
          <a:xfrm>
            <a:off x="718637" y="3699287"/>
            <a:ext cx="1986000" cy="36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200" b="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56" name="Google Shape;156;p22"/>
          <p:cNvSpPr txBox="1">
            <a:spLocks noGrp="1"/>
          </p:cNvSpPr>
          <p:nvPr>
            <p:ph type="subTitle" idx="5"/>
          </p:nvPr>
        </p:nvSpPr>
        <p:spPr>
          <a:xfrm>
            <a:off x="718637" y="3914337"/>
            <a:ext cx="19860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p22"/>
          <p:cNvSpPr txBox="1">
            <a:spLocks noGrp="1"/>
          </p:cNvSpPr>
          <p:nvPr>
            <p:ph type="title" idx="6"/>
          </p:nvPr>
        </p:nvSpPr>
        <p:spPr>
          <a:xfrm>
            <a:off x="3579000" y="3699287"/>
            <a:ext cx="1986000" cy="36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200" b="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58" name="Google Shape;158;p22"/>
          <p:cNvSpPr txBox="1">
            <a:spLocks noGrp="1"/>
          </p:cNvSpPr>
          <p:nvPr>
            <p:ph type="subTitle" idx="7"/>
          </p:nvPr>
        </p:nvSpPr>
        <p:spPr>
          <a:xfrm>
            <a:off x="3579000" y="3914337"/>
            <a:ext cx="19860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9" name="Google Shape;159;p22"/>
          <p:cNvSpPr txBox="1">
            <a:spLocks noGrp="1"/>
          </p:cNvSpPr>
          <p:nvPr>
            <p:ph type="title" idx="8"/>
          </p:nvPr>
        </p:nvSpPr>
        <p:spPr>
          <a:xfrm>
            <a:off x="6439363" y="2055138"/>
            <a:ext cx="1986000" cy="36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200" b="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60" name="Google Shape;160;p22"/>
          <p:cNvSpPr txBox="1">
            <a:spLocks noGrp="1"/>
          </p:cNvSpPr>
          <p:nvPr>
            <p:ph type="subTitle" idx="9"/>
          </p:nvPr>
        </p:nvSpPr>
        <p:spPr>
          <a:xfrm>
            <a:off x="6439363" y="2270188"/>
            <a:ext cx="19860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22"/>
          <p:cNvSpPr txBox="1">
            <a:spLocks noGrp="1"/>
          </p:cNvSpPr>
          <p:nvPr>
            <p:ph type="title" idx="13"/>
          </p:nvPr>
        </p:nvSpPr>
        <p:spPr>
          <a:xfrm>
            <a:off x="6439363" y="3699287"/>
            <a:ext cx="1986000" cy="36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200" b="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62" name="Google Shape;162;p22"/>
          <p:cNvSpPr txBox="1">
            <a:spLocks noGrp="1"/>
          </p:cNvSpPr>
          <p:nvPr>
            <p:ph type="subTitle" idx="14"/>
          </p:nvPr>
        </p:nvSpPr>
        <p:spPr>
          <a:xfrm>
            <a:off x="6439363" y="3914337"/>
            <a:ext cx="19860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3" name="Google Shape;163;p22"/>
          <p:cNvSpPr txBox="1">
            <a:spLocks noGrp="1"/>
          </p:cNvSpPr>
          <p:nvPr>
            <p:ph type="title" idx="15"/>
          </p:nvPr>
        </p:nvSpPr>
        <p:spPr>
          <a:xfrm>
            <a:off x="720000" y="518160"/>
            <a:ext cx="7704000" cy="548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64" name="Google Shape;164;p22"/>
          <p:cNvSpPr/>
          <p:nvPr/>
        </p:nvSpPr>
        <p:spPr>
          <a:xfrm>
            <a:off x="498335" y="499318"/>
            <a:ext cx="429796" cy="429805"/>
          </a:xfrm>
          <a:custGeom>
            <a:avLst/>
            <a:gdLst/>
            <a:ahLst/>
            <a:cxnLst/>
            <a:rect l="l" t="t" r="r" b="b"/>
            <a:pathLst>
              <a:path w="44366" h="44367" extrusionOk="0">
                <a:moveTo>
                  <a:pt x="22197" y="1"/>
                </a:moveTo>
                <a:lnTo>
                  <a:pt x="20329" y="17720"/>
                </a:lnTo>
                <a:lnTo>
                  <a:pt x="6511" y="6511"/>
                </a:lnTo>
                <a:lnTo>
                  <a:pt x="17719" y="20329"/>
                </a:lnTo>
                <a:lnTo>
                  <a:pt x="0" y="22170"/>
                </a:lnTo>
                <a:lnTo>
                  <a:pt x="17719" y="24038"/>
                </a:lnTo>
                <a:lnTo>
                  <a:pt x="6511" y="37856"/>
                </a:lnTo>
                <a:lnTo>
                  <a:pt x="20329" y="26648"/>
                </a:lnTo>
                <a:lnTo>
                  <a:pt x="22197" y="44367"/>
                </a:lnTo>
                <a:lnTo>
                  <a:pt x="24037" y="26648"/>
                </a:lnTo>
                <a:lnTo>
                  <a:pt x="37855" y="37856"/>
                </a:lnTo>
                <a:lnTo>
                  <a:pt x="26647" y="24038"/>
                </a:lnTo>
                <a:lnTo>
                  <a:pt x="44366" y="22170"/>
                </a:lnTo>
                <a:lnTo>
                  <a:pt x="26647" y="20329"/>
                </a:lnTo>
                <a:lnTo>
                  <a:pt x="37855" y="6511"/>
                </a:lnTo>
                <a:lnTo>
                  <a:pt x="24037" y="17720"/>
                </a:lnTo>
                <a:lnTo>
                  <a:pt x="22197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5" name="Google Shape;165;p22"/>
          <p:cNvGrpSpPr/>
          <p:nvPr/>
        </p:nvGrpSpPr>
        <p:grpSpPr>
          <a:xfrm rot="-5400000">
            <a:off x="8239219" y="3820544"/>
            <a:ext cx="1109289" cy="445396"/>
            <a:chOff x="1151950" y="-2408350"/>
            <a:chExt cx="3263575" cy="1310375"/>
          </a:xfrm>
        </p:grpSpPr>
        <p:sp>
          <p:nvSpPr>
            <p:cNvPr id="166" name="Google Shape;166;p22"/>
            <p:cNvSpPr/>
            <p:nvPr/>
          </p:nvSpPr>
          <p:spPr>
            <a:xfrm>
              <a:off x="3105125" y="-2408350"/>
              <a:ext cx="1310400" cy="1310375"/>
            </a:xfrm>
            <a:custGeom>
              <a:avLst/>
              <a:gdLst/>
              <a:ahLst/>
              <a:cxnLst/>
              <a:rect l="l" t="t" r="r" b="b"/>
              <a:pathLst>
                <a:path w="52416" h="52415" extrusionOk="0">
                  <a:moveTo>
                    <a:pt x="26868" y="330"/>
                  </a:moveTo>
                  <a:lnTo>
                    <a:pt x="27527" y="357"/>
                  </a:lnTo>
                  <a:lnTo>
                    <a:pt x="28186" y="412"/>
                  </a:lnTo>
                  <a:lnTo>
                    <a:pt x="28846" y="467"/>
                  </a:lnTo>
                  <a:lnTo>
                    <a:pt x="29505" y="549"/>
                  </a:lnTo>
                  <a:lnTo>
                    <a:pt x="30137" y="632"/>
                  </a:lnTo>
                  <a:lnTo>
                    <a:pt x="31400" y="852"/>
                  </a:lnTo>
                  <a:lnTo>
                    <a:pt x="32664" y="1154"/>
                  </a:lnTo>
                  <a:lnTo>
                    <a:pt x="33900" y="1483"/>
                  </a:lnTo>
                  <a:lnTo>
                    <a:pt x="35082" y="1896"/>
                  </a:lnTo>
                  <a:lnTo>
                    <a:pt x="36263" y="2363"/>
                  </a:lnTo>
                  <a:lnTo>
                    <a:pt x="37417" y="2884"/>
                  </a:lnTo>
                  <a:lnTo>
                    <a:pt x="38543" y="3461"/>
                  </a:lnTo>
                  <a:lnTo>
                    <a:pt x="39614" y="4093"/>
                  </a:lnTo>
                  <a:lnTo>
                    <a:pt x="40658" y="4753"/>
                  </a:lnTo>
                  <a:lnTo>
                    <a:pt x="41675" y="5467"/>
                  </a:lnTo>
                  <a:lnTo>
                    <a:pt x="42664" y="6236"/>
                  </a:lnTo>
                  <a:lnTo>
                    <a:pt x="43598" y="7060"/>
                  </a:lnTo>
                  <a:lnTo>
                    <a:pt x="44504" y="7912"/>
                  </a:lnTo>
                  <a:lnTo>
                    <a:pt x="45356" y="8818"/>
                  </a:lnTo>
                  <a:lnTo>
                    <a:pt x="46180" y="9752"/>
                  </a:lnTo>
                  <a:lnTo>
                    <a:pt x="46949" y="10741"/>
                  </a:lnTo>
                  <a:lnTo>
                    <a:pt x="47663" y="11758"/>
                  </a:lnTo>
                  <a:lnTo>
                    <a:pt x="48323" y="12802"/>
                  </a:lnTo>
                  <a:lnTo>
                    <a:pt x="48955" y="13873"/>
                  </a:lnTo>
                  <a:lnTo>
                    <a:pt x="49531" y="14999"/>
                  </a:lnTo>
                  <a:lnTo>
                    <a:pt x="50053" y="16153"/>
                  </a:lnTo>
                  <a:lnTo>
                    <a:pt x="50520" y="17334"/>
                  </a:lnTo>
                  <a:lnTo>
                    <a:pt x="50932" y="18516"/>
                  </a:lnTo>
                  <a:lnTo>
                    <a:pt x="51262" y="19752"/>
                  </a:lnTo>
                  <a:lnTo>
                    <a:pt x="51564" y="21015"/>
                  </a:lnTo>
                  <a:lnTo>
                    <a:pt x="51784" y="22279"/>
                  </a:lnTo>
                  <a:lnTo>
                    <a:pt x="51866" y="22911"/>
                  </a:lnTo>
                  <a:lnTo>
                    <a:pt x="51949" y="23570"/>
                  </a:lnTo>
                  <a:lnTo>
                    <a:pt x="52004" y="24230"/>
                  </a:lnTo>
                  <a:lnTo>
                    <a:pt x="52059" y="24889"/>
                  </a:lnTo>
                  <a:lnTo>
                    <a:pt x="52086" y="25548"/>
                  </a:lnTo>
                  <a:lnTo>
                    <a:pt x="52086" y="26207"/>
                  </a:lnTo>
                  <a:lnTo>
                    <a:pt x="52086" y="26867"/>
                  </a:lnTo>
                  <a:lnTo>
                    <a:pt x="52059" y="27554"/>
                  </a:lnTo>
                  <a:lnTo>
                    <a:pt x="52004" y="28213"/>
                  </a:lnTo>
                  <a:lnTo>
                    <a:pt x="51949" y="28845"/>
                  </a:lnTo>
                  <a:lnTo>
                    <a:pt x="51866" y="29504"/>
                  </a:lnTo>
                  <a:lnTo>
                    <a:pt x="51784" y="30136"/>
                  </a:lnTo>
                  <a:lnTo>
                    <a:pt x="51564" y="31427"/>
                  </a:lnTo>
                  <a:lnTo>
                    <a:pt x="51262" y="32663"/>
                  </a:lnTo>
                  <a:lnTo>
                    <a:pt x="50932" y="33899"/>
                  </a:lnTo>
                  <a:lnTo>
                    <a:pt x="50520" y="35108"/>
                  </a:lnTo>
                  <a:lnTo>
                    <a:pt x="50053" y="36289"/>
                  </a:lnTo>
                  <a:lnTo>
                    <a:pt x="49531" y="37416"/>
                  </a:lnTo>
                  <a:lnTo>
                    <a:pt x="48955" y="38542"/>
                  </a:lnTo>
                  <a:lnTo>
                    <a:pt x="48323" y="39613"/>
                  </a:lnTo>
                  <a:lnTo>
                    <a:pt x="47663" y="40685"/>
                  </a:lnTo>
                  <a:lnTo>
                    <a:pt x="46949" y="41701"/>
                  </a:lnTo>
                  <a:lnTo>
                    <a:pt x="46180" y="42663"/>
                  </a:lnTo>
                  <a:lnTo>
                    <a:pt x="45356" y="43597"/>
                  </a:lnTo>
                  <a:lnTo>
                    <a:pt x="44504" y="44503"/>
                  </a:lnTo>
                  <a:lnTo>
                    <a:pt x="43598" y="45355"/>
                  </a:lnTo>
                  <a:lnTo>
                    <a:pt x="42664" y="46179"/>
                  </a:lnTo>
                  <a:lnTo>
                    <a:pt x="41675" y="46948"/>
                  </a:lnTo>
                  <a:lnTo>
                    <a:pt x="40658" y="47662"/>
                  </a:lnTo>
                  <a:lnTo>
                    <a:pt x="39614" y="48349"/>
                  </a:lnTo>
                  <a:lnTo>
                    <a:pt x="38543" y="48954"/>
                  </a:lnTo>
                  <a:lnTo>
                    <a:pt x="37417" y="49531"/>
                  </a:lnTo>
                  <a:lnTo>
                    <a:pt x="36263" y="50052"/>
                  </a:lnTo>
                  <a:lnTo>
                    <a:pt x="35082" y="50519"/>
                  </a:lnTo>
                  <a:lnTo>
                    <a:pt x="33900" y="50932"/>
                  </a:lnTo>
                  <a:lnTo>
                    <a:pt x="32664" y="51289"/>
                  </a:lnTo>
                  <a:lnTo>
                    <a:pt x="31400" y="51563"/>
                  </a:lnTo>
                  <a:lnTo>
                    <a:pt x="30137" y="51783"/>
                  </a:lnTo>
                  <a:lnTo>
                    <a:pt x="29505" y="51893"/>
                  </a:lnTo>
                  <a:lnTo>
                    <a:pt x="28846" y="51948"/>
                  </a:lnTo>
                  <a:lnTo>
                    <a:pt x="28186" y="52030"/>
                  </a:lnTo>
                  <a:lnTo>
                    <a:pt x="27527" y="52058"/>
                  </a:lnTo>
                  <a:lnTo>
                    <a:pt x="26868" y="52085"/>
                  </a:lnTo>
                  <a:lnTo>
                    <a:pt x="25549" y="52085"/>
                  </a:lnTo>
                  <a:lnTo>
                    <a:pt x="24862" y="52058"/>
                  </a:lnTo>
                  <a:lnTo>
                    <a:pt x="24203" y="52030"/>
                  </a:lnTo>
                  <a:lnTo>
                    <a:pt x="23571" y="51948"/>
                  </a:lnTo>
                  <a:lnTo>
                    <a:pt x="22912" y="51893"/>
                  </a:lnTo>
                  <a:lnTo>
                    <a:pt x="22280" y="51783"/>
                  </a:lnTo>
                  <a:lnTo>
                    <a:pt x="20989" y="51563"/>
                  </a:lnTo>
                  <a:lnTo>
                    <a:pt x="19753" y="51289"/>
                  </a:lnTo>
                  <a:lnTo>
                    <a:pt x="18516" y="50932"/>
                  </a:lnTo>
                  <a:lnTo>
                    <a:pt x="17308" y="50519"/>
                  </a:lnTo>
                  <a:lnTo>
                    <a:pt x="16126" y="50052"/>
                  </a:lnTo>
                  <a:lnTo>
                    <a:pt x="15000" y="49531"/>
                  </a:lnTo>
                  <a:lnTo>
                    <a:pt x="13874" y="48954"/>
                  </a:lnTo>
                  <a:lnTo>
                    <a:pt x="12802" y="48349"/>
                  </a:lnTo>
                  <a:lnTo>
                    <a:pt x="11731" y="47662"/>
                  </a:lnTo>
                  <a:lnTo>
                    <a:pt x="10715" y="46948"/>
                  </a:lnTo>
                  <a:lnTo>
                    <a:pt x="9753" y="46179"/>
                  </a:lnTo>
                  <a:lnTo>
                    <a:pt x="8819" y="45355"/>
                  </a:lnTo>
                  <a:lnTo>
                    <a:pt x="7913" y="44503"/>
                  </a:lnTo>
                  <a:lnTo>
                    <a:pt x="7061" y="43597"/>
                  </a:lnTo>
                  <a:lnTo>
                    <a:pt x="6237" y="42663"/>
                  </a:lnTo>
                  <a:lnTo>
                    <a:pt x="5468" y="41701"/>
                  </a:lnTo>
                  <a:lnTo>
                    <a:pt x="4753" y="40685"/>
                  </a:lnTo>
                  <a:lnTo>
                    <a:pt x="4067" y="39613"/>
                  </a:lnTo>
                  <a:lnTo>
                    <a:pt x="3435" y="38542"/>
                  </a:lnTo>
                  <a:lnTo>
                    <a:pt x="2885" y="37416"/>
                  </a:lnTo>
                  <a:lnTo>
                    <a:pt x="2363" y="36289"/>
                  </a:lnTo>
                  <a:lnTo>
                    <a:pt x="1896" y="35108"/>
                  </a:lnTo>
                  <a:lnTo>
                    <a:pt x="1484" y="33899"/>
                  </a:lnTo>
                  <a:lnTo>
                    <a:pt x="1127" y="32663"/>
                  </a:lnTo>
                  <a:lnTo>
                    <a:pt x="853" y="31427"/>
                  </a:lnTo>
                  <a:lnTo>
                    <a:pt x="605" y="30136"/>
                  </a:lnTo>
                  <a:lnTo>
                    <a:pt x="523" y="29504"/>
                  </a:lnTo>
                  <a:lnTo>
                    <a:pt x="440" y="28845"/>
                  </a:lnTo>
                  <a:lnTo>
                    <a:pt x="386" y="28213"/>
                  </a:lnTo>
                  <a:lnTo>
                    <a:pt x="358" y="27554"/>
                  </a:lnTo>
                  <a:lnTo>
                    <a:pt x="331" y="26867"/>
                  </a:lnTo>
                  <a:lnTo>
                    <a:pt x="331" y="26207"/>
                  </a:lnTo>
                  <a:lnTo>
                    <a:pt x="331" y="25548"/>
                  </a:lnTo>
                  <a:lnTo>
                    <a:pt x="358" y="24889"/>
                  </a:lnTo>
                  <a:lnTo>
                    <a:pt x="386" y="24230"/>
                  </a:lnTo>
                  <a:lnTo>
                    <a:pt x="440" y="23570"/>
                  </a:lnTo>
                  <a:lnTo>
                    <a:pt x="523" y="22911"/>
                  </a:lnTo>
                  <a:lnTo>
                    <a:pt x="605" y="22279"/>
                  </a:lnTo>
                  <a:lnTo>
                    <a:pt x="853" y="21015"/>
                  </a:lnTo>
                  <a:lnTo>
                    <a:pt x="1127" y="19752"/>
                  </a:lnTo>
                  <a:lnTo>
                    <a:pt x="1484" y="18516"/>
                  </a:lnTo>
                  <a:lnTo>
                    <a:pt x="1896" y="17334"/>
                  </a:lnTo>
                  <a:lnTo>
                    <a:pt x="2363" y="16153"/>
                  </a:lnTo>
                  <a:lnTo>
                    <a:pt x="2885" y="14999"/>
                  </a:lnTo>
                  <a:lnTo>
                    <a:pt x="3435" y="13873"/>
                  </a:lnTo>
                  <a:lnTo>
                    <a:pt x="4067" y="12802"/>
                  </a:lnTo>
                  <a:lnTo>
                    <a:pt x="4753" y="11758"/>
                  </a:lnTo>
                  <a:lnTo>
                    <a:pt x="5468" y="10741"/>
                  </a:lnTo>
                  <a:lnTo>
                    <a:pt x="6237" y="9752"/>
                  </a:lnTo>
                  <a:lnTo>
                    <a:pt x="7061" y="8818"/>
                  </a:lnTo>
                  <a:lnTo>
                    <a:pt x="7913" y="7912"/>
                  </a:lnTo>
                  <a:lnTo>
                    <a:pt x="8819" y="7060"/>
                  </a:lnTo>
                  <a:lnTo>
                    <a:pt x="9753" y="6236"/>
                  </a:lnTo>
                  <a:lnTo>
                    <a:pt x="10715" y="5467"/>
                  </a:lnTo>
                  <a:lnTo>
                    <a:pt x="11731" y="4753"/>
                  </a:lnTo>
                  <a:lnTo>
                    <a:pt x="12802" y="4093"/>
                  </a:lnTo>
                  <a:lnTo>
                    <a:pt x="13874" y="3461"/>
                  </a:lnTo>
                  <a:lnTo>
                    <a:pt x="15000" y="2884"/>
                  </a:lnTo>
                  <a:lnTo>
                    <a:pt x="16126" y="2363"/>
                  </a:lnTo>
                  <a:lnTo>
                    <a:pt x="17308" y="1896"/>
                  </a:lnTo>
                  <a:lnTo>
                    <a:pt x="18516" y="1483"/>
                  </a:lnTo>
                  <a:lnTo>
                    <a:pt x="19753" y="1154"/>
                  </a:lnTo>
                  <a:lnTo>
                    <a:pt x="20989" y="852"/>
                  </a:lnTo>
                  <a:lnTo>
                    <a:pt x="22280" y="632"/>
                  </a:lnTo>
                  <a:lnTo>
                    <a:pt x="22912" y="549"/>
                  </a:lnTo>
                  <a:lnTo>
                    <a:pt x="23571" y="467"/>
                  </a:lnTo>
                  <a:lnTo>
                    <a:pt x="24203" y="412"/>
                  </a:lnTo>
                  <a:lnTo>
                    <a:pt x="24862" y="357"/>
                  </a:lnTo>
                  <a:lnTo>
                    <a:pt x="25549" y="330"/>
                  </a:lnTo>
                  <a:close/>
                  <a:moveTo>
                    <a:pt x="26208" y="0"/>
                  </a:moveTo>
                  <a:lnTo>
                    <a:pt x="25522" y="27"/>
                  </a:lnTo>
                  <a:lnTo>
                    <a:pt x="24862" y="55"/>
                  </a:lnTo>
                  <a:lnTo>
                    <a:pt x="24203" y="82"/>
                  </a:lnTo>
                  <a:lnTo>
                    <a:pt x="23516" y="137"/>
                  </a:lnTo>
                  <a:lnTo>
                    <a:pt x="22884" y="220"/>
                  </a:lnTo>
                  <a:lnTo>
                    <a:pt x="22225" y="302"/>
                  </a:lnTo>
                  <a:lnTo>
                    <a:pt x="21566" y="412"/>
                  </a:lnTo>
                  <a:lnTo>
                    <a:pt x="20934" y="549"/>
                  </a:lnTo>
                  <a:lnTo>
                    <a:pt x="19670" y="852"/>
                  </a:lnTo>
                  <a:lnTo>
                    <a:pt x="18434" y="1181"/>
                  </a:lnTo>
                  <a:lnTo>
                    <a:pt x="17198" y="1593"/>
                  </a:lnTo>
                  <a:lnTo>
                    <a:pt x="16017" y="2088"/>
                  </a:lnTo>
                  <a:lnTo>
                    <a:pt x="14863" y="2610"/>
                  </a:lnTo>
                  <a:lnTo>
                    <a:pt x="13737" y="3187"/>
                  </a:lnTo>
                  <a:lnTo>
                    <a:pt x="12638" y="3818"/>
                  </a:lnTo>
                  <a:lnTo>
                    <a:pt x="11566" y="4505"/>
                  </a:lnTo>
                  <a:lnTo>
                    <a:pt x="10550" y="5220"/>
                  </a:lnTo>
                  <a:lnTo>
                    <a:pt x="9561" y="6016"/>
                  </a:lnTo>
                  <a:lnTo>
                    <a:pt x="8599" y="6840"/>
                  </a:lnTo>
                  <a:lnTo>
                    <a:pt x="7693" y="7692"/>
                  </a:lnTo>
                  <a:lnTo>
                    <a:pt x="6814" y="8598"/>
                  </a:lnTo>
                  <a:lnTo>
                    <a:pt x="5990" y="9560"/>
                  </a:lnTo>
                  <a:lnTo>
                    <a:pt x="5220" y="10549"/>
                  </a:lnTo>
                  <a:lnTo>
                    <a:pt x="4479" y="11565"/>
                  </a:lnTo>
                  <a:lnTo>
                    <a:pt x="3792" y="12637"/>
                  </a:lnTo>
                  <a:lnTo>
                    <a:pt x="3160" y="13736"/>
                  </a:lnTo>
                  <a:lnTo>
                    <a:pt x="2583" y="14862"/>
                  </a:lnTo>
                  <a:lnTo>
                    <a:pt x="2061" y="16016"/>
                  </a:lnTo>
                  <a:lnTo>
                    <a:pt x="1594" y="17224"/>
                  </a:lnTo>
                  <a:lnTo>
                    <a:pt x="1182" y="18433"/>
                  </a:lnTo>
                  <a:lnTo>
                    <a:pt x="825" y="19669"/>
                  </a:lnTo>
                  <a:lnTo>
                    <a:pt x="550" y="20933"/>
                  </a:lnTo>
                  <a:lnTo>
                    <a:pt x="413" y="21592"/>
                  </a:lnTo>
                  <a:lnTo>
                    <a:pt x="303" y="22224"/>
                  </a:lnTo>
                  <a:lnTo>
                    <a:pt x="221" y="22883"/>
                  </a:lnTo>
                  <a:lnTo>
                    <a:pt x="138" y="23543"/>
                  </a:lnTo>
                  <a:lnTo>
                    <a:pt x="83" y="24202"/>
                  </a:lnTo>
                  <a:lnTo>
                    <a:pt x="28" y="24861"/>
                  </a:lnTo>
                  <a:lnTo>
                    <a:pt x="1" y="25548"/>
                  </a:lnTo>
                  <a:lnTo>
                    <a:pt x="1" y="26207"/>
                  </a:lnTo>
                  <a:lnTo>
                    <a:pt x="1" y="26894"/>
                  </a:lnTo>
                  <a:lnTo>
                    <a:pt x="28" y="27554"/>
                  </a:lnTo>
                  <a:lnTo>
                    <a:pt x="83" y="28213"/>
                  </a:lnTo>
                  <a:lnTo>
                    <a:pt x="138" y="28900"/>
                  </a:lnTo>
                  <a:lnTo>
                    <a:pt x="221" y="29531"/>
                  </a:lnTo>
                  <a:lnTo>
                    <a:pt x="303" y="30191"/>
                  </a:lnTo>
                  <a:lnTo>
                    <a:pt x="413" y="30850"/>
                  </a:lnTo>
                  <a:lnTo>
                    <a:pt x="550" y="31482"/>
                  </a:lnTo>
                  <a:lnTo>
                    <a:pt x="825" y="32746"/>
                  </a:lnTo>
                  <a:lnTo>
                    <a:pt x="1182" y="33982"/>
                  </a:lnTo>
                  <a:lnTo>
                    <a:pt x="1594" y="35218"/>
                  </a:lnTo>
                  <a:lnTo>
                    <a:pt x="2061" y="36399"/>
                  </a:lnTo>
                  <a:lnTo>
                    <a:pt x="2583" y="37553"/>
                  </a:lnTo>
                  <a:lnTo>
                    <a:pt x="3160" y="38679"/>
                  </a:lnTo>
                  <a:lnTo>
                    <a:pt x="3792" y="39778"/>
                  </a:lnTo>
                  <a:lnTo>
                    <a:pt x="4479" y="40850"/>
                  </a:lnTo>
                  <a:lnTo>
                    <a:pt x="5220" y="41866"/>
                  </a:lnTo>
                  <a:lnTo>
                    <a:pt x="5990" y="42855"/>
                  </a:lnTo>
                  <a:lnTo>
                    <a:pt x="6814" y="43817"/>
                  </a:lnTo>
                  <a:lnTo>
                    <a:pt x="7693" y="44723"/>
                  </a:lnTo>
                  <a:lnTo>
                    <a:pt x="8599" y="45602"/>
                  </a:lnTo>
                  <a:lnTo>
                    <a:pt x="9561" y="46426"/>
                  </a:lnTo>
                  <a:lnTo>
                    <a:pt x="10550" y="47195"/>
                  </a:lnTo>
                  <a:lnTo>
                    <a:pt x="11566" y="47937"/>
                  </a:lnTo>
                  <a:lnTo>
                    <a:pt x="12638" y="48624"/>
                  </a:lnTo>
                  <a:lnTo>
                    <a:pt x="13737" y="49256"/>
                  </a:lnTo>
                  <a:lnTo>
                    <a:pt x="14863" y="49833"/>
                  </a:lnTo>
                  <a:lnTo>
                    <a:pt x="16017" y="50355"/>
                  </a:lnTo>
                  <a:lnTo>
                    <a:pt x="17198" y="50822"/>
                  </a:lnTo>
                  <a:lnTo>
                    <a:pt x="18434" y="51234"/>
                  </a:lnTo>
                  <a:lnTo>
                    <a:pt x="19670" y="51591"/>
                  </a:lnTo>
                  <a:lnTo>
                    <a:pt x="20934" y="51866"/>
                  </a:lnTo>
                  <a:lnTo>
                    <a:pt x="21566" y="52003"/>
                  </a:lnTo>
                  <a:lnTo>
                    <a:pt x="22225" y="52113"/>
                  </a:lnTo>
                  <a:lnTo>
                    <a:pt x="22884" y="52195"/>
                  </a:lnTo>
                  <a:lnTo>
                    <a:pt x="23516" y="52278"/>
                  </a:lnTo>
                  <a:lnTo>
                    <a:pt x="24203" y="52333"/>
                  </a:lnTo>
                  <a:lnTo>
                    <a:pt x="24862" y="52388"/>
                  </a:lnTo>
                  <a:lnTo>
                    <a:pt x="25522" y="52415"/>
                  </a:lnTo>
                  <a:lnTo>
                    <a:pt x="26868" y="52415"/>
                  </a:lnTo>
                  <a:lnTo>
                    <a:pt x="27554" y="52388"/>
                  </a:lnTo>
                  <a:lnTo>
                    <a:pt x="28214" y="52333"/>
                  </a:lnTo>
                  <a:lnTo>
                    <a:pt x="28873" y="52278"/>
                  </a:lnTo>
                  <a:lnTo>
                    <a:pt x="29532" y="52195"/>
                  </a:lnTo>
                  <a:lnTo>
                    <a:pt x="30192" y="52113"/>
                  </a:lnTo>
                  <a:lnTo>
                    <a:pt x="30824" y="52003"/>
                  </a:lnTo>
                  <a:lnTo>
                    <a:pt x="31483" y="51866"/>
                  </a:lnTo>
                  <a:lnTo>
                    <a:pt x="32747" y="51591"/>
                  </a:lnTo>
                  <a:lnTo>
                    <a:pt x="33983" y="51234"/>
                  </a:lnTo>
                  <a:lnTo>
                    <a:pt x="35191" y="50822"/>
                  </a:lnTo>
                  <a:lnTo>
                    <a:pt x="36400" y="50355"/>
                  </a:lnTo>
                  <a:lnTo>
                    <a:pt x="37554" y="49833"/>
                  </a:lnTo>
                  <a:lnTo>
                    <a:pt x="38680" y="49256"/>
                  </a:lnTo>
                  <a:lnTo>
                    <a:pt x="39779" y="48624"/>
                  </a:lnTo>
                  <a:lnTo>
                    <a:pt x="40851" y="47937"/>
                  </a:lnTo>
                  <a:lnTo>
                    <a:pt x="41867" y="47195"/>
                  </a:lnTo>
                  <a:lnTo>
                    <a:pt x="42856" y="46426"/>
                  </a:lnTo>
                  <a:lnTo>
                    <a:pt x="43817" y="45602"/>
                  </a:lnTo>
                  <a:lnTo>
                    <a:pt x="44724" y="44723"/>
                  </a:lnTo>
                  <a:lnTo>
                    <a:pt x="45576" y="43817"/>
                  </a:lnTo>
                  <a:lnTo>
                    <a:pt x="46400" y="42855"/>
                  </a:lnTo>
                  <a:lnTo>
                    <a:pt x="47196" y="41866"/>
                  </a:lnTo>
                  <a:lnTo>
                    <a:pt x="47911" y="40850"/>
                  </a:lnTo>
                  <a:lnTo>
                    <a:pt x="48597" y="39778"/>
                  </a:lnTo>
                  <a:lnTo>
                    <a:pt x="49229" y="38679"/>
                  </a:lnTo>
                  <a:lnTo>
                    <a:pt x="49806" y="37553"/>
                  </a:lnTo>
                  <a:lnTo>
                    <a:pt x="50328" y="36399"/>
                  </a:lnTo>
                  <a:lnTo>
                    <a:pt x="50823" y="35218"/>
                  </a:lnTo>
                  <a:lnTo>
                    <a:pt x="51235" y="33982"/>
                  </a:lnTo>
                  <a:lnTo>
                    <a:pt x="51564" y="32746"/>
                  </a:lnTo>
                  <a:lnTo>
                    <a:pt x="51866" y="31482"/>
                  </a:lnTo>
                  <a:lnTo>
                    <a:pt x="52004" y="30850"/>
                  </a:lnTo>
                  <a:lnTo>
                    <a:pt x="52114" y="30191"/>
                  </a:lnTo>
                  <a:lnTo>
                    <a:pt x="52196" y="29531"/>
                  </a:lnTo>
                  <a:lnTo>
                    <a:pt x="52279" y="28900"/>
                  </a:lnTo>
                  <a:lnTo>
                    <a:pt x="52333" y="28213"/>
                  </a:lnTo>
                  <a:lnTo>
                    <a:pt x="52361" y="27554"/>
                  </a:lnTo>
                  <a:lnTo>
                    <a:pt x="52388" y="26894"/>
                  </a:lnTo>
                  <a:lnTo>
                    <a:pt x="52416" y="26207"/>
                  </a:lnTo>
                  <a:lnTo>
                    <a:pt x="52388" y="25548"/>
                  </a:lnTo>
                  <a:lnTo>
                    <a:pt x="52361" y="24861"/>
                  </a:lnTo>
                  <a:lnTo>
                    <a:pt x="52333" y="24202"/>
                  </a:lnTo>
                  <a:lnTo>
                    <a:pt x="52279" y="23543"/>
                  </a:lnTo>
                  <a:lnTo>
                    <a:pt x="52196" y="22883"/>
                  </a:lnTo>
                  <a:lnTo>
                    <a:pt x="52114" y="22224"/>
                  </a:lnTo>
                  <a:lnTo>
                    <a:pt x="52004" y="21592"/>
                  </a:lnTo>
                  <a:lnTo>
                    <a:pt x="51866" y="20933"/>
                  </a:lnTo>
                  <a:lnTo>
                    <a:pt x="51564" y="19669"/>
                  </a:lnTo>
                  <a:lnTo>
                    <a:pt x="51235" y="18433"/>
                  </a:lnTo>
                  <a:lnTo>
                    <a:pt x="50823" y="17224"/>
                  </a:lnTo>
                  <a:lnTo>
                    <a:pt x="50328" y="16016"/>
                  </a:lnTo>
                  <a:lnTo>
                    <a:pt x="49806" y="14862"/>
                  </a:lnTo>
                  <a:lnTo>
                    <a:pt x="49229" y="13736"/>
                  </a:lnTo>
                  <a:lnTo>
                    <a:pt x="48597" y="12637"/>
                  </a:lnTo>
                  <a:lnTo>
                    <a:pt x="47911" y="11565"/>
                  </a:lnTo>
                  <a:lnTo>
                    <a:pt x="47196" y="10549"/>
                  </a:lnTo>
                  <a:lnTo>
                    <a:pt x="46400" y="9560"/>
                  </a:lnTo>
                  <a:lnTo>
                    <a:pt x="45576" y="8598"/>
                  </a:lnTo>
                  <a:lnTo>
                    <a:pt x="44724" y="7692"/>
                  </a:lnTo>
                  <a:lnTo>
                    <a:pt x="43817" y="6840"/>
                  </a:lnTo>
                  <a:lnTo>
                    <a:pt x="42856" y="6016"/>
                  </a:lnTo>
                  <a:lnTo>
                    <a:pt x="41867" y="5220"/>
                  </a:lnTo>
                  <a:lnTo>
                    <a:pt x="40851" y="4505"/>
                  </a:lnTo>
                  <a:lnTo>
                    <a:pt x="39779" y="3818"/>
                  </a:lnTo>
                  <a:lnTo>
                    <a:pt x="38680" y="3187"/>
                  </a:lnTo>
                  <a:lnTo>
                    <a:pt x="37554" y="2610"/>
                  </a:lnTo>
                  <a:lnTo>
                    <a:pt x="36400" y="2088"/>
                  </a:lnTo>
                  <a:lnTo>
                    <a:pt x="35191" y="1593"/>
                  </a:lnTo>
                  <a:lnTo>
                    <a:pt x="33983" y="1181"/>
                  </a:lnTo>
                  <a:lnTo>
                    <a:pt x="32747" y="852"/>
                  </a:lnTo>
                  <a:lnTo>
                    <a:pt x="31483" y="549"/>
                  </a:lnTo>
                  <a:lnTo>
                    <a:pt x="30824" y="412"/>
                  </a:lnTo>
                  <a:lnTo>
                    <a:pt x="30192" y="302"/>
                  </a:lnTo>
                  <a:lnTo>
                    <a:pt x="29532" y="220"/>
                  </a:lnTo>
                  <a:lnTo>
                    <a:pt x="28873" y="137"/>
                  </a:lnTo>
                  <a:lnTo>
                    <a:pt x="28214" y="82"/>
                  </a:lnTo>
                  <a:lnTo>
                    <a:pt x="27554" y="55"/>
                  </a:lnTo>
                  <a:lnTo>
                    <a:pt x="26868" y="27"/>
                  </a:lnTo>
                  <a:lnTo>
                    <a:pt x="26208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2"/>
            <p:cNvSpPr/>
            <p:nvPr/>
          </p:nvSpPr>
          <p:spPr>
            <a:xfrm>
              <a:off x="2454075" y="-2408350"/>
              <a:ext cx="1310400" cy="1310375"/>
            </a:xfrm>
            <a:custGeom>
              <a:avLst/>
              <a:gdLst/>
              <a:ahLst/>
              <a:cxnLst/>
              <a:rect l="l" t="t" r="r" b="b"/>
              <a:pathLst>
                <a:path w="52416" h="52415" extrusionOk="0">
                  <a:moveTo>
                    <a:pt x="26867" y="330"/>
                  </a:moveTo>
                  <a:lnTo>
                    <a:pt x="27526" y="357"/>
                  </a:lnTo>
                  <a:lnTo>
                    <a:pt x="28186" y="412"/>
                  </a:lnTo>
                  <a:lnTo>
                    <a:pt x="28845" y="467"/>
                  </a:lnTo>
                  <a:lnTo>
                    <a:pt x="29504" y="549"/>
                  </a:lnTo>
                  <a:lnTo>
                    <a:pt x="30136" y="632"/>
                  </a:lnTo>
                  <a:lnTo>
                    <a:pt x="31427" y="852"/>
                  </a:lnTo>
                  <a:lnTo>
                    <a:pt x="32663" y="1154"/>
                  </a:lnTo>
                  <a:lnTo>
                    <a:pt x="33900" y="1483"/>
                  </a:lnTo>
                  <a:lnTo>
                    <a:pt x="35108" y="1896"/>
                  </a:lnTo>
                  <a:lnTo>
                    <a:pt x="36262" y="2363"/>
                  </a:lnTo>
                  <a:lnTo>
                    <a:pt x="37416" y="2884"/>
                  </a:lnTo>
                  <a:lnTo>
                    <a:pt x="38542" y="3461"/>
                  </a:lnTo>
                  <a:lnTo>
                    <a:pt x="39614" y="4093"/>
                  </a:lnTo>
                  <a:lnTo>
                    <a:pt x="40658" y="4753"/>
                  </a:lnTo>
                  <a:lnTo>
                    <a:pt x="41674" y="5467"/>
                  </a:lnTo>
                  <a:lnTo>
                    <a:pt x="42663" y="6236"/>
                  </a:lnTo>
                  <a:lnTo>
                    <a:pt x="43597" y="7060"/>
                  </a:lnTo>
                  <a:lnTo>
                    <a:pt x="44504" y="7912"/>
                  </a:lnTo>
                  <a:lnTo>
                    <a:pt x="45355" y="8818"/>
                  </a:lnTo>
                  <a:lnTo>
                    <a:pt x="46179" y="9752"/>
                  </a:lnTo>
                  <a:lnTo>
                    <a:pt x="46948" y="10741"/>
                  </a:lnTo>
                  <a:lnTo>
                    <a:pt x="47663" y="11758"/>
                  </a:lnTo>
                  <a:lnTo>
                    <a:pt x="48350" y="12802"/>
                  </a:lnTo>
                  <a:lnTo>
                    <a:pt x="48954" y="13873"/>
                  </a:lnTo>
                  <a:lnTo>
                    <a:pt x="49531" y="14999"/>
                  </a:lnTo>
                  <a:lnTo>
                    <a:pt x="50053" y="16153"/>
                  </a:lnTo>
                  <a:lnTo>
                    <a:pt x="50520" y="17334"/>
                  </a:lnTo>
                  <a:lnTo>
                    <a:pt x="50932" y="18516"/>
                  </a:lnTo>
                  <a:lnTo>
                    <a:pt x="51261" y="19752"/>
                  </a:lnTo>
                  <a:lnTo>
                    <a:pt x="51564" y="21015"/>
                  </a:lnTo>
                  <a:lnTo>
                    <a:pt x="51783" y="22279"/>
                  </a:lnTo>
                  <a:lnTo>
                    <a:pt x="51893" y="22911"/>
                  </a:lnTo>
                  <a:lnTo>
                    <a:pt x="51948" y="23570"/>
                  </a:lnTo>
                  <a:lnTo>
                    <a:pt x="52003" y="24230"/>
                  </a:lnTo>
                  <a:lnTo>
                    <a:pt x="52058" y="24889"/>
                  </a:lnTo>
                  <a:lnTo>
                    <a:pt x="52086" y="25548"/>
                  </a:lnTo>
                  <a:lnTo>
                    <a:pt x="52086" y="26207"/>
                  </a:lnTo>
                  <a:lnTo>
                    <a:pt x="52086" y="26867"/>
                  </a:lnTo>
                  <a:lnTo>
                    <a:pt x="52058" y="27554"/>
                  </a:lnTo>
                  <a:lnTo>
                    <a:pt x="52003" y="28213"/>
                  </a:lnTo>
                  <a:lnTo>
                    <a:pt x="51948" y="28845"/>
                  </a:lnTo>
                  <a:lnTo>
                    <a:pt x="51893" y="29504"/>
                  </a:lnTo>
                  <a:lnTo>
                    <a:pt x="51783" y="30136"/>
                  </a:lnTo>
                  <a:lnTo>
                    <a:pt x="51564" y="31427"/>
                  </a:lnTo>
                  <a:lnTo>
                    <a:pt x="51261" y="32663"/>
                  </a:lnTo>
                  <a:lnTo>
                    <a:pt x="50932" y="33899"/>
                  </a:lnTo>
                  <a:lnTo>
                    <a:pt x="50520" y="35108"/>
                  </a:lnTo>
                  <a:lnTo>
                    <a:pt x="50053" y="36289"/>
                  </a:lnTo>
                  <a:lnTo>
                    <a:pt x="49531" y="37416"/>
                  </a:lnTo>
                  <a:lnTo>
                    <a:pt x="48954" y="38542"/>
                  </a:lnTo>
                  <a:lnTo>
                    <a:pt x="48350" y="39613"/>
                  </a:lnTo>
                  <a:lnTo>
                    <a:pt x="47663" y="40685"/>
                  </a:lnTo>
                  <a:lnTo>
                    <a:pt x="46948" y="41701"/>
                  </a:lnTo>
                  <a:lnTo>
                    <a:pt x="46179" y="42663"/>
                  </a:lnTo>
                  <a:lnTo>
                    <a:pt x="45355" y="43597"/>
                  </a:lnTo>
                  <a:lnTo>
                    <a:pt x="44504" y="44503"/>
                  </a:lnTo>
                  <a:lnTo>
                    <a:pt x="43597" y="45355"/>
                  </a:lnTo>
                  <a:lnTo>
                    <a:pt x="42663" y="46179"/>
                  </a:lnTo>
                  <a:lnTo>
                    <a:pt x="41674" y="46948"/>
                  </a:lnTo>
                  <a:lnTo>
                    <a:pt x="40658" y="47662"/>
                  </a:lnTo>
                  <a:lnTo>
                    <a:pt x="39614" y="48349"/>
                  </a:lnTo>
                  <a:lnTo>
                    <a:pt x="38542" y="48954"/>
                  </a:lnTo>
                  <a:lnTo>
                    <a:pt x="37416" y="49531"/>
                  </a:lnTo>
                  <a:lnTo>
                    <a:pt x="36262" y="50052"/>
                  </a:lnTo>
                  <a:lnTo>
                    <a:pt x="35108" y="50519"/>
                  </a:lnTo>
                  <a:lnTo>
                    <a:pt x="33900" y="50932"/>
                  </a:lnTo>
                  <a:lnTo>
                    <a:pt x="32663" y="51289"/>
                  </a:lnTo>
                  <a:lnTo>
                    <a:pt x="31427" y="51563"/>
                  </a:lnTo>
                  <a:lnTo>
                    <a:pt x="30136" y="51783"/>
                  </a:lnTo>
                  <a:lnTo>
                    <a:pt x="29504" y="51893"/>
                  </a:lnTo>
                  <a:lnTo>
                    <a:pt x="28845" y="51948"/>
                  </a:lnTo>
                  <a:lnTo>
                    <a:pt x="28186" y="52030"/>
                  </a:lnTo>
                  <a:lnTo>
                    <a:pt x="27526" y="52058"/>
                  </a:lnTo>
                  <a:lnTo>
                    <a:pt x="26867" y="52085"/>
                  </a:lnTo>
                  <a:lnTo>
                    <a:pt x="25548" y="52085"/>
                  </a:lnTo>
                  <a:lnTo>
                    <a:pt x="24862" y="52058"/>
                  </a:lnTo>
                  <a:lnTo>
                    <a:pt x="24202" y="52030"/>
                  </a:lnTo>
                  <a:lnTo>
                    <a:pt x="23571" y="51948"/>
                  </a:lnTo>
                  <a:lnTo>
                    <a:pt x="22911" y="51893"/>
                  </a:lnTo>
                  <a:lnTo>
                    <a:pt x="22279" y="51783"/>
                  </a:lnTo>
                  <a:lnTo>
                    <a:pt x="20988" y="51563"/>
                  </a:lnTo>
                  <a:lnTo>
                    <a:pt x="19752" y="51289"/>
                  </a:lnTo>
                  <a:lnTo>
                    <a:pt x="18516" y="50932"/>
                  </a:lnTo>
                  <a:lnTo>
                    <a:pt x="17307" y="50519"/>
                  </a:lnTo>
                  <a:lnTo>
                    <a:pt x="16126" y="50052"/>
                  </a:lnTo>
                  <a:lnTo>
                    <a:pt x="15000" y="49531"/>
                  </a:lnTo>
                  <a:lnTo>
                    <a:pt x="13873" y="48954"/>
                  </a:lnTo>
                  <a:lnTo>
                    <a:pt x="12802" y="48349"/>
                  </a:lnTo>
                  <a:lnTo>
                    <a:pt x="11730" y="47662"/>
                  </a:lnTo>
                  <a:lnTo>
                    <a:pt x="10714" y="46948"/>
                  </a:lnTo>
                  <a:lnTo>
                    <a:pt x="9753" y="46179"/>
                  </a:lnTo>
                  <a:lnTo>
                    <a:pt x="8819" y="45355"/>
                  </a:lnTo>
                  <a:lnTo>
                    <a:pt x="7912" y="44503"/>
                  </a:lnTo>
                  <a:lnTo>
                    <a:pt x="7060" y="43597"/>
                  </a:lnTo>
                  <a:lnTo>
                    <a:pt x="6236" y="42663"/>
                  </a:lnTo>
                  <a:lnTo>
                    <a:pt x="5467" y="41701"/>
                  </a:lnTo>
                  <a:lnTo>
                    <a:pt x="4753" y="40685"/>
                  </a:lnTo>
                  <a:lnTo>
                    <a:pt x="4066" y="39613"/>
                  </a:lnTo>
                  <a:lnTo>
                    <a:pt x="3462" y="38542"/>
                  </a:lnTo>
                  <a:lnTo>
                    <a:pt x="2885" y="37416"/>
                  </a:lnTo>
                  <a:lnTo>
                    <a:pt x="2363" y="36289"/>
                  </a:lnTo>
                  <a:lnTo>
                    <a:pt x="1896" y="35108"/>
                  </a:lnTo>
                  <a:lnTo>
                    <a:pt x="1484" y="33899"/>
                  </a:lnTo>
                  <a:lnTo>
                    <a:pt x="1127" y="32663"/>
                  </a:lnTo>
                  <a:lnTo>
                    <a:pt x="852" y="31427"/>
                  </a:lnTo>
                  <a:lnTo>
                    <a:pt x="632" y="30136"/>
                  </a:lnTo>
                  <a:lnTo>
                    <a:pt x="522" y="29504"/>
                  </a:lnTo>
                  <a:lnTo>
                    <a:pt x="467" y="28845"/>
                  </a:lnTo>
                  <a:lnTo>
                    <a:pt x="385" y="28213"/>
                  </a:lnTo>
                  <a:lnTo>
                    <a:pt x="357" y="27554"/>
                  </a:lnTo>
                  <a:lnTo>
                    <a:pt x="330" y="26867"/>
                  </a:lnTo>
                  <a:lnTo>
                    <a:pt x="330" y="26207"/>
                  </a:lnTo>
                  <a:lnTo>
                    <a:pt x="330" y="25548"/>
                  </a:lnTo>
                  <a:lnTo>
                    <a:pt x="357" y="24889"/>
                  </a:lnTo>
                  <a:lnTo>
                    <a:pt x="385" y="24230"/>
                  </a:lnTo>
                  <a:lnTo>
                    <a:pt x="467" y="23570"/>
                  </a:lnTo>
                  <a:lnTo>
                    <a:pt x="522" y="22911"/>
                  </a:lnTo>
                  <a:lnTo>
                    <a:pt x="632" y="22279"/>
                  </a:lnTo>
                  <a:lnTo>
                    <a:pt x="852" y="21015"/>
                  </a:lnTo>
                  <a:lnTo>
                    <a:pt x="1127" y="19752"/>
                  </a:lnTo>
                  <a:lnTo>
                    <a:pt x="1484" y="18516"/>
                  </a:lnTo>
                  <a:lnTo>
                    <a:pt x="1896" y="17334"/>
                  </a:lnTo>
                  <a:lnTo>
                    <a:pt x="2363" y="16153"/>
                  </a:lnTo>
                  <a:lnTo>
                    <a:pt x="2885" y="14999"/>
                  </a:lnTo>
                  <a:lnTo>
                    <a:pt x="3462" y="13873"/>
                  </a:lnTo>
                  <a:lnTo>
                    <a:pt x="4066" y="12802"/>
                  </a:lnTo>
                  <a:lnTo>
                    <a:pt x="4753" y="11758"/>
                  </a:lnTo>
                  <a:lnTo>
                    <a:pt x="5467" y="10741"/>
                  </a:lnTo>
                  <a:lnTo>
                    <a:pt x="6236" y="9752"/>
                  </a:lnTo>
                  <a:lnTo>
                    <a:pt x="7060" y="8818"/>
                  </a:lnTo>
                  <a:lnTo>
                    <a:pt x="7912" y="7912"/>
                  </a:lnTo>
                  <a:lnTo>
                    <a:pt x="8819" y="7060"/>
                  </a:lnTo>
                  <a:lnTo>
                    <a:pt x="9753" y="6236"/>
                  </a:lnTo>
                  <a:lnTo>
                    <a:pt x="10714" y="5467"/>
                  </a:lnTo>
                  <a:lnTo>
                    <a:pt x="11730" y="4753"/>
                  </a:lnTo>
                  <a:lnTo>
                    <a:pt x="12802" y="4093"/>
                  </a:lnTo>
                  <a:lnTo>
                    <a:pt x="13873" y="3461"/>
                  </a:lnTo>
                  <a:lnTo>
                    <a:pt x="15000" y="2884"/>
                  </a:lnTo>
                  <a:lnTo>
                    <a:pt x="16126" y="2363"/>
                  </a:lnTo>
                  <a:lnTo>
                    <a:pt x="17307" y="1896"/>
                  </a:lnTo>
                  <a:lnTo>
                    <a:pt x="18516" y="1483"/>
                  </a:lnTo>
                  <a:lnTo>
                    <a:pt x="19752" y="1154"/>
                  </a:lnTo>
                  <a:lnTo>
                    <a:pt x="20988" y="852"/>
                  </a:lnTo>
                  <a:lnTo>
                    <a:pt x="22279" y="632"/>
                  </a:lnTo>
                  <a:lnTo>
                    <a:pt x="22911" y="549"/>
                  </a:lnTo>
                  <a:lnTo>
                    <a:pt x="23571" y="467"/>
                  </a:lnTo>
                  <a:lnTo>
                    <a:pt x="24202" y="412"/>
                  </a:lnTo>
                  <a:lnTo>
                    <a:pt x="24862" y="357"/>
                  </a:lnTo>
                  <a:lnTo>
                    <a:pt x="25548" y="330"/>
                  </a:lnTo>
                  <a:close/>
                  <a:moveTo>
                    <a:pt x="26208" y="0"/>
                  </a:moveTo>
                  <a:lnTo>
                    <a:pt x="25521" y="27"/>
                  </a:lnTo>
                  <a:lnTo>
                    <a:pt x="24862" y="55"/>
                  </a:lnTo>
                  <a:lnTo>
                    <a:pt x="24202" y="82"/>
                  </a:lnTo>
                  <a:lnTo>
                    <a:pt x="23516" y="137"/>
                  </a:lnTo>
                  <a:lnTo>
                    <a:pt x="22884" y="220"/>
                  </a:lnTo>
                  <a:lnTo>
                    <a:pt x="22224" y="302"/>
                  </a:lnTo>
                  <a:lnTo>
                    <a:pt x="21565" y="412"/>
                  </a:lnTo>
                  <a:lnTo>
                    <a:pt x="20933" y="549"/>
                  </a:lnTo>
                  <a:lnTo>
                    <a:pt x="19670" y="852"/>
                  </a:lnTo>
                  <a:lnTo>
                    <a:pt x="18433" y="1181"/>
                  </a:lnTo>
                  <a:lnTo>
                    <a:pt x="17197" y="1593"/>
                  </a:lnTo>
                  <a:lnTo>
                    <a:pt x="16016" y="2088"/>
                  </a:lnTo>
                  <a:lnTo>
                    <a:pt x="14862" y="2610"/>
                  </a:lnTo>
                  <a:lnTo>
                    <a:pt x="13736" y="3187"/>
                  </a:lnTo>
                  <a:lnTo>
                    <a:pt x="12637" y="3818"/>
                  </a:lnTo>
                  <a:lnTo>
                    <a:pt x="11566" y="4505"/>
                  </a:lnTo>
                  <a:lnTo>
                    <a:pt x="10549" y="5220"/>
                  </a:lnTo>
                  <a:lnTo>
                    <a:pt x="9560" y="6016"/>
                  </a:lnTo>
                  <a:lnTo>
                    <a:pt x="8599" y="6840"/>
                  </a:lnTo>
                  <a:lnTo>
                    <a:pt x="7692" y="7692"/>
                  </a:lnTo>
                  <a:lnTo>
                    <a:pt x="6813" y="8598"/>
                  </a:lnTo>
                  <a:lnTo>
                    <a:pt x="5989" y="9560"/>
                  </a:lnTo>
                  <a:lnTo>
                    <a:pt x="5220" y="10549"/>
                  </a:lnTo>
                  <a:lnTo>
                    <a:pt x="4478" y="11565"/>
                  </a:lnTo>
                  <a:lnTo>
                    <a:pt x="3791" y="12637"/>
                  </a:lnTo>
                  <a:lnTo>
                    <a:pt x="3159" y="13736"/>
                  </a:lnTo>
                  <a:lnTo>
                    <a:pt x="2583" y="14862"/>
                  </a:lnTo>
                  <a:lnTo>
                    <a:pt x="2061" y="16016"/>
                  </a:lnTo>
                  <a:lnTo>
                    <a:pt x="1594" y="17224"/>
                  </a:lnTo>
                  <a:lnTo>
                    <a:pt x="1182" y="18433"/>
                  </a:lnTo>
                  <a:lnTo>
                    <a:pt x="824" y="19669"/>
                  </a:lnTo>
                  <a:lnTo>
                    <a:pt x="550" y="20933"/>
                  </a:lnTo>
                  <a:lnTo>
                    <a:pt x="412" y="21592"/>
                  </a:lnTo>
                  <a:lnTo>
                    <a:pt x="302" y="22224"/>
                  </a:lnTo>
                  <a:lnTo>
                    <a:pt x="220" y="22883"/>
                  </a:lnTo>
                  <a:lnTo>
                    <a:pt x="138" y="23543"/>
                  </a:lnTo>
                  <a:lnTo>
                    <a:pt x="83" y="24202"/>
                  </a:lnTo>
                  <a:lnTo>
                    <a:pt x="28" y="24861"/>
                  </a:lnTo>
                  <a:lnTo>
                    <a:pt x="0" y="25548"/>
                  </a:lnTo>
                  <a:lnTo>
                    <a:pt x="0" y="26207"/>
                  </a:lnTo>
                  <a:lnTo>
                    <a:pt x="0" y="26894"/>
                  </a:lnTo>
                  <a:lnTo>
                    <a:pt x="28" y="27554"/>
                  </a:lnTo>
                  <a:lnTo>
                    <a:pt x="83" y="28213"/>
                  </a:lnTo>
                  <a:lnTo>
                    <a:pt x="138" y="28900"/>
                  </a:lnTo>
                  <a:lnTo>
                    <a:pt x="220" y="29531"/>
                  </a:lnTo>
                  <a:lnTo>
                    <a:pt x="302" y="30191"/>
                  </a:lnTo>
                  <a:lnTo>
                    <a:pt x="412" y="30850"/>
                  </a:lnTo>
                  <a:lnTo>
                    <a:pt x="550" y="31482"/>
                  </a:lnTo>
                  <a:lnTo>
                    <a:pt x="824" y="32746"/>
                  </a:lnTo>
                  <a:lnTo>
                    <a:pt x="1182" y="33982"/>
                  </a:lnTo>
                  <a:lnTo>
                    <a:pt x="1594" y="35218"/>
                  </a:lnTo>
                  <a:lnTo>
                    <a:pt x="2061" y="36399"/>
                  </a:lnTo>
                  <a:lnTo>
                    <a:pt x="2583" y="37553"/>
                  </a:lnTo>
                  <a:lnTo>
                    <a:pt x="3159" y="38679"/>
                  </a:lnTo>
                  <a:lnTo>
                    <a:pt x="3791" y="39778"/>
                  </a:lnTo>
                  <a:lnTo>
                    <a:pt x="4478" y="40850"/>
                  </a:lnTo>
                  <a:lnTo>
                    <a:pt x="5220" y="41866"/>
                  </a:lnTo>
                  <a:lnTo>
                    <a:pt x="5989" y="42855"/>
                  </a:lnTo>
                  <a:lnTo>
                    <a:pt x="6813" y="43817"/>
                  </a:lnTo>
                  <a:lnTo>
                    <a:pt x="7692" y="44723"/>
                  </a:lnTo>
                  <a:lnTo>
                    <a:pt x="8599" y="45602"/>
                  </a:lnTo>
                  <a:lnTo>
                    <a:pt x="9560" y="46426"/>
                  </a:lnTo>
                  <a:lnTo>
                    <a:pt x="10549" y="47195"/>
                  </a:lnTo>
                  <a:lnTo>
                    <a:pt x="11566" y="47937"/>
                  </a:lnTo>
                  <a:lnTo>
                    <a:pt x="12637" y="48624"/>
                  </a:lnTo>
                  <a:lnTo>
                    <a:pt x="13736" y="49256"/>
                  </a:lnTo>
                  <a:lnTo>
                    <a:pt x="14862" y="49833"/>
                  </a:lnTo>
                  <a:lnTo>
                    <a:pt x="16016" y="50355"/>
                  </a:lnTo>
                  <a:lnTo>
                    <a:pt x="17197" y="50822"/>
                  </a:lnTo>
                  <a:lnTo>
                    <a:pt x="18433" y="51234"/>
                  </a:lnTo>
                  <a:lnTo>
                    <a:pt x="19670" y="51591"/>
                  </a:lnTo>
                  <a:lnTo>
                    <a:pt x="20933" y="51866"/>
                  </a:lnTo>
                  <a:lnTo>
                    <a:pt x="21565" y="52003"/>
                  </a:lnTo>
                  <a:lnTo>
                    <a:pt x="22224" y="52113"/>
                  </a:lnTo>
                  <a:lnTo>
                    <a:pt x="22884" y="52195"/>
                  </a:lnTo>
                  <a:lnTo>
                    <a:pt x="23516" y="52278"/>
                  </a:lnTo>
                  <a:lnTo>
                    <a:pt x="24202" y="52333"/>
                  </a:lnTo>
                  <a:lnTo>
                    <a:pt x="24862" y="52388"/>
                  </a:lnTo>
                  <a:lnTo>
                    <a:pt x="25521" y="52415"/>
                  </a:lnTo>
                  <a:lnTo>
                    <a:pt x="26867" y="52415"/>
                  </a:lnTo>
                  <a:lnTo>
                    <a:pt x="27554" y="52388"/>
                  </a:lnTo>
                  <a:lnTo>
                    <a:pt x="28213" y="52333"/>
                  </a:lnTo>
                  <a:lnTo>
                    <a:pt x="28872" y="52278"/>
                  </a:lnTo>
                  <a:lnTo>
                    <a:pt x="29532" y="52195"/>
                  </a:lnTo>
                  <a:lnTo>
                    <a:pt x="30191" y="52113"/>
                  </a:lnTo>
                  <a:lnTo>
                    <a:pt x="30823" y="52003"/>
                  </a:lnTo>
                  <a:lnTo>
                    <a:pt x="31482" y="51866"/>
                  </a:lnTo>
                  <a:lnTo>
                    <a:pt x="32746" y="51591"/>
                  </a:lnTo>
                  <a:lnTo>
                    <a:pt x="33982" y="51234"/>
                  </a:lnTo>
                  <a:lnTo>
                    <a:pt x="35191" y="50822"/>
                  </a:lnTo>
                  <a:lnTo>
                    <a:pt x="36400" y="50355"/>
                  </a:lnTo>
                  <a:lnTo>
                    <a:pt x="37553" y="49833"/>
                  </a:lnTo>
                  <a:lnTo>
                    <a:pt x="38680" y="49256"/>
                  </a:lnTo>
                  <a:lnTo>
                    <a:pt x="39779" y="48624"/>
                  </a:lnTo>
                  <a:lnTo>
                    <a:pt x="40850" y="47937"/>
                  </a:lnTo>
                  <a:lnTo>
                    <a:pt x="41866" y="47195"/>
                  </a:lnTo>
                  <a:lnTo>
                    <a:pt x="42855" y="46426"/>
                  </a:lnTo>
                  <a:lnTo>
                    <a:pt x="43817" y="45602"/>
                  </a:lnTo>
                  <a:lnTo>
                    <a:pt x="44723" y="44723"/>
                  </a:lnTo>
                  <a:lnTo>
                    <a:pt x="45602" y="43817"/>
                  </a:lnTo>
                  <a:lnTo>
                    <a:pt x="46427" y="42855"/>
                  </a:lnTo>
                  <a:lnTo>
                    <a:pt x="47196" y="41866"/>
                  </a:lnTo>
                  <a:lnTo>
                    <a:pt x="47910" y="40850"/>
                  </a:lnTo>
                  <a:lnTo>
                    <a:pt x="48597" y="39778"/>
                  </a:lnTo>
                  <a:lnTo>
                    <a:pt x="49229" y="38679"/>
                  </a:lnTo>
                  <a:lnTo>
                    <a:pt x="49805" y="37553"/>
                  </a:lnTo>
                  <a:lnTo>
                    <a:pt x="50355" y="36399"/>
                  </a:lnTo>
                  <a:lnTo>
                    <a:pt x="50822" y="35218"/>
                  </a:lnTo>
                  <a:lnTo>
                    <a:pt x="51234" y="33982"/>
                  </a:lnTo>
                  <a:lnTo>
                    <a:pt x="51591" y="32746"/>
                  </a:lnTo>
                  <a:lnTo>
                    <a:pt x="51866" y="31482"/>
                  </a:lnTo>
                  <a:lnTo>
                    <a:pt x="52003" y="30850"/>
                  </a:lnTo>
                  <a:lnTo>
                    <a:pt x="52113" y="30191"/>
                  </a:lnTo>
                  <a:lnTo>
                    <a:pt x="52195" y="29531"/>
                  </a:lnTo>
                  <a:lnTo>
                    <a:pt x="52278" y="28900"/>
                  </a:lnTo>
                  <a:lnTo>
                    <a:pt x="52333" y="28213"/>
                  </a:lnTo>
                  <a:lnTo>
                    <a:pt x="52360" y="27554"/>
                  </a:lnTo>
                  <a:lnTo>
                    <a:pt x="52388" y="26894"/>
                  </a:lnTo>
                  <a:lnTo>
                    <a:pt x="52415" y="26207"/>
                  </a:lnTo>
                  <a:lnTo>
                    <a:pt x="52388" y="25548"/>
                  </a:lnTo>
                  <a:lnTo>
                    <a:pt x="52360" y="24861"/>
                  </a:lnTo>
                  <a:lnTo>
                    <a:pt x="52333" y="24202"/>
                  </a:lnTo>
                  <a:lnTo>
                    <a:pt x="52278" y="23543"/>
                  </a:lnTo>
                  <a:lnTo>
                    <a:pt x="52195" y="22883"/>
                  </a:lnTo>
                  <a:lnTo>
                    <a:pt x="52113" y="22224"/>
                  </a:lnTo>
                  <a:lnTo>
                    <a:pt x="52003" y="21592"/>
                  </a:lnTo>
                  <a:lnTo>
                    <a:pt x="51866" y="20933"/>
                  </a:lnTo>
                  <a:lnTo>
                    <a:pt x="51591" y="19669"/>
                  </a:lnTo>
                  <a:lnTo>
                    <a:pt x="51234" y="18433"/>
                  </a:lnTo>
                  <a:lnTo>
                    <a:pt x="50822" y="17224"/>
                  </a:lnTo>
                  <a:lnTo>
                    <a:pt x="50355" y="16016"/>
                  </a:lnTo>
                  <a:lnTo>
                    <a:pt x="49805" y="14862"/>
                  </a:lnTo>
                  <a:lnTo>
                    <a:pt x="49229" y="13736"/>
                  </a:lnTo>
                  <a:lnTo>
                    <a:pt x="48597" y="12637"/>
                  </a:lnTo>
                  <a:lnTo>
                    <a:pt x="47910" y="11565"/>
                  </a:lnTo>
                  <a:lnTo>
                    <a:pt x="47196" y="10549"/>
                  </a:lnTo>
                  <a:lnTo>
                    <a:pt x="46427" y="9560"/>
                  </a:lnTo>
                  <a:lnTo>
                    <a:pt x="45602" y="8598"/>
                  </a:lnTo>
                  <a:lnTo>
                    <a:pt x="44723" y="7692"/>
                  </a:lnTo>
                  <a:lnTo>
                    <a:pt x="43817" y="6840"/>
                  </a:lnTo>
                  <a:lnTo>
                    <a:pt x="42855" y="6016"/>
                  </a:lnTo>
                  <a:lnTo>
                    <a:pt x="41866" y="5220"/>
                  </a:lnTo>
                  <a:lnTo>
                    <a:pt x="40850" y="4505"/>
                  </a:lnTo>
                  <a:lnTo>
                    <a:pt x="39779" y="3818"/>
                  </a:lnTo>
                  <a:lnTo>
                    <a:pt x="38680" y="3187"/>
                  </a:lnTo>
                  <a:lnTo>
                    <a:pt x="37553" y="2610"/>
                  </a:lnTo>
                  <a:lnTo>
                    <a:pt x="36400" y="2088"/>
                  </a:lnTo>
                  <a:lnTo>
                    <a:pt x="35191" y="1593"/>
                  </a:lnTo>
                  <a:lnTo>
                    <a:pt x="33982" y="1181"/>
                  </a:lnTo>
                  <a:lnTo>
                    <a:pt x="32746" y="852"/>
                  </a:lnTo>
                  <a:lnTo>
                    <a:pt x="31482" y="549"/>
                  </a:lnTo>
                  <a:lnTo>
                    <a:pt x="30823" y="412"/>
                  </a:lnTo>
                  <a:lnTo>
                    <a:pt x="30191" y="302"/>
                  </a:lnTo>
                  <a:lnTo>
                    <a:pt x="29532" y="220"/>
                  </a:lnTo>
                  <a:lnTo>
                    <a:pt x="28872" y="137"/>
                  </a:lnTo>
                  <a:lnTo>
                    <a:pt x="28213" y="82"/>
                  </a:lnTo>
                  <a:lnTo>
                    <a:pt x="27554" y="55"/>
                  </a:lnTo>
                  <a:lnTo>
                    <a:pt x="26867" y="27"/>
                  </a:lnTo>
                  <a:lnTo>
                    <a:pt x="26208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2"/>
            <p:cNvSpPr/>
            <p:nvPr/>
          </p:nvSpPr>
          <p:spPr>
            <a:xfrm>
              <a:off x="1803000" y="-2408350"/>
              <a:ext cx="1310400" cy="1310375"/>
            </a:xfrm>
            <a:custGeom>
              <a:avLst/>
              <a:gdLst/>
              <a:ahLst/>
              <a:cxnLst/>
              <a:rect l="l" t="t" r="r" b="b"/>
              <a:pathLst>
                <a:path w="52416" h="52415" extrusionOk="0">
                  <a:moveTo>
                    <a:pt x="26867" y="330"/>
                  </a:moveTo>
                  <a:lnTo>
                    <a:pt x="27527" y="357"/>
                  </a:lnTo>
                  <a:lnTo>
                    <a:pt x="28186" y="412"/>
                  </a:lnTo>
                  <a:lnTo>
                    <a:pt x="28845" y="467"/>
                  </a:lnTo>
                  <a:lnTo>
                    <a:pt x="29505" y="549"/>
                  </a:lnTo>
                  <a:lnTo>
                    <a:pt x="30136" y="632"/>
                  </a:lnTo>
                  <a:lnTo>
                    <a:pt x="31428" y="852"/>
                  </a:lnTo>
                  <a:lnTo>
                    <a:pt x="32664" y="1154"/>
                  </a:lnTo>
                  <a:lnTo>
                    <a:pt x="33900" y="1483"/>
                  </a:lnTo>
                  <a:lnTo>
                    <a:pt x="35109" y="1896"/>
                  </a:lnTo>
                  <a:lnTo>
                    <a:pt x="36263" y="2363"/>
                  </a:lnTo>
                  <a:lnTo>
                    <a:pt x="37416" y="2884"/>
                  </a:lnTo>
                  <a:lnTo>
                    <a:pt x="38543" y="3461"/>
                  </a:lnTo>
                  <a:lnTo>
                    <a:pt x="39614" y="4093"/>
                  </a:lnTo>
                  <a:lnTo>
                    <a:pt x="40658" y="4753"/>
                  </a:lnTo>
                  <a:lnTo>
                    <a:pt x="41674" y="5467"/>
                  </a:lnTo>
                  <a:lnTo>
                    <a:pt x="42663" y="6236"/>
                  </a:lnTo>
                  <a:lnTo>
                    <a:pt x="43597" y="7060"/>
                  </a:lnTo>
                  <a:lnTo>
                    <a:pt x="44504" y="7912"/>
                  </a:lnTo>
                  <a:lnTo>
                    <a:pt x="45356" y="8818"/>
                  </a:lnTo>
                  <a:lnTo>
                    <a:pt x="46180" y="9752"/>
                  </a:lnTo>
                  <a:lnTo>
                    <a:pt x="46949" y="10741"/>
                  </a:lnTo>
                  <a:lnTo>
                    <a:pt x="47663" y="11758"/>
                  </a:lnTo>
                  <a:lnTo>
                    <a:pt x="48350" y="12802"/>
                  </a:lnTo>
                  <a:lnTo>
                    <a:pt x="48954" y="13873"/>
                  </a:lnTo>
                  <a:lnTo>
                    <a:pt x="49531" y="14999"/>
                  </a:lnTo>
                  <a:lnTo>
                    <a:pt x="50053" y="16153"/>
                  </a:lnTo>
                  <a:lnTo>
                    <a:pt x="50520" y="17334"/>
                  </a:lnTo>
                  <a:lnTo>
                    <a:pt x="50932" y="18516"/>
                  </a:lnTo>
                  <a:lnTo>
                    <a:pt x="51262" y="19752"/>
                  </a:lnTo>
                  <a:lnTo>
                    <a:pt x="51564" y="21015"/>
                  </a:lnTo>
                  <a:lnTo>
                    <a:pt x="51784" y="22279"/>
                  </a:lnTo>
                  <a:lnTo>
                    <a:pt x="51894" y="22911"/>
                  </a:lnTo>
                  <a:lnTo>
                    <a:pt x="51949" y="23570"/>
                  </a:lnTo>
                  <a:lnTo>
                    <a:pt x="52004" y="24230"/>
                  </a:lnTo>
                  <a:lnTo>
                    <a:pt x="52058" y="24889"/>
                  </a:lnTo>
                  <a:lnTo>
                    <a:pt x="52086" y="25548"/>
                  </a:lnTo>
                  <a:lnTo>
                    <a:pt x="52086" y="26207"/>
                  </a:lnTo>
                  <a:lnTo>
                    <a:pt x="52086" y="26867"/>
                  </a:lnTo>
                  <a:lnTo>
                    <a:pt x="52058" y="27554"/>
                  </a:lnTo>
                  <a:lnTo>
                    <a:pt x="52004" y="28213"/>
                  </a:lnTo>
                  <a:lnTo>
                    <a:pt x="51949" y="28845"/>
                  </a:lnTo>
                  <a:lnTo>
                    <a:pt x="51894" y="29504"/>
                  </a:lnTo>
                  <a:lnTo>
                    <a:pt x="51784" y="30136"/>
                  </a:lnTo>
                  <a:lnTo>
                    <a:pt x="51564" y="31427"/>
                  </a:lnTo>
                  <a:lnTo>
                    <a:pt x="51262" y="32663"/>
                  </a:lnTo>
                  <a:lnTo>
                    <a:pt x="50932" y="33899"/>
                  </a:lnTo>
                  <a:lnTo>
                    <a:pt x="50520" y="35108"/>
                  </a:lnTo>
                  <a:lnTo>
                    <a:pt x="50053" y="36289"/>
                  </a:lnTo>
                  <a:lnTo>
                    <a:pt x="49531" y="37416"/>
                  </a:lnTo>
                  <a:lnTo>
                    <a:pt x="48954" y="38542"/>
                  </a:lnTo>
                  <a:lnTo>
                    <a:pt x="48350" y="39613"/>
                  </a:lnTo>
                  <a:lnTo>
                    <a:pt x="47663" y="40685"/>
                  </a:lnTo>
                  <a:lnTo>
                    <a:pt x="46949" y="41701"/>
                  </a:lnTo>
                  <a:lnTo>
                    <a:pt x="46180" y="42663"/>
                  </a:lnTo>
                  <a:lnTo>
                    <a:pt x="45356" y="43597"/>
                  </a:lnTo>
                  <a:lnTo>
                    <a:pt x="44504" y="44503"/>
                  </a:lnTo>
                  <a:lnTo>
                    <a:pt x="43597" y="45355"/>
                  </a:lnTo>
                  <a:lnTo>
                    <a:pt x="42663" y="46179"/>
                  </a:lnTo>
                  <a:lnTo>
                    <a:pt x="41674" y="46948"/>
                  </a:lnTo>
                  <a:lnTo>
                    <a:pt x="40658" y="47662"/>
                  </a:lnTo>
                  <a:lnTo>
                    <a:pt x="39614" y="48349"/>
                  </a:lnTo>
                  <a:lnTo>
                    <a:pt x="38543" y="48954"/>
                  </a:lnTo>
                  <a:lnTo>
                    <a:pt x="37416" y="49531"/>
                  </a:lnTo>
                  <a:lnTo>
                    <a:pt x="36263" y="50052"/>
                  </a:lnTo>
                  <a:lnTo>
                    <a:pt x="35109" y="50519"/>
                  </a:lnTo>
                  <a:lnTo>
                    <a:pt x="33900" y="50932"/>
                  </a:lnTo>
                  <a:lnTo>
                    <a:pt x="32664" y="51289"/>
                  </a:lnTo>
                  <a:lnTo>
                    <a:pt x="31428" y="51563"/>
                  </a:lnTo>
                  <a:lnTo>
                    <a:pt x="30136" y="51783"/>
                  </a:lnTo>
                  <a:lnTo>
                    <a:pt x="29505" y="51893"/>
                  </a:lnTo>
                  <a:lnTo>
                    <a:pt x="28845" y="51948"/>
                  </a:lnTo>
                  <a:lnTo>
                    <a:pt x="28186" y="52030"/>
                  </a:lnTo>
                  <a:lnTo>
                    <a:pt x="27527" y="52058"/>
                  </a:lnTo>
                  <a:lnTo>
                    <a:pt x="26867" y="52085"/>
                  </a:lnTo>
                  <a:lnTo>
                    <a:pt x="25549" y="52085"/>
                  </a:lnTo>
                  <a:lnTo>
                    <a:pt x="24890" y="52058"/>
                  </a:lnTo>
                  <a:lnTo>
                    <a:pt x="24230" y="52030"/>
                  </a:lnTo>
                  <a:lnTo>
                    <a:pt x="23571" y="51948"/>
                  </a:lnTo>
                  <a:lnTo>
                    <a:pt x="22912" y="51893"/>
                  </a:lnTo>
                  <a:lnTo>
                    <a:pt x="22280" y="51783"/>
                  </a:lnTo>
                  <a:lnTo>
                    <a:pt x="20989" y="51563"/>
                  </a:lnTo>
                  <a:lnTo>
                    <a:pt x="19752" y="51289"/>
                  </a:lnTo>
                  <a:lnTo>
                    <a:pt x="18516" y="50932"/>
                  </a:lnTo>
                  <a:lnTo>
                    <a:pt x="17307" y="50519"/>
                  </a:lnTo>
                  <a:lnTo>
                    <a:pt x="16154" y="50052"/>
                  </a:lnTo>
                  <a:lnTo>
                    <a:pt x="15000" y="49531"/>
                  </a:lnTo>
                  <a:lnTo>
                    <a:pt x="13874" y="48954"/>
                  </a:lnTo>
                  <a:lnTo>
                    <a:pt x="12802" y="48349"/>
                  </a:lnTo>
                  <a:lnTo>
                    <a:pt x="11731" y="47662"/>
                  </a:lnTo>
                  <a:lnTo>
                    <a:pt x="10742" y="46948"/>
                  </a:lnTo>
                  <a:lnTo>
                    <a:pt x="9753" y="46179"/>
                  </a:lnTo>
                  <a:lnTo>
                    <a:pt x="8819" y="45355"/>
                  </a:lnTo>
                  <a:lnTo>
                    <a:pt x="7912" y="44503"/>
                  </a:lnTo>
                  <a:lnTo>
                    <a:pt x="7061" y="43597"/>
                  </a:lnTo>
                  <a:lnTo>
                    <a:pt x="6237" y="42663"/>
                  </a:lnTo>
                  <a:lnTo>
                    <a:pt x="5467" y="41701"/>
                  </a:lnTo>
                  <a:lnTo>
                    <a:pt x="4753" y="40685"/>
                  </a:lnTo>
                  <a:lnTo>
                    <a:pt x="4066" y="39613"/>
                  </a:lnTo>
                  <a:lnTo>
                    <a:pt x="3462" y="38542"/>
                  </a:lnTo>
                  <a:lnTo>
                    <a:pt x="2885" y="37416"/>
                  </a:lnTo>
                  <a:lnTo>
                    <a:pt x="2363" y="36289"/>
                  </a:lnTo>
                  <a:lnTo>
                    <a:pt x="1896" y="35108"/>
                  </a:lnTo>
                  <a:lnTo>
                    <a:pt x="1484" y="33899"/>
                  </a:lnTo>
                  <a:lnTo>
                    <a:pt x="1127" y="32663"/>
                  </a:lnTo>
                  <a:lnTo>
                    <a:pt x="852" y="31427"/>
                  </a:lnTo>
                  <a:lnTo>
                    <a:pt x="632" y="30136"/>
                  </a:lnTo>
                  <a:lnTo>
                    <a:pt x="523" y="29504"/>
                  </a:lnTo>
                  <a:lnTo>
                    <a:pt x="468" y="28845"/>
                  </a:lnTo>
                  <a:lnTo>
                    <a:pt x="385" y="28213"/>
                  </a:lnTo>
                  <a:lnTo>
                    <a:pt x="358" y="27554"/>
                  </a:lnTo>
                  <a:lnTo>
                    <a:pt x="330" y="26867"/>
                  </a:lnTo>
                  <a:lnTo>
                    <a:pt x="330" y="26207"/>
                  </a:lnTo>
                  <a:lnTo>
                    <a:pt x="330" y="25548"/>
                  </a:lnTo>
                  <a:lnTo>
                    <a:pt x="358" y="24889"/>
                  </a:lnTo>
                  <a:lnTo>
                    <a:pt x="385" y="24230"/>
                  </a:lnTo>
                  <a:lnTo>
                    <a:pt x="468" y="23570"/>
                  </a:lnTo>
                  <a:lnTo>
                    <a:pt x="523" y="22911"/>
                  </a:lnTo>
                  <a:lnTo>
                    <a:pt x="632" y="22279"/>
                  </a:lnTo>
                  <a:lnTo>
                    <a:pt x="852" y="21015"/>
                  </a:lnTo>
                  <a:lnTo>
                    <a:pt x="1127" y="19752"/>
                  </a:lnTo>
                  <a:lnTo>
                    <a:pt x="1484" y="18516"/>
                  </a:lnTo>
                  <a:lnTo>
                    <a:pt x="1896" y="17334"/>
                  </a:lnTo>
                  <a:lnTo>
                    <a:pt x="2363" y="16153"/>
                  </a:lnTo>
                  <a:lnTo>
                    <a:pt x="2885" y="14999"/>
                  </a:lnTo>
                  <a:lnTo>
                    <a:pt x="3462" y="13873"/>
                  </a:lnTo>
                  <a:lnTo>
                    <a:pt x="4066" y="12802"/>
                  </a:lnTo>
                  <a:lnTo>
                    <a:pt x="4753" y="11758"/>
                  </a:lnTo>
                  <a:lnTo>
                    <a:pt x="5467" y="10741"/>
                  </a:lnTo>
                  <a:lnTo>
                    <a:pt x="6237" y="9752"/>
                  </a:lnTo>
                  <a:lnTo>
                    <a:pt x="7061" y="8818"/>
                  </a:lnTo>
                  <a:lnTo>
                    <a:pt x="7912" y="7912"/>
                  </a:lnTo>
                  <a:lnTo>
                    <a:pt x="8819" y="7060"/>
                  </a:lnTo>
                  <a:lnTo>
                    <a:pt x="9753" y="6236"/>
                  </a:lnTo>
                  <a:lnTo>
                    <a:pt x="10742" y="5467"/>
                  </a:lnTo>
                  <a:lnTo>
                    <a:pt x="11731" y="4753"/>
                  </a:lnTo>
                  <a:lnTo>
                    <a:pt x="12802" y="4093"/>
                  </a:lnTo>
                  <a:lnTo>
                    <a:pt x="13874" y="3461"/>
                  </a:lnTo>
                  <a:lnTo>
                    <a:pt x="15000" y="2884"/>
                  </a:lnTo>
                  <a:lnTo>
                    <a:pt x="16154" y="2363"/>
                  </a:lnTo>
                  <a:lnTo>
                    <a:pt x="17307" y="1896"/>
                  </a:lnTo>
                  <a:lnTo>
                    <a:pt x="18516" y="1483"/>
                  </a:lnTo>
                  <a:lnTo>
                    <a:pt x="19752" y="1154"/>
                  </a:lnTo>
                  <a:lnTo>
                    <a:pt x="20989" y="852"/>
                  </a:lnTo>
                  <a:lnTo>
                    <a:pt x="22280" y="632"/>
                  </a:lnTo>
                  <a:lnTo>
                    <a:pt x="22912" y="549"/>
                  </a:lnTo>
                  <a:lnTo>
                    <a:pt x="23571" y="467"/>
                  </a:lnTo>
                  <a:lnTo>
                    <a:pt x="24230" y="412"/>
                  </a:lnTo>
                  <a:lnTo>
                    <a:pt x="24890" y="357"/>
                  </a:lnTo>
                  <a:lnTo>
                    <a:pt x="25549" y="330"/>
                  </a:lnTo>
                  <a:close/>
                  <a:moveTo>
                    <a:pt x="26208" y="0"/>
                  </a:moveTo>
                  <a:lnTo>
                    <a:pt x="25521" y="27"/>
                  </a:lnTo>
                  <a:lnTo>
                    <a:pt x="24862" y="55"/>
                  </a:lnTo>
                  <a:lnTo>
                    <a:pt x="24203" y="82"/>
                  </a:lnTo>
                  <a:lnTo>
                    <a:pt x="23543" y="137"/>
                  </a:lnTo>
                  <a:lnTo>
                    <a:pt x="22884" y="220"/>
                  </a:lnTo>
                  <a:lnTo>
                    <a:pt x="22225" y="302"/>
                  </a:lnTo>
                  <a:lnTo>
                    <a:pt x="21565" y="412"/>
                  </a:lnTo>
                  <a:lnTo>
                    <a:pt x="20934" y="549"/>
                  </a:lnTo>
                  <a:lnTo>
                    <a:pt x="19670" y="852"/>
                  </a:lnTo>
                  <a:lnTo>
                    <a:pt x="18434" y="1181"/>
                  </a:lnTo>
                  <a:lnTo>
                    <a:pt x="17198" y="1593"/>
                  </a:lnTo>
                  <a:lnTo>
                    <a:pt x="16016" y="2088"/>
                  </a:lnTo>
                  <a:lnTo>
                    <a:pt x="14863" y="2610"/>
                  </a:lnTo>
                  <a:lnTo>
                    <a:pt x="13736" y="3187"/>
                  </a:lnTo>
                  <a:lnTo>
                    <a:pt x="12637" y="3818"/>
                  </a:lnTo>
                  <a:lnTo>
                    <a:pt x="11566" y="4505"/>
                  </a:lnTo>
                  <a:lnTo>
                    <a:pt x="10550" y="5220"/>
                  </a:lnTo>
                  <a:lnTo>
                    <a:pt x="9561" y="6016"/>
                  </a:lnTo>
                  <a:lnTo>
                    <a:pt x="8599" y="6840"/>
                  </a:lnTo>
                  <a:lnTo>
                    <a:pt x="7693" y="7692"/>
                  </a:lnTo>
                  <a:lnTo>
                    <a:pt x="6813" y="8598"/>
                  </a:lnTo>
                  <a:lnTo>
                    <a:pt x="5989" y="9560"/>
                  </a:lnTo>
                  <a:lnTo>
                    <a:pt x="5220" y="10549"/>
                  </a:lnTo>
                  <a:lnTo>
                    <a:pt x="4478" y="11565"/>
                  </a:lnTo>
                  <a:lnTo>
                    <a:pt x="3792" y="12637"/>
                  </a:lnTo>
                  <a:lnTo>
                    <a:pt x="3160" y="13736"/>
                  </a:lnTo>
                  <a:lnTo>
                    <a:pt x="2583" y="14862"/>
                  </a:lnTo>
                  <a:lnTo>
                    <a:pt x="2061" y="16016"/>
                  </a:lnTo>
                  <a:lnTo>
                    <a:pt x="1594" y="17224"/>
                  </a:lnTo>
                  <a:lnTo>
                    <a:pt x="1182" y="18433"/>
                  </a:lnTo>
                  <a:lnTo>
                    <a:pt x="825" y="19669"/>
                  </a:lnTo>
                  <a:lnTo>
                    <a:pt x="550" y="20933"/>
                  </a:lnTo>
                  <a:lnTo>
                    <a:pt x="413" y="21592"/>
                  </a:lnTo>
                  <a:lnTo>
                    <a:pt x="303" y="22224"/>
                  </a:lnTo>
                  <a:lnTo>
                    <a:pt x="220" y="22883"/>
                  </a:lnTo>
                  <a:lnTo>
                    <a:pt x="138" y="23543"/>
                  </a:lnTo>
                  <a:lnTo>
                    <a:pt x="83" y="24202"/>
                  </a:lnTo>
                  <a:lnTo>
                    <a:pt x="28" y="24861"/>
                  </a:lnTo>
                  <a:lnTo>
                    <a:pt x="28" y="25548"/>
                  </a:lnTo>
                  <a:lnTo>
                    <a:pt x="1" y="26207"/>
                  </a:lnTo>
                  <a:lnTo>
                    <a:pt x="28" y="26894"/>
                  </a:lnTo>
                  <a:lnTo>
                    <a:pt x="28" y="27554"/>
                  </a:lnTo>
                  <a:lnTo>
                    <a:pt x="83" y="28213"/>
                  </a:lnTo>
                  <a:lnTo>
                    <a:pt x="138" y="28900"/>
                  </a:lnTo>
                  <a:lnTo>
                    <a:pt x="220" y="29531"/>
                  </a:lnTo>
                  <a:lnTo>
                    <a:pt x="303" y="30191"/>
                  </a:lnTo>
                  <a:lnTo>
                    <a:pt x="413" y="30850"/>
                  </a:lnTo>
                  <a:lnTo>
                    <a:pt x="550" y="31482"/>
                  </a:lnTo>
                  <a:lnTo>
                    <a:pt x="825" y="32746"/>
                  </a:lnTo>
                  <a:lnTo>
                    <a:pt x="1182" y="33982"/>
                  </a:lnTo>
                  <a:lnTo>
                    <a:pt x="1594" y="35218"/>
                  </a:lnTo>
                  <a:lnTo>
                    <a:pt x="2061" y="36399"/>
                  </a:lnTo>
                  <a:lnTo>
                    <a:pt x="2583" y="37553"/>
                  </a:lnTo>
                  <a:lnTo>
                    <a:pt x="3160" y="38679"/>
                  </a:lnTo>
                  <a:lnTo>
                    <a:pt x="3792" y="39778"/>
                  </a:lnTo>
                  <a:lnTo>
                    <a:pt x="4478" y="40850"/>
                  </a:lnTo>
                  <a:lnTo>
                    <a:pt x="5220" y="41866"/>
                  </a:lnTo>
                  <a:lnTo>
                    <a:pt x="5989" y="42855"/>
                  </a:lnTo>
                  <a:lnTo>
                    <a:pt x="6813" y="43817"/>
                  </a:lnTo>
                  <a:lnTo>
                    <a:pt x="7693" y="44723"/>
                  </a:lnTo>
                  <a:lnTo>
                    <a:pt x="8599" y="45602"/>
                  </a:lnTo>
                  <a:lnTo>
                    <a:pt x="9561" y="46426"/>
                  </a:lnTo>
                  <a:lnTo>
                    <a:pt x="10550" y="47195"/>
                  </a:lnTo>
                  <a:lnTo>
                    <a:pt x="11566" y="47937"/>
                  </a:lnTo>
                  <a:lnTo>
                    <a:pt x="12637" y="48624"/>
                  </a:lnTo>
                  <a:lnTo>
                    <a:pt x="13736" y="49256"/>
                  </a:lnTo>
                  <a:lnTo>
                    <a:pt x="14863" y="49833"/>
                  </a:lnTo>
                  <a:lnTo>
                    <a:pt x="16016" y="50355"/>
                  </a:lnTo>
                  <a:lnTo>
                    <a:pt x="17198" y="50822"/>
                  </a:lnTo>
                  <a:lnTo>
                    <a:pt x="18434" y="51234"/>
                  </a:lnTo>
                  <a:lnTo>
                    <a:pt x="19670" y="51591"/>
                  </a:lnTo>
                  <a:lnTo>
                    <a:pt x="20934" y="51866"/>
                  </a:lnTo>
                  <a:lnTo>
                    <a:pt x="21565" y="52003"/>
                  </a:lnTo>
                  <a:lnTo>
                    <a:pt x="22225" y="52113"/>
                  </a:lnTo>
                  <a:lnTo>
                    <a:pt x="22884" y="52195"/>
                  </a:lnTo>
                  <a:lnTo>
                    <a:pt x="23543" y="52278"/>
                  </a:lnTo>
                  <a:lnTo>
                    <a:pt x="24203" y="52333"/>
                  </a:lnTo>
                  <a:lnTo>
                    <a:pt x="24862" y="52388"/>
                  </a:lnTo>
                  <a:lnTo>
                    <a:pt x="25521" y="52415"/>
                  </a:lnTo>
                  <a:lnTo>
                    <a:pt x="26867" y="52415"/>
                  </a:lnTo>
                  <a:lnTo>
                    <a:pt x="27554" y="52388"/>
                  </a:lnTo>
                  <a:lnTo>
                    <a:pt x="28214" y="52333"/>
                  </a:lnTo>
                  <a:lnTo>
                    <a:pt x="28873" y="52278"/>
                  </a:lnTo>
                  <a:lnTo>
                    <a:pt x="29532" y="52195"/>
                  </a:lnTo>
                  <a:lnTo>
                    <a:pt x="30191" y="52113"/>
                  </a:lnTo>
                  <a:lnTo>
                    <a:pt x="30851" y="52003"/>
                  </a:lnTo>
                  <a:lnTo>
                    <a:pt x="31483" y="51866"/>
                  </a:lnTo>
                  <a:lnTo>
                    <a:pt x="32746" y="51591"/>
                  </a:lnTo>
                  <a:lnTo>
                    <a:pt x="33982" y="51234"/>
                  </a:lnTo>
                  <a:lnTo>
                    <a:pt x="35191" y="50822"/>
                  </a:lnTo>
                  <a:lnTo>
                    <a:pt x="36400" y="50355"/>
                  </a:lnTo>
                  <a:lnTo>
                    <a:pt x="37554" y="49833"/>
                  </a:lnTo>
                  <a:lnTo>
                    <a:pt x="38680" y="49256"/>
                  </a:lnTo>
                  <a:lnTo>
                    <a:pt x="39779" y="48624"/>
                  </a:lnTo>
                  <a:lnTo>
                    <a:pt x="40850" y="47937"/>
                  </a:lnTo>
                  <a:lnTo>
                    <a:pt x="41867" y="47195"/>
                  </a:lnTo>
                  <a:lnTo>
                    <a:pt x="42856" y="46426"/>
                  </a:lnTo>
                  <a:lnTo>
                    <a:pt x="43817" y="45602"/>
                  </a:lnTo>
                  <a:lnTo>
                    <a:pt x="44724" y="44723"/>
                  </a:lnTo>
                  <a:lnTo>
                    <a:pt x="45603" y="43817"/>
                  </a:lnTo>
                  <a:lnTo>
                    <a:pt x="46427" y="42855"/>
                  </a:lnTo>
                  <a:lnTo>
                    <a:pt x="47196" y="41866"/>
                  </a:lnTo>
                  <a:lnTo>
                    <a:pt x="47938" y="40850"/>
                  </a:lnTo>
                  <a:lnTo>
                    <a:pt x="48597" y="39778"/>
                  </a:lnTo>
                  <a:lnTo>
                    <a:pt x="49229" y="38679"/>
                  </a:lnTo>
                  <a:lnTo>
                    <a:pt x="49806" y="37553"/>
                  </a:lnTo>
                  <a:lnTo>
                    <a:pt x="50355" y="36399"/>
                  </a:lnTo>
                  <a:lnTo>
                    <a:pt x="50822" y="35218"/>
                  </a:lnTo>
                  <a:lnTo>
                    <a:pt x="51234" y="33982"/>
                  </a:lnTo>
                  <a:lnTo>
                    <a:pt x="51591" y="32746"/>
                  </a:lnTo>
                  <a:lnTo>
                    <a:pt x="51866" y="31482"/>
                  </a:lnTo>
                  <a:lnTo>
                    <a:pt x="52004" y="30850"/>
                  </a:lnTo>
                  <a:lnTo>
                    <a:pt x="52113" y="30191"/>
                  </a:lnTo>
                  <a:lnTo>
                    <a:pt x="52196" y="29531"/>
                  </a:lnTo>
                  <a:lnTo>
                    <a:pt x="52278" y="28900"/>
                  </a:lnTo>
                  <a:lnTo>
                    <a:pt x="52333" y="28213"/>
                  </a:lnTo>
                  <a:lnTo>
                    <a:pt x="52361" y="27554"/>
                  </a:lnTo>
                  <a:lnTo>
                    <a:pt x="52388" y="26894"/>
                  </a:lnTo>
                  <a:lnTo>
                    <a:pt x="52416" y="26207"/>
                  </a:lnTo>
                  <a:lnTo>
                    <a:pt x="52388" y="25548"/>
                  </a:lnTo>
                  <a:lnTo>
                    <a:pt x="52361" y="24861"/>
                  </a:lnTo>
                  <a:lnTo>
                    <a:pt x="52333" y="24202"/>
                  </a:lnTo>
                  <a:lnTo>
                    <a:pt x="52278" y="23543"/>
                  </a:lnTo>
                  <a:lnTo>
                    <a:pt x="52196" y="22883"/>
                  </a:lnTo>
                  <a:lnTo>
                    <a:pt x="52113" y="22224"/>
                  </a:lnTo>
                  <a:lnTo>
                    <a:pt x="52004" y="21592"/>
                  </a:lnTo>
                  <a:lnTo>
                    <a:pt x="51866" y="20933"/>
                  </a:lnTo>
                  <a:lnTo>
                    <a:pt x="51591" y="19669"/>
                  </a:lnTo>
                  <a:lnTo>
                    <a:pt x="51234" y="18433"/>
                  </a:lnTo>
                  <a:lnTo>
                    <a:pt x="50822" y="17224"/>
                  </a:lnTo>
                  <a:lnTo>
                    <a:pt x="50355" y="16016"/>
                  </a:lnTo>
                  <a:lnTo>
                    <a:pt x="49806" y="14862"/>
                  </a:lnTo>
                  <a:lnTo>
                    <a:pt x="49229" y="13736"/>
                  </a:lnTo>
                  <a:lnTo>
                    <a:pt x="48597" y="12637"/>
                  </a:lnTo>
                  <a:lnTo>
                    <a:pt x="47938" y="11565"/>
                  </a:lnTo>
                  <a:lnTo>
                    <a:pt x="47196" y="10549"/>
                  </a:lnTo>
                  <a:lnTo>
                    <a:pt x="46427" y="9560"/>
                  </a:lnTo>
                  <a:lnTo>
                    <a:pt x="45603" y="8598"/>
                  </a:lnTo>
                  <a:lnTo>
                    <a:pt x="44724" y="7692"/>
                  </a:lnTo>
                  <a:lnTo>
                    <a:pt x="43817" y="6840"/>
                  </a:lnTo>
                  <a:lnTo>
                    <a:pt x="42856" y="6016"/>
                  </a:lnTo>
                  <a:lnTo>
                    <a:pt x="41867" y="5220"/>
                  </a:lnTo>
                  <a:lnTo>
                    <a:pt x="40850" y="4505"/>
                  </a:lnTo>
                  <a:lnTo>
                    <a:pt x="39779" y="3818"/>
                  </a:lnTo>
                  <a:lnTo>
                    <a:pt x="38680" y="3187"/>
                  </a:lnTo>
                  <a:lnTo>
                    <a:pt x="37554" y="2610"/>
                  </a:lnTo>
                  <a:lnTo>
                    <a:pt x="36400" y="2088"/>
                  </a:lnTo>
                  <a:lnTo>
                    <a:pt x="35191" y="1593"/>
                  </a:lnTo>
                  <a:lnTo>
                    <a:pt x="33982" y="1181"/>
                  </a:lnTo>
                  <a:lnTo>
                    <a:pt x="32746" y="852"/>
                  </a:lnTo>
                  <a:lnTo>
                    <a:pt x="31483" y="549"/>
                  </a:lnTo>
                  <a:lnTo>
                    <a:pt x="30851" y="412"/>
                  </a:lnTo>
                  <a:lnTo>
                    <a:pt x="30191" y="302"/>
                  </a:lnTo>
                  <a:lnTo>
                    <a:pt x="29532" y="220"/>
                  </a:lnTo>
                  <a:lnTo>
                    <a:pt x="28873" y="137"/>
                  </a:lnTo>
                  <a:lnTo>
                    <a:pt x="28214" y="82"/>
                  </a:lnTo>
                  <a:lnTo>
                    <a:pt x="27554" y="55"/>
                  </a:lnTo>
                  <a:lnTo>
                    <a:pt x="26867" y="27"/>
                  </a:lnTo>
                  <a:lnTo>
                    <a:pt x="26208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2"/>
            <p:cNvSpPr/>
            <p:nvPr/>
          </p:nvSpPr>
          <p:spPr>
            <a:xfrm>
              <a:off x="1151950" y="-2408350"/>
              <a:ext cx="1310375" cy="1310375"/>
            </a:xfrm>
            <a:custGeom>
              <a:avLst/>
              <a:gdLst/>
              <a:ahLst/>
              <a:cxnLst/>
              <a:rect l="l" t="t" r="r" b="b"/>
              <a:pathLst>
                <a:path w="52415" h="52415" extrusionOk="0">
                  <a:moveTo>
                    <a:pt x="26867" y="330"/>
                  </a:moveTo>
                  <a:lnTo>
                    <a:pt x="27526" y="357"/>
                  </a:lnTo>
                  <a:lnTo>
                    <a:pt x="28185" y="412"/>
                  </a:lnTo>
                  <a:lnTo>
                    <a:pt x="28845" y="467"/>
                  </a:lnTo>
                  <a:lnTo>
                    <a:pt x="29504" y="549"/>
                  </a:lnTo>
                  <a:lnTo>
                    <a:pt x="30136" y="632"/>
                  </a:lnTo>
                  <a:lnTo>
                    <a:pt x="31427" y="852"/>
                  </a:lnTo>
                  <a:lnTo>
                    <a:pt x="32663" y="1154"/>
                  </a:lnTo>
                  <a:lnTo>
                    <a:pt x="33899" y="1483"/>
                  </a:lnTo>
                  <a:lnTo>
                    <a:pt x="35108" y="1896"/>
                  </a:lnTo>
                  <a:lnTo>
                    <a:pt x="36262" y="2363"/>
                  </a:lnTo>
                  <a:lnTo>
                    <a:pt x="37416" y="2884"/>
                  </a:lnTo>
                  <a:lnTo>
                    <a:pt x="38542" y="3461"/>
                  </a:lnTo>
                  <a:lnTo>
                    <a:pt x="39613" y="4093"/>
                  </a:lnTo>
                  <a:lnTo>
                    <a:pt x="40657" y="4753"/>
                  </a:lnTo>
                  <a:lnTo>
                    <a:pt x="41674" y="5467"/>
                  </a:lnTo>
                  <a:lnTo>
                    <a:pt x="42663" y="6236"/>
                  </a:lnTo>
                  <a:lnTo>
                    <a:pt x="43597" y="7060"/>
                  </a:lnTo>
                  <a:lnTo>
                    <a:pt x="44503" y="7912"/>
                  </a:lnTo>
                  <a:lnTo>
                    <a:pt x="45355" y="8818"/>
                  </a:lnTo>
                  <a:lnTo>
                    <a:pt x="46179" y="9752"/>
                  </a:lnTo>
                  <a:lnTo>
                    <a:pt x="46948" y="10741"/>
                  </a:lnTo>
                  <a:lnTo>
                    <a:pt x="47662" y="11758"/>
                  </a:lnTo>
                  <a:lnTo>
                    <a:pt x="48349" y="12802"/>
                  </a:lnTo>
                  <a:lnTo>
                    <a:pt x="48954" y="13873"/>
                  </a:lnTo>
                  <a:lnTo>
                    <a:pt x="49530" y="14999"/>
                  </a:lnTo>
                  <a:lnTo>
                    <a:pt x="50052" y="16153"/>
                  </a:lnTo>
                  <a:lnTo>
                    <a:pt x="50519" y="17334"/>
                  </a:lnTo>
                  <a:lnTo>
                    <a:pt x="50932" y="18516"/>
                  </a:lnTo>
                  <a:lnTo>
                    <a:pt x="51261" y="19752"/>
                  </a:lnTo>
                  <a:lnTo>
                    <a:pt x="51563" y="21015"/>
                  </a:lnTo>
                  <a:lnTo>
                    <a:pt x="51783" y="22279"/>
                  </a:lnTo>
                  <a:lnTo>
                    <a:pt x="51893" y="22911"/>
                  </a:lnTo>
                  <a:lnTo>
                    <a:pt x="51948" y="23570"/>
                  </a:lnTo>
                  <a:lnTo>
                    <a:pt x="52003" y="24230"/>
                  </a:lnTo>
                  <a:lnTo>
                    <a:pt x="52058" y="24889"/>
                  </a:lnTo>
                  <a:lnTo>
                    <a:pt x="52085" y="25548"/>
                  </a:lnTo>
                  <a:lnTo>
                    <a:pt x="52085" y="26207"/>
                  </a:lnTo>
                  <a:lnTo>
                    <a:pt x="52085" y="26867"/>
                  </a:lnTo>
                  <a:lnTo>
                    <a:pt x="52058" y="27554"/>
                  </a:lnTo>
                  <a:lnTo>
                    <a:pt x="52003" y="28213"/>
                  </a:lnTo>
                  <a:lnTo>
                    <a:pt x="51948" y="28845"/>
                  </a:lnTo>
                  <a:lnTo>
                    <a:pt x="51893" y="29504"/>
                  </a:lnTo>
                  <a:lnTo>
                    <a:pt x="51783" y="30136"/>
                  </a:lnTo>
                  <a:lnTo>
                    <a:pt x="51563" y="31427"/>
                  </a:lnTo>
                  <a:lnTo>
                    <a:pt x="51261" y="32663"/>
                  </a:lnTo>
                  <a:lnTo>
                    <a:pt x="50932" y="33899"/>
                  </a:lnTo>
                  <a:lnTo>
                    <a:pt x="50519" y="35108"/>
                  </a:lnTo>
                  <a:lnTo>
                    <a:pt x="50052" y="36289"/>
                  </a:lnTo>
                  <a:lnTo>
                    <a:pt x="49530" y="37416"/>
                  </a:lnTo>
                  <a:lnTo>
                    <a:pt x="48954" y="38542"/>
                  </a:lnTo>
                  <a:lnTo>
                    <a:pt x="48349" y="39613"/>
                  </a:lnTo>
                  <a:lnTo>
                    <a:pt x="47662" y="40685"/>
                  </a:lnTo>
                  <a:lnTo>
                    <a:pt x="46948" y="41701"/>
                  </a:lnTo>
                  <a:lnTo>
                    <a:pt x="46179" y="42663"/>
                  </a:lnTo>
                  <a:lnTo>
                    <a:pt x="45355" y="43597"/>
                  </a:lnTo>
                  <a:lnTo>
                    <a:pt x="44503" y="44503"/>
                  </a:lnTo>
                  <a:lnTo>
                    <a:pt x="43597" y="45355"/>
                  </a:lnTo>
                  <a:lnTo>
                    <a:pt x="42663" y="46179"/>
                  </a:lnTo>
                  <a:lnTo>
                    <a:pt x="41674" y="46948"/>
                  </a:lnTo>
                  <a:lnTo>
                    <a:pt x="40657" y="47662"/>
                  </a:lnTo>
                  <a:lnTo>
                    <a:pt x="39613" y="48349"/>
                  </a:lnTo>
                  <a:lnTo>
                    <a:pt x="38542" y="48954"/>
                  </a:lnTo>
                  <a:lnTo>
                    <a:pt x="37416" y="49531"/>
                  </a:lnTo>
                  <a:lnTo>
                    <a:pt x="36262" y="50052"/>
                  </a:lnTo>
                  <a:lnTo>
                    <a:pt x="35108" y="50519"/>
                  </a:lnTo>
                  <a:lnTo>
                    <a:pt x="33899" y="50932"/>
                  </a:lnTo>
                  <a:lnTo>
                    <a:pt x="32663" y="51289"/>
                  </a:lnTo>
                  <a:lnTo>
                    <a:pt x="31427" y="51563"/>
                  </a:lnTo>
                  <a:lnTo>
                    <a:pt x="30136" y="51783"/>
                  </a:lnTo>
                  <a:lnTo>
                    <a:pt x="29504" y="51893"/>
                  </a:lnTo>
                  <a:lnTo>
                    <a:pt x="28845" y="51948"/>
                  </a:lnTo>
                  <a:lnTo>
                    <a:pt x="28185" y="52030"/>
                  </a:lnTo>
                  <a:lnTo>
                    <a:pt x="27526" y="52058"/>
                  </a:lnTo>
                  <a:lnTo>
                    <a:pt x="26867" y="52085"/>
                  </a:lnTo>
                  <a:lnTo>
                    <a:pt x="25548" y="52085"/>
                  </a:lnTo>
                  <a:lnTo>
                    <a:pt x="24889" y="52058"/>
                  </a:lnTo>
                  <a:lnTo>
                    <a:pt x="24230" y="52030"/>
                  </a:lnTo>
                  <a:lnTo>
                    <a:pt x="23570" y="51948"/>
                  </a:lnTo>
                  <a:lnTo>
                    <a:pt x="22911" y="51893"/>
                  </a:lnTo>
                  <a:lnTo>
                    <a:pt x="22279" y="51783"/>
                  </a:lnTo>
                  <a:lnTo>
                    <a:pt x="20988" y="51563"/>
                  </a:lnTo>
                  <a:lnTo>
                    <a:pt x="19752" y="51289"/>
                  </a:lnTo>
                  <a:lnTo>
                    <a:pt x="18516" y="50932"/>
                  </a:lnTo>
                  <a:lnTo>
                    <a:pt x="17307" y="50519"/>
                  </a:lnTo>
                  <a:lnTo>
                    <a:pt x="16153" y="50052"/>
                  </a:lnTo>
                  <a:lnTo>
                    <a:pt x="14999" y="49531"/>
                  </a:lnTo>
                  <a:lnTo>
                    <a:pt x="13873" y="48954"/>
                  </a:lnTo>
                  <a:lnTo>
                    <a:pt x="12802" y="48349"/>
                  </a:lnTo>
                  <a:lnTo>
                    <a:pt x="11758" y="47662"/>
                  </a:lnTo>
                  <a:lnTo>
                    <a:pt x="10741" y="46948"/>
                  </a:lnTo>
                  <a:lnTo>
                    <a:pt x="9752" y="46179"/>
                  </a:lnTo>
                  <a:lnTo>
                    <a:pt x="8818" y="45355"/>
                  </a:lnTo>
                  <a:lnTo>
                    <a:pt x="7912" y="44503"/>
                  </a:lnTo>
                  <a:lnTo>
                    <a:pt x="7060" y="43597"/>
                  </a:lnTo>
                  <a:lnTo>
                    <a:pt x="6236" y="42663"/>
                  </a:lnTo>
                  <a:lnTo>
                    <a:pt x="5467" y="41701"/>
                  </a:lnTo>
                  <a:lnTo>
                    <a:pt x="4753" y="40685"/>
                  </a:lnTo>
                  <a:lnTo>
                    <a:pt x="4066" y="39613"/>
                  </a:lnTo>
                  <a:lnTo>
                    <a:pt x="3461" y="38542"/>
                  </a:lnTo>
                  <a:lnTo>
                    <a:pt x="2884" y="37416"/>
                  </a:lnTo>
                  <a:lnTo>
                    <a:pt x="2363" y="36289"/>
                  </a:lnTo>
                  <a:lnTo>
                    <a:pt x="1896" y="35108"/>
                  </a:lnTo>
                  <a:lnTo>
                    <a:pt x="1483" y="33899"/>
                  </a:lnTo>
                  <a:lnTo>
                    <a:pt x="1126" y="32663"/>
                  </a:lnTo>
                  <a:lnTo>
                    <a:pt x="852" y="31427"/>
                  </a:lnTo>
                  <a:lnTo>
                    <a:pt x="632" y="30136"/>
                  </a:lnTo>
                  <a:lnTo>
                    <a:pt x="522" y="29504"/>
                  </a:lnTo>
                  <a:lnTo>
                    <a:pt x="467" y="28845"/>
                  </a:lnTo>
                  <a:lnTo>
                    <a:pt x="385" y="28213"/>
                  </a:lnTo>
                  <a:lnTo>
                    <a:pt x="357" y="27554"/>
                  </a:lnTo>
                  <a:lnTo>
                    <a:pt x="330" y="26867"/>
                  </a:lnTo>
                  <a:lnTo>
                    <a:pt x="330" y="26207"/>
                  </a:lnTo>
                  <a:lnTo>
                    <a:pt x="330" y="25548"/>
                  </a:lnTo>
                  <a:lnTo>
                    <a:pt x="357" y="24889"/>
                  </a:lnTo>
                  <a:lnTo>
                    <a:pt x="385" y="24230"/>
                  </a:lnTo>
                  <a:lnTo>
                    <a:pt x="467" y="23570"/>
                  </a:lnTo>
                  <a:lnTo>
                    <a:pt x="522" y="22911"/>
                  </a:lnTo>
                  <a:lnTo>
                    <a:pt x="632" y="22279"/>
                  </a:lnTo>
                  <a:lnTo>
                    <a:pt x="852" y="21015"/>
                  </a:lnTo>
                  <a:lnTo>
                    <a:pt x="1126" y="19752"/>
                  </a:lnTo>
                  <a:lnTo>
                    <a:pt x="1483" y="18516"/>
                  </a:lnTo>
                  <a:lnTo>
                    <a:pt x="1896" y="17334"/>
                  </a:lnTo>
                  <a:lnTo>
                    <a:pt x="2363" y="16153"/>
                  </a:lnTo>
                  <a:lnTo>
                    <a:pt x="2884" y="14999"/>
                  </a:lnTo>
                  <a:lnTo>
                    <a:pt x="3461" y="13873"/>
                  </a:lnTo>
                  <a:lnTo>
                    <a:pt x="4066" y="12802"/>
                  </a:lnTo>
                  <a:lnTo>
                    <a:pt x="4753" y="11758"/>
                  </a:lnTo>
                  <a:lnTo>
                    <a:pt x="5467" y="10741"/>
                  </a:lnTo>
                  <a:lnTo>
                    <a:pt x="6236" y="9752"/>
                  </a:lnTo>
                  <a:lnTo>
                    <a:pt x="7060" y="8818"/>
                  </a:lnTo>
                  <a:lnTo>
                    <a:pt x="7912" y="7912"/>
                  </a:lnTo>
                  <a:lnTo>
                    <a:pt x="8818" y="7060"/>
                  </a:lnTo>
                  <a:lnTo>
                    <a:pt x="9752" y="6236"/>
                  </a:lnTo>
                  <a:lnTo>
                    <a:pt x="10741" y="5467"/>
                  </a:lnTo>
                  <a:lnTo>
                    <a:pt x="11758" y="4753"/>
                  </a:lnTo>
                  <a:lnTo>
                    <a:pt x="12802" y="4093"/>
                  </a:lnTo>
                  <a:lnTo>
                    <a:pt x="13873" y="3461"/>
                  </a:lnTo>
                  <a:lnTo>
                    <a:pt x="14999" y="2884"/>
                  </a:lnTo>
                  <a:lnTo>
                    <a:pt x="16153" y="2363"/>
                  </a:lnTo>
                  <a:lnTo>
                    <a:pt x="17307" y="1896"/>
                  </a:lnTo>
                  <a:lnTo>
                    <a:pt x="18516" y="1483"/>
                  </a:lnTo>
                  <a:lnTo>
                    <a:pt x="19752" y="1154"/>
                  </a:lnTo>
                  <a:lnTo>
                    <a:pt x="20988" y="852"/>
                  </a:lnTo>
                  <a:lnTo>
                    <a:pt x="22279" y="632"/>
                  </a:lnTo>
                  <a:lnTo>
                    <a:pt x="22911" y="549"/>
                  </a:lnTo>
                  <a:lnTo>
                    <a:pt x="23570" y="467"/>
                  </a:lnTo>
                  <a:lnTo>
                    <a:pt x="24230" y="412"/>
                  </a:lnTo>
                  <a:lnTo>
                    <a:pt x="24889" y="357"/>
                  </a:lnTo>
                  <a:lnTo>
                    <a:pt x="25548" y="330"/>
                  </a:lnTo>
                  <a:close/>
                  <a:moveTo>
                    <a:pt x="26207" y="0"/>
                  </a:moveTo>
                  <a:lnTo>
                    <a:pt x="25521" y="27"/>
                  </a:lnTo>
                  <a:lnTo>
                    <a:pt x="24861" y="55"/>
                  </a:lnTo>
                  <a:lnTo>
                    <a:pt x="24202" y="82"/>
                  </a:lnTo>
                  <a:lnTo>
                    <a:pt x="23543" y="137"/>
                  </a:lnTo>
                  <a:lnTo>
                    <a:pt x="22883" y="220"/>
                  </a:lnTo>
                  <a:lnTo>
                    <a:pt x="22224" y="302"/>
                  </a:lnTo>
                  <a:lnTo>
                    <a:pt x="21565" y="412"/>
                  </a:lnTo>
                  <a:lnTo>
                    <a:pt x="20933" y="549"/>
                  </a:lnTo>
                  <a:lnTo>
                    <a:pt x="19669" y="852"/>
                  </a:lnTo>
                  <a:lnTo>
                    <a:pt x="18433" y="1181"/>
                  </a:lnTo>
                  <a:lnTo>
                    <a:pt x="17197" y="1593"/>
                  </a:lnTo>
                  <a:lnTo>
                    <a:pt x="16016" y="2088"/>
                  </a:lnTo>
                  <a:lnTo>
                    <a:pt x="14862" y="2610"/>
                  </a:lnTo>
                  <a:lnTo>
                    <a:pt x="13736" y="3187"/>
                  </a:lnTo>
                  <a:lnTo>
                    <a:pt x="12637" y="3818"/>
                  </a:lnTo>
                  <a:lnTo>
                    <a:pt x="11565" y="4505"/>
                  </a:lnTo>
                  <a:lnTo>
                    <a:pt x="10549" y="5220"/>
                  </a:lnTo>
                  <a:lnTo>
                    <a:pt x="9560" y="6016"/>
                  </a:lnTo>
                  <a:lnTo>
                    <a:pt x="8598" y="6840"/>
                  </a:lnTo>
                  <a:lnTo>
                    <a:pt x="7692" y="7692"/>
                  </a:lnTo>
                  <a:lnTo>
                    <a:pt x="6813" y="8598"/>
                  </a:lnTo>
                  <a:lnTo>
                    <a:pt x="5989" y="9560"/>
                  </a:lnTo>
                  <a:lnTo>
                    <a:pt x="5220" y="10549"/>
                  </a:lnTo>
                  <a:lnTo>
                    <a:pt x="4478" y="11565"/>
                  </a:lnTo>
                  <a:lnTo>
                    <a:pt x="3818" y="12637"/>
                  </a:lnTo>
                  <a:lnTo>
                    <a:pt x="3187" y="13736"/>
                  </a:lnTo>
                  <a:lnTo>
                    <a:pt x="2582" y="14862"/>
                  </a:lnTo>
                  <a:lnTo>
                    <a:pt x="2060" y="16016"/>
                  </a:lnTo>
                  <a:lnTo>
                    <a:pt x="1593" y="17224"/>
                  </a:lnTo>
                  <a:lnTo>
                    <a:pt x="1181" y="18433"/>
                  </a:lnTo>
                  <a:lnTo>
                    <a:pt x="824" y="19669"/>
                  </a:lnTo>
                  <a:lnTo>
                    <a:pt x="549" y="20933"/>
                  </a:lnTo>
                  <a:lnTo>
                    <a:pt x="412" y="21592"/>
                  </a:lnTo>
                  <a:lnTo>
                    <a:pt x="302" y="22224"/>
                  </a:lnTo>
                  <a:lnTo>
                    <a:pt x="220" y="22883"/>
                  </a:lnTo>
                  <a:lnTo>
                    <a:pt x="137" y="23543"/>
                  </a:lnTo>
                  <a:lnTo>
                    <a:pt x="82" y="24202"/>
                  </a:lnTo>
                  <a:lnTo>
                    <a:pt x="27" y="24861"/>
                  </a:lnTo>
                  <a:lnTo>
                    <a:pt x="27" y="25548"/>
                  </a:lnTo>
                  <a:lnTo>
                    <a:pt x="0" y="26207"/>
                  </a:lnTo>
                  <a:lnTo>
                    <a:pt x="27" y="26894"/>
                  </a:lnTo>
                  <a:lnTo>
                    <a:pt x="27" y="27554"/>
                  </a:lnTo>
                  <a:lnTo>
                    <a:pt x="82" y="28213"/>
                  </a:lnTo>
                  <a:lnTo>
                    <a:pt x="137" y="28900"/>
                  </a:lnTo>
                  <a:lnTo>
                    <a:pt x="220" y="29531"/>
                  </a:lnTo>
                  <a:lnTo>
                    <a:pt x="302" y="30191"/>
                  </a:lnTo>
                  <a:lnTo>
                    <a:pt x="412" y="30850"/>
                  </a:lnTo>
                  <a:lnTo>
                    <a:pt x="549" y="31482"/>
                  </a:lnTo>
                  <a:lnTo>
                    <a:pt x="824" y="32746"/>
                  </a:lnTo>
                  <a:lnTo>
                    <a:pt x="1181" y="33982"/>
                  </a:lnTo>
                  <a:lnTo>
                    <a:pt x="1593" y="35218"/>
                  </a:lnTo>
                  <a:lnTo>
                    <a:pt x="2060" y="36399"/>
                  </a:lnTo>
                  <a:lnTo>
                    <a:pt x="2582" y="37553"/>
                  </a:lnTo>
                  <a:lnTo>
                    <a:pt x="3187" y="38679"/>
                  </a:lnTo>
                  <a:lnTo>
                    <a:pt x="3818" y="39778"/>
                  </a:lnTo>
                  <a:lnTo>
                    <a:pt x="4478" y="40850"/>
                  </a:lnTo>
                  <a:lnTo>
                    <a:pt x="5220" y="41866"/>
                  </a:lnTo>
                  <a:lnTo>
                    <a:pt x="5989" y="42855"/>
                  </a:lnTo>
                  <a:lnTo>
                    <a:pt x="6813" y="43817"/>
                  </a:lnTo>
                  <a:lnTo>
                    <a:pt x="7692" y="44723"/>
                  </a:lnTo>
                  <a:lnTo>
                    <a:pt x="8598" y="45602"/>
                  </a:lnTo>
                  <a:lnTo>
                    <a:pt x="9560" y="46426"/>
                  </a:lnTo>
                  <a:lnTo>
                    <a:pt x="10549" y="47195"/>
                  </a:lnTo>
                  <a:lnTo>
                    <a:pt x="11565" y="47937"/>
                  </a:lnTo>
                  <a:lnTo>
                    <a:pt x="12637" y="48624"/>
                  </a:lnTo>
                  <a:lnTo>
                    <a:pt x="13736" y="49256"/>
                  </a:lnTo>
                  <a:lnTo>
                    <a:pt x="14862" y="49833"/>
                  </a:lnTo>
                  <a:lnTo>
                    <a:pt x="16016" y="50355"/>
                  </a:lnTo>
                  <a:lnTo>
                    <a:pt x="17197" y="50822"/>
                  </a:lnTo>
                  <a:lnTo>
                    <a:pt x="18433" y="51234"/>
                  </a:lnTo>
                  <a:lnTo>
                    <a:pt x="19669" y="51591"/>
                  </a:lnTo>
                  <a:lnTo>
                    <a:pt x="20933" y="51866"/>
                  </a:lnTo>
                  <a:lnTo>
                    <a:pt x="21565" y="52003"/>
                  </a:lnTo>
                  <a:lnTo>
                    <a:pt x="22224" y="52113"/>
                  </a:lnTo>
                  <a:lnTo>
                    <a:pt x="22883" y="52195"/>
                  </a:lnTo>
                  <a:lnTo>
                    <a:pt x="23543" y="52278"/>
                  </a:lnTo>
                  <a:lnTo>
                    <a:pt x="24202" y="52333"/>
                  </a:lnTo>
                  <a:lnTo>
                    <a:pt x="24861" y="52388"/>
                  </a:lnTo>
                  <a:lnTo>
                    <a:pt x="25521" y="52415"/>
                  </a:lnTo>
                  <a:lnTo>
                    <a:pt x="26894" y="52415"/>
                  </a:lnTo>
                  <a:lnTo>
                    <a:pt x="27554" y="52388"/>
                  </a:lnTo>
                  <a:lnTo>
                    <a:pt x="28213" y="52333"/>
                  </a:lnTo>
                  <a:lnTo>
                    <a:pt x="28872" y="52278"/>
                  </a:lnTo>
                  <a:lnTo>
                    <a:pt x="29531" y="52195"/>
                  </a:lnTo>
                  <a:lnTo>
                    <a:pt x="30191" y="52113"/>
                  </a:lnTo>
                  <a:lnTo>
                    <a:pt x="30850" y="52003"/>
                  </a:lnTo>
                  <a:lnTo>
                    <a:pt x="31482" y="51866"/>
                  </a:lnTo>
                  <a:lnTo>
                    <a:pt x="32746" y="51591"/>
                  </a:lnTo>
                  <a:lnTo>
                    <a:pt x="33982" y="51234"/>
                  </a:lnTo>
                  <a:lnTo>
                    <a:pt x="35218" y="50822"/>
                  </a:lnTo>
                  <a:lnTo>
                    <a:pt x="36399" y="50355"/>
                  </a:lnTo>
                  <a:lnTo>
                    <a:pt x="37553" y="49833"/>
                  </a:lnTo>
                  <a:lnTo>
                    <a:pt x="38679" y="49256"/>
                  </a:lnTo>
                  <a:lnTo>
                    <a:pt x="39778" y="48624"/>
                  </a:lnTo>
                  <a:lnTo>
                    <a:pt x="40850" y="47937"/>
                  </a:lnTo>
                  <a:lnTo>
                    <a:pt x="41866" y="47195"/>
                  </a:lnTo>
                  <a:lnTo>
                    <a:pt x="42855" y="46426"/>
                  </a:lnTo>
                  <a:lnTo>
                    <a:pt x="43816" y="45602"/>
                  </a:lnTo>
                  <a:lnTo>
                    <a:pt x="44723" y="44723"/>
                  </a:lnTo>
                  <a:lnTo>
                    <a:pt x="45602" y="43817"/>
                  </a:lnTo>
                  <a:lnTo>
                    <a:pt x="46426" y="42855"/>
                  </a:lnTo>
                  <a:lnTo>
                    <a:pt x="47195" y="41866"/>
                  </a:lnTo>
                  <a:lnTo>
                    <a:pt x="47937" y="40850"/>
                  </a:lnTo>
                  <a:lnTo>
                    <a:pt x="48596" y="39778"/>
                  </a:lnTo>
                  <a:lnTo>
                    <a:pt x="49228" y="38679"/>
                  </a:lnTo>
                  <a:lnTo>
                    <a:pt x="49805" y="37553"/>
                  </a:lnTo>
                  <a:lnTo>
                    <a:pt x="50355" y="36399"/>
                  </a:lnTo>
                  <a:lnTo>
                    <a:pt x="50822" y="35218"/>
                  </a:lnTo>
                  <a:lnTo>
                    <a:pt x="51234" y="33982"/>
                  </a:lnTo>
                  <a:lnTo>
                    <a:pt x="51591" y="32746"/>
                  </a:lnTo>
                  <a:lnTo>
                    <a:pt x="51866" y="31482"/>
                  </a:lnTo>
                  <a:lnTo>
                    <a:pt x="52003" y="30850"/>
                  </a:lnTo>
                  <a:lnTo>
                    <a:pt x="52113" y="30191"/>
                  </a:lnTo>
                  <a:lnTo>
                    <a:pt x="52195" y="29531"/>
                  </a:lnTo>
                  <a:lnTo>
                    <a:pt x="52278" y="28900"/>
                  </a:lnTo>
                  <a:lnTo>
                    <a:pt x="52333" y="28213"/>
                  </a:lnTo>
                  <a:lnTo>
                    <a:pt x="52360" y="27554"/>
                  </a:lnTo>
                  <a:lnTo>
                    <a:pt x="52387" y="26894"/>
                  </a:lnTo>
                  <a:lnTo>
                    <a:pt x="52415" y="26207"/>
                  </a:lnTo>
                  <a:lnTo>
                    <a:pt x="52387" y="25548"/>
                  </a:lnTo>
                  <a:lnTo>
                    <a:pt x="52360" y="24861"/>
                  </a:lnTo>
                  <a:lnTo>
                    <a:pt x="52333" y="24202"/>
                  </a:lnTo>
                  <a:lnTo>
                    <a:pt x="52278" y="23543"/>
                  </a:lnTo>
                  <a:lnTo>
                    <a:pt x="52195" y="22883"/>
                  </a:lnTo>
                  <a:lnTo>
                    <a:pt x="52113" y="22224"/>
                  </a:lnTo>
                  <a:lnTo>
                    <a:pt x="52003" y="21592"/>
                  </a:lnTo>
                  <a:lnTo>
                    <a:pt x="51866" y="20933"/>
                  </a:lnTo>
                  <a:lnTo>
                    <a:pt x="51591" y="19669"/>
                  </a:lnTo>
                  <a:lnTo>
                    <a:pt x="51234" y="18433"/>
                  </a:lnTo>
                  <a:lnTo>
                    <a:pt x="50822" y="17224"/>
                  </a:lnTo>
                  <a:lnTo>
                    <a:pt x="50355" y="16016"/>
                  </a:lnTo>
                  <a:lnTo>
                    <a:pt x="49805" y="14862"/>
                  </a:lnTo>
                  <a:lnTo>
                    <a:pt x="49228" y="13736"/>
                  </a:lnTo>
                  <a:lnTo>
                    <a:pt x="48596" y="12637"/>
                  </a:lnTo>
                  <a:lnTo>
                    <a:pt x="47937" y="11565"/>
                  </a:lnTo>
                  <a:lnTo>
                    <a:pt x="47195" y="10549"/>
                  </a:lnTo>
                  <a:lnTo>
                    <a:pt x="46426" y="9560"/>
                  </a:lnTo>
                  <a:lnTo>
                    <a:pt x="45602" y="8598"/>
                  </a:lnTo>
                  <a:lnTo>
                    <a:pt x="44723" y="7692"/>
                  </a:lnTo>
                  <a:lnTo>
                    <a:pt x="43816" y="6840"/>
                  </a:lnTo>
                  <a:lnTo>
                    <a:pt x="42855" y="6016"/>
                  </a:lnTo>
                  <a:lnTo>
                    <a:pt x="41866" y="5220"/>
                  </a:lnTo>
                  <a:lnTo>
                    <a:pt x="40850" y="4505"/>
                  </a:lnTo>
                  <a:lnTo>
                    <a:pt x="39778" y="3818"/>
                  </a:lnTo>
                  <a:lnTo>
                    <a:pt x="38679" y="3187"/>
                  </a:lnTo>
                  <a:lnTo>
                    <a:pt x="37553" y="2610"/>
                  </a:lnTo>
                  <a:lnTo>
                    <a:pt x="36399" y="2088"/>
                  </a:lnTo>
                  <a:lnTo>
                    <a:pt x="35218" y="1593"/>
                  </a:lnTo>
                  <a:lnTo>
                    <a:pt x="33982" y="1181"/>
                  </a:lnTo>
                  <a:lnTo>
                    <a:pt x="32746" y="852"/>
                  </a:lnTo>
                  <a:lnTo>
                    <a:pt x="31482" y="549"/>
                  </a:lnTo>
                  <a:lnTo>
                    <a:pt x="30850" y="412"/>
                  </a:lnTo>
                  <a:lnTo>
                    <a:pt x="30191" y="302"/>
                  </a:lnTo>
                  <a:lnTo>
                    <a:pt x="29531" y="220"/>
                  </a:lnTo>
                  <a:lnTo>
                    <a:pt x="28872" y="137"/>
                  </a:lnTo>
                  <a:lnTo>
                    <a:pt x="28213" y="82"/>
                  </a:lnTo>
                  <a:lnTo>
                    <a:pt x="27554" y="55"/>
                  </a:lnTo>
                  <a:lnTo>
                    <a:pt x="26894" y="27"/>
                  </a:lnTo>
                  <a:lnTo>
                    <a:pt x="26207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8"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3"/>
          <p:cNvSpPr/>
          <p:nvPr/>
        </p:nvSpPr>
        <p:spPr>
          <a:xfrm>
            <a:off x="347250" y="327300"/>
            <a:ext cx="8449500" cy="44889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23"/>
          <p:cNvSpPr txBox="1">
            <a:spLocks noGrp="1"/>
          </p:cNvSpPr>
          <p:nvPr>
            <p:ph type="title" hasCustomPrompt="1"/>
          </p:nvPr>
        </p:nvSpPr>
        <p:spPr>
          <a:xfrm>
            <a:off x="2847550" y="1192654"/>
            <a:ext cx="3717600" cy="72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73" name="Google Shape;173;p23"/>
          <p:cNvSpPr txBox="1">
            <a:spLocks noGrp="1"/>
          </p:cNvSpPr>
          <p:nvPr>
            <p:ph type="subTitle" idx="1"/>
          </p:nvPr>
        </p:nvSpPr>
        <p:spPr>
          <a:xfrm>
            <a:off x="2286000" y="1951575"/>
            <a:ext cx="4572000" cy="3657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174" name="Google Shape;174;p23"/>
          <p:cNvSpPr txBox="1">
            <a:spLocks noGrp="1"/>
          </p:cNvSpPr>
          <p:nvPr>
            <p:ph type="title" idx="2" hasCustomPrompt="1"/>
          </p:nvPr>
        </p:nvSpPr>
        <p:spPr>
          <a:xfrm>
            <a:off x="2847550" y="2792104"/>
            <a:ext cx="3717600" cy="72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75" name="Google Shape;175;p23"/>
          <p:cNvSpPr txBox="1">
            <a:spLocks noGrp="1"/>
          </p:cNvSpPr>
          <p:nvPr>
            <p:ph type="subTitle" idx="3"/>
          </p:nvPr>
        </p:nvSpPr>
        <p:spPr>
          <a:xfrm>
            <a:off x="2286000" y="3554399"/>
            <a:ext cx="4572000" cy="3657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176" name="Google Shape;176;p23"/>
          <p:cNvSpPr/>
          <p:nvPr/>
        </p:nvSpPr>
        <p:spPr>
          <a:xfrm>
            <a:off x="713225" y="4141350"/>
            <a:ext cx="429796" cy="429805"/>
          </a:xfrm>
          <a:custGeom>
            <a:avLst/>
            <a:gdLst/>
            <a:ahLst/>
            <a:cxnLst/>
            <a:rect l="l" t="t" r="r" b="b"/>
            <a:pathLst>
              <a:path w="44366" h="44367" extrusionOk="0">
                <a:moveTo>
                  <a:pt x="22197" y="1"/>
                </a:moveTo>
                <a:lnTo>
                  <a:pt x="20329" y="17720"/>
                </a:lnTo>
                <a:lnTo>
                  <a:pt x="6511" y="6511"/>
                </a:lnTo>
                <a:lnTo>
                  <a:pt x="17719" y="20329"/>
                </a:lnTo>
                <a:lnTo>
                  <a:pt x="0" y="22170"/>
                </a:lnTo>
                <a:lnTo>
                  <a:pt x="17719" y="24038"/>
                </a:lnTo>
                <a:lnTo>
                  <a:pt x="6511" y="37856"/>
                </a:lnTo>
                <a:lnTo>
                  <a:pt x="20329" y="26648"/>
                </a:lnTo>
                <a:lnTo>
                  <a:pt x="22197" y="44367"/>
                </a:lnTo>
                <a:lnTo>
                  <a:pt x="24037" y="26648"/>
                </a:lnTo>
                <a:lnTo>
                  <a:pt x="37855" y="37856"/>
                </a:lnTo>
                <a:lnTo>
                  <a:pt x="26647" y="24038"/>
                </a:lnTo>
                <a:lnTo>
                  <a:pt x="44366" y="22170"/>
                </a:lnTo>
                <a:lnTo>
                  <a:pt x="26647" y="20329"/>
                </a:lnTo>
                <a:lnTo>
                  <a:pt x="37855" y="6511"/>
                </a:lnTo>
                <a:lnTo>
                  <a:pt x="24037" y="17720"/>
                </a:lnTo>
                <a:lnTo>
                  <a:pt x="22197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23"/>
          <p:cNvSpPr/>
          <p:nvPr/>
        </p:nvSpPr>
        <p:spPr>
          <a:xfrm>
            <a:off x="8000975" y="539500"/>
            <a:ext cx="429796" cy="429805"/>
          </a:xfrm>
          <a:custGeom>
            <a:avLst/>
            <a:gdLst/>
            <a:ahLst/>
            <a:cxnLst/>
            <a:rect l="l" t="t" r="r" b="b"/>
            <a:pathLst>
              <a:path w="44366" h="44367" extrusionOk="0">
                <a:moveTo>
                  <a:pt x="22197" y="1"/>
                </a:moveTo>
                <a:lnTo>
                  <a:pt x="20329" y="17720"/>
                </a:lnTo>
                <a:lnTo>
                  <a:pt x="6511" y="6511"/>
                </a:lnTo>
                <a:lnTo>
                  <a:pt x="17719" y="20329"/>
                </a:lnTo>
                <a:lnTo>
                  <a:pt x="0" y="22170"/>
                </a:lnTo>
                <a:lnTo>
                  <a:pt x="17719" y="24038"/>
                </a:lnTo>
                <a:lnTo>
                  <a:pt x="6511" y="37856"/>
                </a:lnTo>
                <a:lnTo>
                  <a:pt x="20329" y="26648"/>
                </a:lnTo>
                <a:lnTo>
                  <a:pt x="22197" y="44367"/>
                </a:lnTo>
                <a:lnTo>
                  <a:pt x="24037" y="26648"/>
                </a:lnTo>
                <a:lnTo>
                  <a:pt x="37855" y="37856"/>
                </a:lnTo>
                <a:lnTo>
                  <a:pt x="26647" y="24038"/>
                </a:lnTo>
                <a:lnTo>
                  <a:pt x="44366" y="22170"/>
                </a:lnTo>
                <a:lnTo>
                  <a:pt x="26647" y="20329"/>
                </a:lnTo>
                <a:lnTo>
                  <a:pt x="37855" y="6511"/>
                </a:lnTo>
                <a:lnTo>
                  <a:pt x="24037" y="17720"/>
                </a:lnTo>
                <a:lnTo>
                  <a:pt x="22197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1">
  <p:cSld name="CUSTOM_8_1"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4"/>
          <p:cNvSpPr/>
          <p:nvPr/>
        </p:nvSpPr>
        <p:spPr>
          <a:xfrm>
            <a:off x="347250" y="327300"/>
            <a:ext cx="8449500" cy="44889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24"/>
          <p:cNvSpPr txBox="1">
            <a:spLocks noGrp="1"/>
          </p:cNvSpPr>
          <p:nvPr>
            <p:ph type="title"/>
          </p:nvPr>
        </p:nvSpPr>
        <p:spPr>
          <a:xfrm>
            <a:off x="720024" y="2714876"/>
            <a:ext cx="3849600" cy="36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2200" b="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81" name="Google Shape;181;p24"/>
          <p:cNvSpPr txBox="1">
            <a:spLocks noGrp="1"/>
          </p:cNvSpPr>
          <p:nvPr>
            <p:ph type="title" idx="2"/>
          </p:nvPr>
        </p:nvSpPr>
        <p:spPr>
          <a:xfrm>
            <a:off x="4574377" y="2714876"/>
            <a:ext cx="3849600" cy="36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2200" b="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82" name="Google Shape;182;p24"/>
          <p:cNvSpPr txBox="1">
            <a:spLocks noGrp="1"/>
          </p:cNvSpPr>
          <p:nvPr>
            <p:ph type="title" idx="3" hasCustomPrompt="1"/>
          </p:nvPr>
        </p:nvSpPr>
        <p:spPr>
          <a:xfrm>
            <a:off x="1959024" y="1833539"/>
            <a:ext cx="13716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83" name="Google Shape;183;p24"/>
          <p:cNvSpPr txBox="1">
            <a:spLocks noGrp="1"/>
          </p:cNvSpPr>
          <p:nvPr>
            <p:ph type="subTitle" idx="1"/>
          </p:nvPr>
        </p:nvSpPr>
        <p:spPr>
          <a:xfrm>
            <a:off x="721674" y="2929188"/>
            <a:ext cx="3846300" cy="73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184" name="Google Shape;184;p24"/>
          <p:cNvSpPr txBox="1">
            <a:spLocks noGrp="1"/>
          </p:cNvSpPr>
          <p:nvPr>
            <p:ph type="title" idx="4" hasCustomPrompt="1"/>
          </p:nvPr>
        </p:nvSpPr>
        <p:spPr>
          <a:xfrm>
            <a:off x="5813377" y="1833539"/>
            <a:ext cx="13716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85" name="Google Shape;185;p24"/>
          <p:cNvSpPr txBox="1">
            <a:spLocks noGrp="1"/>
          </p:cNvSpPr>
          <p:nvPr>
            <p:ph type="subTitle" idx="5"/>
          </p:nvPr>
        </p:nvSpPr>
        <p:spPr>
          <a:xfrm>
            <a:off x="4576027" y="2929188"/>
            <a:ext cx="3846300" cy="73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186" name="Google Shape;186;p24"/>
          <p:cNvSpPr txBox="1">
            <a:spLocks noGrp="1"/>
          </p:cNvSpPr>
          <p:nvPr>
            <p:ph type="title" idx="6"/>
          </p:nvPr>
        </p:nvSpPr>
        <p:spPr>
          <a:xfrm>
            <a:off x="720000" y="518160"/>
            <a:ext cx="7704000" cy="548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187" name="Google Shape;187;p24"/>
          <p:cNvGrpSpPr/>
          <p:nvPr/>
        </p:nvGrpSpPr>
        <p:grpSpPr>
          <a:xfrm rot="-5400000" flipH="1">
            <a:off x="7742385" y="1021088"/>
            <a:ext cx="1386344" cy="427224"/>
            <a:chOff x="3802525" y="1096175"/>
            <a:chExt cx="1386344" cy="427224"/>
          </a:xfrm>
        </p:grpSpPr>
        <p:sp>
          <p:nvSpPr>
            <p:cNvPr id="188" name="Google Shape;188;p24"/>
            <p:cNvSpPr/>
            <p:nvPr/>
          </p:nvSpPr>
          <p:spPr>
            <a:xfrm>
              <a:off x="3802525" y="1096175"/>
              <a:ext cx="427224" cy="427224"/>
            </a:xfrm>
            <a:custGeom>
              <a:avLst/>
              <a:gdLst/>
              <a:ahLst/>
              <a:cxnLst/>
              <a:rect l="l" t="t" r="r" b="b"/>
              <a:pathLst>
                <a:path w="21923" h="21923" extrusionOk="0">
                  <a:moveTo>
                    <a:pt x="10962" y="1429"/>
                  </a:moveTo>
                  <a:lnTo>
                    <a:pt x="11017" y="1896"/>
                  </a:lnTo>
                  <a:lnTo>
                    <a:pt x="11127" y="2363"/>
                  </a:lnTo>
                  <a:lnTo>
                    <a:pt x="11236" y="2803"/>
                  </a:lnTo>
                  <a:lnTo>
                    <a:pt x="11346" y="3242"/>
                  </a:lnTo>
                  <a:lnTo>
                    <a:pt x="11484" y="3682"/>
                  </a:lnTo>
                  <a:lnTo>
                    <a:pt x="11648" y="4094"/>
                  </a:lnTo>
                  <a:lnTo>
                    <a:pt x="11841" y="4506"/>
                  </a:lnTo>
                  <a:lnTo>
                    <a:pt x="12033" y="4918"/>
                  </a:lnTo>
                  <a:lnTo>
                    <a:pt x="12225" y="5330"/>
                  </a:lnTo>
                  <a:lnTo>
                    <a:pt x="12445" y="5714"/>
                  </a:lnTo>
                  <a:lnTo>
                    <a:pt x="12692" y="6072"/>
                  </a:lnTo>
                  <a:lnTo>
                    <a:pt x="12940" y="6456"/>
                  </a:lnTo>
                  <a:lnTo>
                    <a:pt x="13214" y="6813"/>
                  </a:lnTo>
                  <a:lnTo>
                    <a:pt x="13516" y="7143"/>
                  </a:lnTo>
                  <a:lnTo>
                    <a:pt x="13791" y="7500"/>
                  </a:lnTo>
                  <a:lnTo>
                    <a:pt x="14121" y="7802"/>
                  </a:lnTo>
                  <a:lnTo>
                    <a:pt x="14423" y="8104"/>
                  </a:lnTo>
                  <a:lnTo>
                    <a:pt x="14753" y="8407"/>
                  </a:lnTo>
                  <a:lnTo>
                    <a:pt x="15110" y="8681"/>
                  </a:lnTo>
                  <a:lnTo>
                    <a:pt x="15467" y="8956"/>
                  </a:lnTo>
                  <a:lnTo>
                    <a:pt x="15824" y="9231"/>
                  </a:lnTo>
                  <a:lnTo>
                    <a:pt x="16209" y="9451"/>
                  </a:lnTo>
                  <a:lnTo>
                    <a:pt x="16593" y="9670"/>
                  </a:lnTo>
                  <a:lnTo>
                    <a:pt x="17005" y="9890"/>
                  </a:lnTo>
                  <a:lnTo>
                    <a:pt x="17417" y="10082"/>
                  </a:lnTo>
                  <a:lnTo>
                    <a:pt x="17829" y="10247"/>
                  </a:lnTo>
                  <a:lnTo>
                    <a:pt x="18242" y="10412"/>
                  </a:lnTo>
                  <a:lnTo>
                    <a:pt x="18681" y="10549"/>
                  </a:lnTo>
                  <a:lnTo>
                    <a:pt x="19121" y="10687"/>
                  </a:lnTo>
                  <a:lnTo>
                    <a:pt x="19588" y="10797"/>
                  </a:lnTo>
                  <a:lnTo>
                    <a:pt x="20027" y="10879"/>
                  </a:lnTo>
                  <a:lnTo>
                    <a:pt x="20494" y="10961"/>
                  </a:lnTo>
                  <a:lnTo>
                    <a:pt x="20027" y="11016"/>
                  </a:lnTo>
                  <a:lnTo>
                    <a:pt x="19588" y="11126"/>
                  </a:lnTo>
                  <a:lnTo>
                    <a:pt x="19121" y="11209"/>
                  </a:lnTo>
                  <a:lnTo>
                    <a:pt x="18681" y="11346"/>
                  </a:lnTo>
                  <a:lnTo>
                    <a:pt x="18242" y="11483"/>
                  </a:lnTo>
                  <a:lnTo>
                    <a:pt x="17829" y="11648"/>
                  </a:lnTo>
                  <a:lnTo>
                    <a:pt x="17417" y="11841"/>
                  </a:lnTo>
                  <a:lnTo>
                    <a:pt x="17005" y="12033"/>
                  </a:lnTo>
                  <a:lnTo>
                    <a:pt x="16593" y="12225"/>
                  </a:lnTo>
                  <a:lnTo>
                    <a:pt x="16209" y="12445"/>
                  </a:lnTo>
                  <a:lnTo>
                    <a:pt x="15824" y="12692"/>
                  </a:lnTo>
                  <a:lnTo>
                    <a:pt x="15467" y="12939"/>
                  </a:lnTo>
                  <a:lnTo>
                    <a:pt x="15110" y="13214"/>
                  </a:lnTo>
                  <a:lnTo>
                    <a:pt x="14753" y="13489"/>
                  </a:lnTo>
                  <a:lnTo>
                    <a:pt x="14423" y="13791"/>
                  </a:lnTo>
                  <a:lnTo>
                    <a:pt x="14121" y="14121"/>
                  </a:lnTo>
                  <a:lnTo>
                    <a:pt x="13791" y="14423"/>
                  </a:lnTo>
                  <a:lnTo>
                    <a:pt x="13516" y="14753"/>
                  </a:lnTo>
                  <a:lnTo>
                    <a:pt x="13214" y="15110"/>
                  </a:lnTo>
                  <a:lnTo>
                    <a:pt x="12940" y="15467"/>
                  </a:lnTo>
                  <a:lnTo>
                    <a:pt x="12692" y="15824"/>
                  </a:lnTo>
                  <a:lnTo>
                    <a:pt x="12445" y="16208"/>
                  </a:lnTo>
                  <a:lnTo>
                    <a:pt x="12225" y="16593"/>
                  </a:lnTo>
                  <a:lnTo>
                    <a:pt x="12033" y="17005"/>
                  </a:lnTo>
                  <a:lnTo>
                    <a:pt x="11841" y="17417"/>
                  </a:lnTo>
                  <a:lnTo>
                    <a:pt x="11648" y="17829"/>
                  </a:lnTo>
                  <a:lnTo>
                    <a:pt x="11484" y="18241"/>
                  </a:lnTo>
                  <a:lnTo>
                    <a:pt x="11346" y="18681"/>
                  </a:lnTo>
                  <a:lnTo>
                    <a:pt x="11236" y="19120"/>
                  </a:lnTo>
                  <a:lnTo>
                    <a:pt x="11127" y="19560"/>
                  </a:lnTo>
                  <a:lnTo>
                    <a:pt x="11017" y="20027"/>
                  </a:lnTo>
                  <a:lnTo>
                    <a:pt x="10962" y="20494"/>
                  </a:lnTo>
                  <a:lnTo>
                    <a:pt x="10879" y="20027"/>
                  </a:lnTo>
                  <a:lnTo>
                    <a:pt x="10797" y="19560"/>
                  </a:lnTo>
                  <a:lnTo>
                    <a:pt x="10687" y="19120"/>
                  </a:lnTo>
                  <a:lnTo>
                    <a:pt x="10577" y="18681"/>
                  </a:lnTo>
                  <a:lnTo>
                    <a:pt x="10412" y="18241"/>
                  </a:lnTo>
                  <a:lnTo>
                    <a:pt x="10275" y="17829"/>
                  </a:lnTo>
                  <a:lnTo>
                    <a:pt x="10083" y="17417"/>
                  </a:lnTo>
                  <a:lnTo>
                    <a:pt x="9890" y="17005"/>
                  </a:lnTo>
                  <a:lnTo>
                    <a:pt x="9671" y="16593"/>
                  </a:lnTo>
                  <a:lnTo>
                    <a:pt x="9451" y="16208"/>
                  </a:lnTo>
                  <a:lnTo>
                    <a:pt x="9231" y="15824"/>
                  </a:lnTo>
                  <a:lnTo>
                    <a:pt x="8956" y="15467"/>
                  </a:lnTo>
                  <a:lnTo>
                    <a:pt x="8709" y="15110"/>
                  </a:lnTo>
                  <a:lnTo>
                    <a:pt x="8407" y="14753"/>
                  </a:lnTo>
                  <a:lnTo>
                    <a:pt x="8105" y="14423"/>
                  </a:lnTo>
                  <a:lnTo>
                    <a:pt x="7802" y="14121"/>
                  </a:lnTo>
                  <a:lnTo>
                    <a:pt x="7500" y="13791"/>
                  </a:lnTo>
                  <a:lnTo>
                    <a:pt x="7143" y="13489"/>
                  </a:lnTo>
                  <a:lnTo>
                    <a:pt x="6814" y="13214"/>
                  </a:lnTo>
                  <a:lnTo>
                    <a:pt x="6456" y="12939"/>
                  </a:lnTo>
                  <a:lnTo>
                    <a:pt x="6099" y="12692"/>
                  </a:lnTo>
                  <a:lnTo>
                    <a:pt x="5715" y="12445"/>
                  </a:lnTo>
                  <a:lnTo>
                    <a:pt x="5330" y="12225"/>
                  </a:lnTo>
                  <a:lnTo>
                    <a:pt x="4918" y="12033"/>
                  </a:lnTo>
                  <a:lnTo>
                    <a:pt x="4506" y="11841"/>
                  </a:lnTo>
                  <a:lnTo>
                    <a:pt x="4094" y="11648"/>
                  </a:lnTo>
                  <a:lnTo>
                    <a:pt x="3682" y="11483"/>
                  </a:lnTo>
                  <a:lnTo>
                    <a:pt x="3242" y="11346"/>
                  </a:lnTo>
                  <a:lnTo>
                    <a:pt x="2803" y="11209"/>
                  </a:lnTo>
                  <a:lnTo>
                    <a:pt x="2363" y="11126"/>
                  </a:lnTo>
                  <a:lnTo>
                    <a:pt x="1896" y="11016"/>
                  </a:lnTo>
                  <a:lnTo>
                    <a:pt x="1429" y="10961"/>
                  </a:lnTo>
                  <a:lnTo>
                    <a:pt x="1896" y="10879"/>
                  </a:lnTo>
                  <a:lnTo>
                    <a:pt x="2363" y="10797"/>
                  </a:lnTo>
                  <a:lnTo>
                    <a:pt x="2803" y="10687"/>
                  </a:lnTo>
                  <a:lnTo>
                    <a:pt x="3242" y="10549"/>
                  </a:lnTo>
                  <a:lnTo>
                    <a:pt x="3682" y="10412"/>
                  </a:lnTo>
                  <a:lnTo>
                    <a:pt x="4094" y="10247"/>
                  </a:lnTo>
                  <a:lnTo>
                    <a:pt x="4506" y="10082"/>
                  </a:lnTo>
                  <a:lnTo>
                    <a:pt x="4918" y="9890"/>
                  </a:lnTo>
                  <a:lnTo>
                    <a:pt x="5330" y="9670"/>
                  </a:lnTo>
                  <a:lnTo>
                    <a:pt x="5715" y="9451"/>
                  </a:lnTo>
                  <a:lnTo>
                    <a:pt x="6099" y="9231"/>
                  </a:lnTo>
                  <a:lnTo>
                    <a:pt x="6456" y="8956"/>
                  </a:lnTo>
                  <a:lnTo>
                    <a:pt x="6814" y="8681"/>
                  </a:lnTo>
                  <a:lnTo>
                    <a:pt x="7143" y="8407"/>
                  </a:lnTo>
                  <a:lnTo>
                    <a:pt x="7500" y="8104"/>
                  </a:lnTo>
                  <a:lnTo>
                    <a:pt x="7802" y="7802"/>
                  </a:lnTo>
                  <a:lnTo>
                    <a:pt x="8105" y="7500"/>
                  </a:lnTo>
                  <a:lnTo>
                    <a:pt x="8407" y="7143"/>
                  </a:lnTo>
                  <a:lnTo>
                    <a:pt x="8709" y="6813"/>
                  </a:lnTo>
                  <a:lnTo>
                    <a:pt x="8956" y="6456"/>
                  </a:lnTo>
                  <a:lnTo>
                    <a:pt x="9231" y="6072"/>
                  </a:lnTo>
                  <a:lnTo>
                    <a:pt x="9451" y="5714"/>
                  </a:lnTo>
                  <a:lnTo>
                    <a:pt x="9671" y="5330"/>
                  </a:lnTo>
                  <a:lnTo>
                    <a:pt x="9890" y="4918"/>
                  </a:lnTo>
                  <a:lnTo>
                    <a:pt x="10083" y="4506"/>
                  </a:lnTo>
                  <a:lnTo>
                    <a:pt x="10275" y="4094"/>
                  </a:lnTo>
                  <a:lnTo>
                    <a:pt x="10412" y="3682"/>
                  </a:lnTo>
                  <a:lnTo>
                    <a:pt x="10577" y="3242"/>
                  </a:lnTo>
                  <a:lnTo>
                    <a:pt x="10687" y="2803"/>
                  </a:lnTo>
                  <a:lnTo>
                    <a:pt x="10797" y="2363"/>
                  </a:lnTo>
                  <a:lnTo>
                    <a:pt x="10879" y="1896"/>
                  </a:lnTo>
                  <a:lnTo>
                    <a:pt x="10962" y="1429"/>
                  </a:lnTo>
                  <a:close/>
                  <a:moveTo>
                    <a:pt x="10852" y="0"/>
                  </a:moveTo>
                  <a:lnTo>
                    <a:pt x="10852" y="550"/>
                  </a:lnTo>
                  <a:lnTo>
                    <a:pt x="10797" y="1099"/>
                  </a:lnTo>
                  <a:lnTo>
                    <a:pt x="10742" y="1649"/>
                  </a:lnTo>
                  <a:lnTo>
                    <a:pt x="10632" y="2198"/>
                  </a:lnTo>
                  <a:lnTo>
                    <a:pt x="10522" y="2720"/>
                  </a:lnTo>
                  <a:lnTo>
                    <a:pt x="10385" y="3215"/>
                  </a:lnTo>
                  <a:lnTo>
                    <a:pt x="10192" y="3737"/>
                  </a:lnTo>
                  <a:lnTo>
                    <a:pt x="10000" y="4231"/>
                  </a:lnTo>
                  <a:lnTo>
                    <a:pt x="9780" y="4698"/>
                  </a:lnTo>
                  <a:lnTo>
                    <a:pt x="9561" y="5165"/>
                  </a:lnTo>
                  <a:lnTo>
                    <a:pt x="9286" y="5632"/>
                  </a:lnTo>
                  <a:lnTo>
                    <a:pt x="9011" y="6072"/>
                  </a:lnTo>
                  <a:lnTo>
                    <a:pt x="8709" y="6484"/>
                  </a:lnTo>
                  <a:lnTo>
                    <a:pt x="8379" y="6896"/>
                  </a:lnTo>
                  <a:lnTo>
                    <a:pt x="8050" y="7308"/>
                  </a:lnTo>
                  <a:lnTo>
                    <a:pt x="7665" y="7665"/>
                  </a:lnTo>
                  <a:lnTo>
                    <a:pt x="7308" y="8050"/>
                  </a:lnTo>
                  <a:lnTo>
                    <a:pt x="6896" y="8379"/>
                  </a:lnTo>
                  <a:lnTo>
                    <a:pt x="6484" y="8709"/>
                  </a:lnTo>
                  <a:lnTo>
                    <a:pt x="6072" y="9011"/>
                  </a:lnTo>
                  <a:lnTo>
                    <a:pt x="5632" y="9286"/>
                  </a:lnTo>
                  <a:lnTo>
                    <a:pt x="5165" y="9560"/>
                  </a:lnTo>
                  <a:lnTo>
                    <a:pt x="4698" y="9780"/>
                  </a:lnTo>
                  <a:lnTo>
                    <a:pt x="4231" y="10000"/>
                  </a:lnTo>
                  <a:lnTo>
                    <a:pt x="3737" y="10192"/>
                  </a:lnTo>
                  <a:lnTo>
                    <a:pt x="3215" y="10385"/>
                  </a:lnTo>
                  <a:lnTo>
                    <a:pt x="2720" y="10522"/>
                  </a:lnTo>
                  <a:lnTo>
                    <a:pt x="2198" y="10632"/>
                  </a:lnTo>
                  <a:lnTo>
                    <a:pt x="1649" y="10742"/>
                  </a:lnTo>
                  <a:lnTo>
                    <a:pt x="1100" y="10797"/>
                  </a:lnTo>
                  <a:lnTo>
                    <a:pt x="550" y="10852"/>
                  </a:lnTo>
                  <a:lnTo>
                    <a:pt x="1" y="10852"/>
                  </a:lnTo>
                  <a:lnTo>
                    <a:pt x="1" y="11044"/>
                  </a:lnTo>
                  <a:lnTo>
                    <a:pt x="550" y="11071"/>
                  </a:lnTo>
                  <a:lnTo>
                    <a:pt x="1100" y="11099"/>
                  </a:lnTo>
                  <a:lnTo>
                    <a:pt x="1649" y="11181"/>
                  </a:lnTo>
                  <a:lnTo>
                    <a:pt x="2198" y="11264"/>
                  </a:lnTo>
                  <a:lnTo>
                    <a:pt x="2720" y="11401"/>
                  </a:lnTo>
                  <a:lnTo>
                    <a:pt x="3215" y="11538"/>
                  </a:lnTo>
                  <a:lnTo>
                    <a:pt x="3737" y="11703"/>
                  </a:lnTo>
                  <a:lnTo>
                    <a:pt x="4231" y="11896"/>
                  </a:lnTo>
                  <a:lnTo>
                    <a:pt x="4698" y="12115"/>
                  </a:lnTo>
                  <a:lnTo>
                    <a:pt x="5165" y="12363"/>
                  </a:lnTo>
                  <a:lnTo>
                    <a:pt x="5632" y="12637"/>
                  </a:lnTo>
                  <a:lnTo>
                    <a:pt x="6072" y="12912"/>
                  </a:lnTo>
                  <a:lnTo>
                    <a:pt x="6484" y="13214"/>
                  </a:lnTo>
                  <a:lnTo>
                    <a:pt x="6896" y="13544"/>
                  </a:lnTo>
                  <a:lnTo>
                    <a:pt x="7308" y="13873"/>
                  </a:lnTo>
                  <a:lnTo>
                    <a:pt x="7665" y="14231"/>
                  </a:lnTo>
                  <a:lnTo>
                    <a:pt x="8050" y="14615"/>
                  </a:lnTo>
                  <a:lnTo>
                    <a:pt x="8379" y="15000"/>
                  </a:lnTo>
                  <a:lnTo>
                    <a:pt x="8709" y="15412"/>
                  </a:lnTo>
                  <a:lnTo>
                    <a:pt x="9011" y="15851"/>
                  </a:lnTo>
                  <a:lnTo>
                    <a:pt x="9286" y="16291"/>
                  </a:lnTo>
                  <a:lnTo>
                    <a:pt x="9561" y="16758"/>
                  </a:lnTo>
                  <a:lnTo>
                    <a:pt x="9780" y="17225"/>
                  </a:lnTo>
                  <a:lnTo>
                    <a:pt x="10000" y="17692"/>
                  </a:lnTo>
                  <a:lnTo>
                    <a:pt x="10192" y="18186"/>
                  </a:lnTo>
                  <a:lnTo>
                    <a:pt x="10385" y="18708"/>
                  </a:lnTo>
                  <a:lnTo>
                    <a:pt x="10522" y="19203"/>
                  </a:lnTo>
                  <a:lnTo>
                    <a:pt x="10632" y="19752"/>
                  </a:lnTo>
                  <a:lnTo>
                    <a:pt x="10742" y="20274"/>
                  </a:lnTo>
                  <a:lnTo>
                    <a:pt x="10797" y="20824"/>
                  </a:lnTo>
                  <a:lnTo>
                    <a:pt x="10852" y="21373"/>
                  </a:lnTo>
                  <a:lnTo>
                    <a:pt x="10852" y="21922"/>
                  </a:lnTo>
                  <a:lnTo>
                    <a:pt x="11044" y="21922"/>
                  </a:lnTo>
                  <a:lnTo>
                    <a:pt x="11072" y="21373"/>
                  </a:lnTo>
                  <a:lnTo>
                    <a:pt x="11099" y="20824"/>
                  </a:lnTo>
                  <a:lnTo>
                    <a:pt x="11181" y="20274"/>
                  </a:lnTo>
                  <a:lnTo>
                    <a:pt x="11264" y="19752"/>
                  </a:lnTo>
                  <a:lnTo>
                    <a:pt x="11401" y="19203"/>
                  </a:lnTo>
                  <a:lnTo>
                    <a:pt x="11539" y="18708"/>
                  </a:lnTo>
                  <a:lnTo>
                    <a:pt x="11703" y="18186"/>
                  </a:lnTo>
                  <a:lnTo>
                    <a:pt x="11896" y="17692"/>
                  </a:lnTo>
                  <a:lnTo>
                    <a:pt x="12115" y="17225"/>
                  </a:lnTo>
                  <a:lnTo>
                    <a:pt x="12363" y="16758"/>
                  </a:lnTo>
                  <a:lnTo>
                    <a:pt x="12637" y="16291"/>
                  </a:lnTo>
                  <a:lnTo>
                    <a:pt x="12912" y="15851"/>
                  </a:lnTo>
                  <a:lnTo>
                    <a:pt x="13214" y="15412"/>
                  </a:lnTo>
                  <a:lnTo>
                    <a:pt x="13544" y="15000"/>
                  </a:lnTo>
                  <a:lnTo>
                    <a:pt x="13874" y="14615"/>
                  </a:lnTo>
                  <a:lnTo>
                    <a:pt x="14231" y="14231"/>
                  </a:lnTo>
                  <a:lnTo>
                    <a:pt x="14615" y="13873"/>
                  </a:lnTo>
                  <a:lnTo>
                    <a:pt x="15027" y="13544"/>
                  </a:lnTo>
                  <a:lnTo>
                    <a:pt x="15412" y="13214"/>
                  </a:lnTo>
                  <a:lnTo>
                    <a:pt x="15852" y="12912"/>
                  </a:lnTo>
                  <a:lnTo>
                    <a:pt x="16291" y="12637"/>
                  </a:lnTo>
                  <a:lnTo>
                    <a:pt x="16758" y="12363"/>
                  </a:lnTo>
                  <a:lnTo>
                    <a:pt x="17225" y="12115"/>
                  </a:lnTo>
                  <a:lnTo>
                    <a:pt x="17692" y="11896"/>
                  </a:lnTo>
                  <a:lnTo>
                    <a:pt x="18187" y="11703"/>
                  </a:lnTo>
                  <a:lnTo>
                    <a:pt x="18709" y="11538"/>
                  </a:lnTo>
                  <a:lnTo>
                    <a:pt x="19203" y="11401"/>
                  </a:lnTo>
                  <a:lnTo>
                    <a:pt x="19752" y="11264"/>
                  </a:lnTo>
                  <a:lnTo>
                    <a:pt x="20274" y="11181"/>
                  </a:lnTo>
                  <a:lnTo>
                    <a:pt x="20824" y="11099"/>
                  </a:lnTo>
                  <a:lnTo>
                    <a:pt x="21373" y="11071"/>
                  </a:lnTo>
                  <a:lnTo>
                    <a:pt x="21923" y="11044"/>
                  </a:lnTo>
                  <a:lnTo>
                    <a:pt x="21923" y="10852"/>
                  </a:lnTo>
                  <a:lnTo>
                    <a:pt x="21373" y="10852"/>
                  </a:lnTo>
                  <a:lnTo>
                    <a:pt x="20824" y="10797"/>
                  </a:lnTo>
                  <a:lnTo>
                    <a:pt x="20274" y="10742"/>
                  </a:lnTo>
                  <a:lnTo>
                    <a:pt x="19752" y="10632"/>
                  </a:lnTo>
                  <a:lnTo>
                    <a:pt x="19203" y="10522"/>
                  </a:lnTo>
                  <a:lnTo>
                    <a:pt x="18709" y="10385"/>
                  </a:lnTo>
                  <a:lnTo>
                    <a:pt x="18187" y="10192"/>
                  </a:lnTo>
                  <a:lnTo>
                    <a:pt x="17692" y="10000"/>
                  </a:lnTo>
                  <a:lnTo>
                    <a:pt x="17225" y="9780"/>
                  </a:lnTo>
                  <a:lnTo>
                    <a:pt x="16758" y="9560"/>
                  </a:lnTo>
                  <a:lnTo>
                    <a:pt x="16291" y="9286"/>
                  </a:lnTo>
                  <a:lnTo>
                    <a:pt x="15852" y="9011"/>
                  </a:lnTo>
                  <a:lnTo>
                    <a:pt x="15412" y="8709"/>
                  </a:lnTo>
                  <a:lnTo>
                    <a:pt x="15027" y="8379"/>
                  </a:lnTo>
                  <a:lnTo>
                    <a:pt x="14615" y="8050"/>
                  </a:lnTo>
                  <a:lnTo>
                    <a:pt x="14231" y="7665"/>
                  </a:lnTo>
                  <a:lnTo>
                    <a:pt x="13874" y="7308"/>
                  </a:lnTo>
                  <a:lnTo>
                    <a:pt x="13544" y="6896"/>
                  </a:lnTo>
                  <a:lnTo>
                    <a:pt x="13214" y="6484"/>
                  </a:lnTo>
                  <a:lnTo>
                    <a:pt x="12912" y="6072"/>
                  </a:lnTo>
                  <a:lnTo>
                    <a:pt x="12637" y="5632"/>
                  </a:lnTo>
                  <a:lnTo>
                    <a:pt x="12363" y="5165"/>
                  </a:lnTo>
                  <a:lnTo>
                    <a:pt x="12115" y="4698"/>
                  </a:lnTo>
                  <a:lnTo>
                    <a:pt x="11896" y="4231"/>
                  </a:lnTo>
                  <a:lnTo>
                    <a:pt x="11703" y="3737"/>
                  </a:lnTo>
                  <a:lnTo>
                    <a:pt x="11539" y="3215"/>
                  </a:lnTo>
                  <a:lnTo>
                    <a:pt x="11401" y="2720"/>
                  </a:lnTo>
                  <a:lnTo>
                    <a:pt x="11264" y="2198"/>
                  </a:lnTo>
                  <a:lnTo>
                    <a:pt x="11181" y="1649"/>
                  </a:lnTo>
                  <a:lnTo>
                    <a:pt x="11099" y="1099"/>
                  </a:lnTo>
                  <a:lnTo>
                    <a:pt x="11072" y="550"/>
                  </a:lnTo>
                  <a:lnTo>
                    <a:pt x="11044" y="0"/>
                  </a:ln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24"/>
            <p:cNvSpPr/>
            <p:nvPr/>
          </p:nvSpPr>
          <p:spPr>
            <a:xfrm>
              <a:off x="4282085" y="1096175"/>
              <a:ext cx="427224" cy="427224"/>
            </a:xfrm>
            <a:custGeom>
              <a:avLst/>
              <a:gdLst/>
              <a:ahLst/>
              <a:cxnLst/>
              <a:rect l="l" t="t" r="r" b="b"/>
              <a:pathLst>
                <a:path w="21923" h="21923" extrusionOk="0">
                  <a:moveTo>
                    <a:pt x="10962" y="1429"/>
                  </a:moveTo>
                  <a:lnTo>
                    <a:pt x="11017" y="1896"/>
                  </a:lnTo>
                  <a:lnTo>
                    <a:pt x="11127" y="2363"/>
                  </a:lnTo>
                  <a:lnTo>
                    <a:pt x="11236" y="2803"/>
                  </a:lnTo>
                  <a:lnTo>
                    <a:pt x="11346" y="3242"/>
                  </a:lnTo>
                  <a:lnTo>
                    <a:pt x="11484" y="3682"/>
                  </a:lnTo>
                  <a:lnTo>
                    <a:pt x="11648" y="4094"/>
                  </a:lnTo>
                  <a:lnTo>
                    <a:pt x="11841" y="4506"/>
                  </a:lnTo>
                  <a:lnTo>
                    <a:pt x="12033" y="4918"/>
                  </a:lnTo>
                  <a:lnTo>
                    <a:pt x="12225" y="5330"/>
                  </a:lnTo>
                  <a:lnTo>
                    <a:pt x="12445" y="5714"/>
                  </a:lnTo>
                  <a:lnTo>
                    <a:pt x="12692" y="6072"/>
                  </a:lnTo>
                  <a:lnTo>
                    <a:pt x="12940" y="6456"/>
                  </a:lnTo>
                  <a:lnTo>
                    <a:pt x="13214" y="6813"/>
                  </a:lnTo>
                  <a:lnTo>
                    <a:pt x="13516" y="7143"/>
                  </a:lnTo>
                  <a:lnTo>
                    <a:pt x="13791" y="7500"/>
                  </a:lnTo>
                  <a:lnTo>
                    <a:pt x="14121" y="7802"/>
                  </a:lnTo>
                  <a:lnTo>
                    <a:pt x="14423" y="8104"/>
                  </a:lnTo>
                  <a:lnTo>
                    <a:pt x="14753" y="8407"/>
                  </a:lnTo>
                  <a:lnTo>
                    <a:pt x="15110" y="8681"/>
                  </a:lnTo>
                  <a:lnTo>
                    <a:pt x="15467" y="8956"/>
                  </a:lnTo>
                  <a:lnTo>
                    <a:pt x="15824" y="9231"/>
                  </a:lnTo>
                  <a:lnTo>
                    <a:pt x="16209" y="9451"/>
                  </a:lnTo>
                  <a:lnTo>
                    <a:pt x="16593" y="9670"/>
                  </a:lnTo>
                  <a:lnTo>
                    <a:pt x="17005" y="9890"/>
                  </a:lnTo>
                  <a:lnTo>
                    <a:pt x="17417" y="10082"/>
                  </a:lnTo>
                  <a:lnTo>
                    <a:pt x="17829" y="10247"/>
                  </a:lnTo>
                  <a:lnTo>
                    <a:pt x="18242" y="10412"/>
                  </a:lnTo>
                  <a:lnTo>
                    <a:pt x="18681" y="10549"/>
                  </a:lnTo>
                  <a:lnTo>
                    <a:pt x="19121" y="10687"/>
                  </a:lnTo>
                  <a:lnTo>
                    <a:pt x="19588" y="10797"/>
                  </a:lnTo>
                  <a:lnTo>
                    <a:pt x="20027" y="10879"/>
                  </a:lnTo>
                  <a:lnTo>
                    <a:pt x="20494" y="10961"/>
                  </a:lnTo>
                  <a:lnTo>
                    <a:pt x="20027" y="11016"/>
                  </a:lnTo>
                  <a:lnTo>
                    <a:pt x="19588" y="11126"/>
                  </a:lnTo>
                  <a:lnTo>
                    <a:pt x="19121" y="11209"/>
                  </a:lnTo>
                  <a:lnTo>
                    <a:pt x="18681" y="11346"/>
                  </a:lnTo>
                  <a:lnTo>
                    <a:pt x="18242" y="11483"/>
                  </a:lnTo>
                  <a:lnTo>
                    <a:pt x="17829" y="11648"/>
                  </a:lnTo>
                  <a:lnTo>
                    <a:pt x="17417" y="11841"/>
                  </a:lnTo>
                  <a:lnTo>
                    <a:pt x="17005" y="12033"/>
                  </a:lnTo>
                  <a:lnTo>
                    <a:pt x="16593" y="12225"/>
                  </a:lnTo>
                  <a:lnTo>
                    <a:pt x="16209" y="12445"/>
                  </a:lnTo>
                  <a:lnTo>
                    <a:pt x="15824" y="12692"/>
                  </a:lnTo>
                  <a:lnTo>
                    <a:pt x="15467" y="12939"/>
                  </a:lnTo>
                  <a:lnTo>
                    <a:pt x="15110" y="13214"/>
                  </a:lnTo>
                  <a:lnTo>
                    <a:pt x="14753" y="13489"/>
                  </a:lnTo>
                  <a:lnTo>
                    <a:pt x="14423" y="13791"/>
                  </a:lnTo>
                  <a:lnTo>
                    <a:pt x="14121" y="14121"/>
                  </a:lnTo>
                  <a:lnTo>
                    <a:pt x="13791" y="14423"/>
                  </a:lnTo>
                  <a:lnTo>
                    <a:pt x="13516" y="14753"/>
                  </a:lnTo>
                  <a:lnTo>
                    <a:pt x="13214" y="15110"/>
                  </a:lnTo>
                  <a:lnTo>
                    <a:pt x="12940" y="15467"/>
                  </a:lnTo>
                  <a:lnTo>
                    <a:pt x="12692" y="15824"/>
                  </a:lnTo>
                  <a:lnTo>
                    <a:pt x="12445" y="16208"/>
                  </a:lnTo>
                  <a:lnTo>
                    <a:pt x="12225" y="16593"/>
                  </a:lnTo>
                  <a:lnTo>
                    <a:pt x="12033" y="17005"/>
                  </a:lnTo>
                  <a:lnTo>
                    <a:pt x="11841" y="17417"/>
                  </a:lnTo>
                  <a:lnTo>
                    <a:pt x="11648" y="17829"/>
                  </a:lnTo>
                  <a:lnTo>
                    <a:pt x="11484" y="18241"/>
                  </a:lnTo>
                  <a:lnTo>
                    <a:pt x="11346" y="18681"/>
                  </a:lnTo>
                  <a:lnTo>
                    <a:pt x="11236" y="19120"/>
                  </a:lnTo>
                  <a:lnTo>
                    <a:pt x="11127" y="19560"/>
                  </a:lnTo>
                  <a:lnTo>
                    <a:pt x="11017" y="20027"/>
                  </a:lnTo>
                  <a:lnTo>
                    <a:pt x="10962" y="20494"/>
                  </a:lnTo>
                  <a:lnTo>
                    <a:pt x="10879" y="20027"/>
                  </a:lnTo>
                  <a:lnTo>
                    <a:pt x="10797" y="19560"/>
                  </a:lnTo>
                  <a:lnTo>
                    <a:pt x="10687" y="19120"/>
                  </a:lnTo>
                  <a:lnTo>
                    <a:pt x="10577" y="18681"/>
                  </a:lnTo>
                  <a:lnTo>
                    <a:pt x="10412" y="18241"/>
                  </a:lnTo>
                  <a:lnTo>
                    <a:pt x="10275" y="17829"/>
                  </a:lnTo>
                  <a:lnTo>
                    <a:pt x="10083" y="17417"/>
                  </a:lnTo>
                  <a:lnTo>
                    <a:pt x="9890" y="17005"/>
                  </a:lnTo>
                  <a:lnTo>
                    <a:pt x="9671" y="16593"/>
                  </a:lnTo>
                  <a:lnTo>
                    <a:pt x="9451" y="16208"/>
                  </a:lnTo>
                  <a:lnTo>
                    <a:pt x="9231" y="15824"/>
                  </a:lnTo>
                  <a:lnTo>
                    <a:pt x="8956" y="15467"/>
                  </a:lnTo>
                  <a:lnTo>
                    <a:pt x="8709" y="15110"/>
                  </a:lnTo>
                  <a:lnTo>
                    <a:pt x="8407" y="14753"/>
                  </a:lnTo>
                  <a:lnTo>
                    <a:pt x="8105" y="14423"/>
                  </a:lnTo>
                  <a:lnTo>
                    <a:pt x="7802" y="14121"/>
                  </a:lnTo>
                  <a:lnTo>
                    <a:pt x="7500" y="13791"/>
                  </a:lnTo>
                  <a:lnTo>
                    <a:pt x="7143" y="13489"/>
                  </a:lnTo>
                  <a:lnTo>
                    <a:pt x="6814" y="13214"/>
                  </a:lnTo>
                  <a:lnTo>
                    <a:pt x="6456" y="12939"/>
                  </a:lnTo>
                  <a:lnTo>
                    <a:pt x="6099" y="12692"/>
                  </a:lnTo>
                  <a:lnTo>
                    <a:pt x="5715" y="12445"/>
                  </a:lnTo>
                  <a:lnTo>
                    <a:pt x="5330" y="12225"/>
                  </a:lnTo>
                  <a:lnTo>
                    <a:pt x="4918" y="12033"/>
                  </a:lnTo>
                  <a:lnTo>
                    <a:pt x="4506" y="11841"/>
                  </a:lnTo>
                  <a:lnTo>
                    <a:pt x="4094" y="11648"/>
                  </a:lnTo>
                  <a:lnTo>
                    <a:pt x="3682" y="11483"/>
                  </a:lnTo>
                  <a:lnTo>
                    <a:pt x="3242" y="11346"/>
                  </a:lnTo>
                  <a:lnTo>
                    <a:pt x="2803" y="11209"/>
                  </a:lnTo>
                  <a:lnTo>
                    <a:pt x="2363" y="11126"/>
                  </a:lnTo>
                  <a:lnTo>
                    <a:pt x="1896" y="11016"/>
                  </a:lnTo>
                  <a:lnTo>
                    <a:pt x="1429" y="10961"/>
                  </a:lnTo>
                  <a:lnTo>
                    <a:pt x="1896" y="10879"/>
                  </a:lnTo>
                  <a:lnTo>
                    <a:pt x="2363" y="10797"/>
                  </a:lnTo>
                  <a:lnTo>
                    <a:pt x="2803" y="10687"/>
                  </a:lnTo>
                  <a:lnTo>
                    <a:pt x="3242" y="10549"/>
                  </a:lnTo>
                  <a:lnTo>
                    <a:pt x="3682" y="10412"/>
                  </a:lnTo>
                  <a:lnTo>
                    <a:pt x="4094" y="10247"/>
                  </a:lnTo>
                  <a:lnTo>
                    <a:pt x="4506" y="10082"/>
                  </a:lnTo>
                  <a:lnTo>
                    <a:pt x="4918" y="9890"/>
                  </a:lnTo>
                  <a:lnTo>
                    <a:pt x="5330" y="9670"/>
                  </a:lnTo>
                  <a:lnTo>
                    <a:pt x="5715" y="9451"/>
                  </a:lnTo>
                  <a:lnTo>
                    <a:pt x="6099" y="9231"/>
                  </a:lnTo>
                  <a:lnTo>
                    <a:pt x="6456" y="8956"/>
                  </a:lnTo>
                  <a:lnTo>
                    <a:pt x="6814" y="8681"/>
                  </a:lnTo>
                  <a:lnTo>
                    <a:pt x="7143" y="8407"/>
                  </a:lnTo>
                  <a:lnTo>
                    <a:pt x="7500" y="8104"/>
                  </a:lnTo>
                  <a:lnTo>
                    <a:pt x="7802" y="7802"/>
                  </a:lnTo>
                  <a:lnTo>
                    <a:pt x="8105" y="7500"/>
                  </a:lnTo>
                  <a:lnTo>
                    <a:pt x="8407" y="7143"/>
                  </a:lnTo>
                  <a:lnTo>
                    <a:pt x="8709" y="6813"/>
                  </a:lnTo>
                  <a:lnTo>
                    <a:pt x="8956" y="6456"/>
                  </a:lnTo>
                  <a:lnTo>
                    <a:pt x="9231" y="6072"/>
                  </a:lnTo>
                  <a:lnTo>
                    <a:pt x="9451" y="5714"/>
                  </a:lnTo>
                  <a:lnTo>
                    <a:pt x="9671" y="5330"/>
                  </a:lnTo>
                  <a:lnTo>
                    <a:pt x="9890" y="4918"/>
                  </a:lnTo>
                  <a:lnTo>
                    <a:pt x="10083" y="4506"/>
                  </a:lnTo>
                  <a:lnTo>
                    <a:pt x="10275" y="4094"/>
                  </a:lnTo>
                  <a:lnTo>
                    <a:pt x="10412" y="3682"/>
                  </a:lnTo>
                  <a:lnTo>
                    <a:pt x="10577" y="3242"/>
                  </a:lnTo>
                  <a:lnTo>
                    <a:pt x="10687" y="2803"/>
                  </a:lnTo>
                  <a:lnTo>
                    <a:pt x="10797" y="2363"/>
                  </a:lnTo>
                  <a:lnTo>
                    <a:pt x="10879" y="1896"/>
                  </a:lnTo>
                  <a:lnTo>
                    <a:pt x="10962" y="1429"/>
                  </a:lnTo>
                  <a:close/>
                  <a:moveTo>
                    <a:pt x="10852" y="0"/>
                  </a:moveTo>
                  <a:lnTo>
                    <a:pt x="10852" y="550"/>
                  </a:lnTo>
                  <a:lnTo>
                    <a:pt x="10797" y="1099"/>
                  </a:lnTo>
                  <a:lnTo>
                    <a:pt x="10742" y="1649"/>
                  </a:lnTo>
                  <a:lnTo>
                    <a:pt x="10632" y="2198"/>
                  </a:lnTo>
                  <a:lnTo>
                    <a:pt x="10522" y="2720"/>
                  </a:lnTo>
                  <a:lnTo>
                    <a:pt x="10385" y="3215"/>
                  </a:lnTo>
                  <a:lnTo>
                    <a:pt x="10192" y="3737"/>
                  </a:lnTo>
                  <a:lnTo>
                    <a:pt x="10000" y="4231"/>
                  </a:lnTo>
                  <a:lnTo>
                    <a:pt x="9780" y="4698"/>
                  </a:lnTo>
                  <a:lnTo>
                    <a:pt x="9561" y="5165"/>
                  </a:lnTo>
                  <a:lnTo>
                    <a:pt x="9286" y="5632"/>
                  </a:lnTo>
                  <a:lnTo>
                    <a:pt x="9011" y="6072"/>
                  </a:lnTo>
                  <a:lnTo>
                    <a:pt x="8709" y="6484"/>
                  </a:lnTo>
                  <a:lnTo>
                    <a:pt x="8379" y="6896"/>
                  </a:lnTo>
                  <a:lnTo>
                    <a:pt x="8050" y="7308"/>
                  </a:lnTo>
                  <a:lnTo>
                    <a:pt x="7665" y="7665"/>
                  </a:lnTo>
                  <a:lnTo>
                    <a:pt x="7308" y="8050"/>
                  </a:lnTo>
                  <a:lnTo>
                    <a:pt x="6896" y="8379"/>
                  </a:lnTo>
                  <a:lnTo>
                    <a:pt x="6484" y="8709"/>
                  </a:lnTo>
                  <a:lnTo>
                    <a:pt x="6072" y="9011"/>
                  </a:lnTo>
                  <a:lnTo>
                    <a:pt x="5632" y="9286"/>
                  </a:lnTo>
                  <a:lnTo>
                    <a:pt x="5165" y="9560"/>
                  </a:lnTo>
                  <a:lnTo>
                    <a:pt x="4698" y="9780"/>
                  </a:lnTo>
                  <a:lnTo>
                    <a:pt x="4231" y="10000"/>
                  </a:lnTo>
                  <a:lnTo>
                    <a:pt x="3737" y="10192"/>
                  </a:lnTo>
                  <a:lnTo>
                    <a:pt x="3215" y="10385"/>
                  </a:lnTo>
                  <a:lnTo>
                    <a:pt x="2720" y="10522"/>
                  </a:lnTo>
                  <a:lnTo>
                    <a:pt x="2198" y="10632"/>
                  </a:lnTo>
                  <a:lnTo>
                    <a:pt x="1649" y="10742"/>
                  </a:lnTo>
                  <a:lnTo>
                    <a:pt x="1100" y="10797"/>
                  </a:lnTo>
                  <a:lnTo>
                    <a:pt x="550" y="10852"/>
                  </a:lnTo>
                  <a:lnTo>
                    <a:pt x="1" y="10852"/>
                  </a:lnTo>
                  <a:lnTo>
                    <a:pt x="1" y="11044"/>
                  </a:lnTo>
                  <a:lnTo>
                    <a:pt x="550" y="11071"/>
                  </a:lnTo>
                  <a:lnTo>
                    <a:pt x="1100" y="11099"/>
                  </a:lnTo>
                  <a:lnTo>
                    <a:pt x="1649" y="11181"/>
                  </a:lnTo>
                  <a:lnTo>
                    <a:pt x="2198" y="11264"/>
                  </a:lnTo>
                  <a:lnTo>
                    <a:pt x="2720" y="11401"/>
                  </a:lnTo>
                  <a:lnTo>
                    <a:pt x="3215" y="11538"/>
                  </a:lnTo>
                  <a:lnTo>
                    <a:pt x="3737" y="11703"/>
                  </a:lnTo>
                  <a:lnTo>
                    <a:pt x="4231" y="11896"/>
                  </a:lnTo>
                  <a:lnTo>
                    <a:pt x="4698" y="12115"/>
                  </a:lnTo>
                  <a:lnTo>
                    <a:pt x="5165" y="12363"/>
                  </a:lnTo>
                  <a:lnTo>
                    <a:pt x="5632" y="12637"/>
                  </a:lnTo>
                  <a:lnTo>
                    <a:pt x="6072" y="12912"/>
                  </a:lnTo>
                  <a:lnTo>
                    <a:pt x="6484" y="13214"/>
                  </a:lnTo>
                  <a:lnTo>
                    <a:pt x="6896" y="13544"/>
                  </a:lnTo>
                  <a:lnTo>
                    <a:pt x="7308" y="13873"/>
                  </a:lnTo>
                  <a:lnTo>
                    <a:pt x="7665" y="14231"/>
                  </a:lnTo>
                  <a:lnTo>
                    <a:pt x="8050" y="14615"/>
                  </a:lnTo>
                  <a:lnTo>
                    <a:pt x="8379" y="15000"/>
                  </a:lnTo>
                  <a:lnTo>
                    <a:pt x="8709" y="15412"/>
                  </a:lnTo>
                  <a:lnTo>
                    <a:pt x="9011" y="15851"/>
                  </a:lnTo>
                  <a:lnTo>
                    <a:pt x="9286" y="16291"/>
                  </a:lnTo>
                  <a:lnTo>
                    <a:pt x="9561" y="16758"/>
                  </a:lnTo>
                  <a:lnTo>
                    <a:pt x="9780" y="17225"/>
                  </a:lnTo>
                  <a:lnTo>
                    <a:pt x="10000" y="17692"/>
                  </a:lnTo>
                  <a:lnTo>
                    <a:pt x="10192" y="18186"/>
                  </a:lnTo>
                  <a:lnTo>
                    <a:pt x="10385" y="18708"/>
                  </a:lnTo>
                  <a:lnTo>
                    <a:pt x="10522" y="19203"/>
                  </a:lnTo>
                  <a:lnTo>
                    <a:pt x="10632" y="19752"/>
                  </a:lnTo>
                  <a:lnTo>
                    <a:pt x="10742" y="20274"/>
                  </a:lnTo>
                  <a:lnTo>
                    <a:pt x="10797" y="20824"/>
                  </a:lnTo>
                  <a:lnTo>
                    <a:pt x="10852" y="21373"/>
                  </a:lnTo>
                  <a:lnTo>
                    <a:pt x="10852" y="21922"/>
                  </a:lnTo>
                  <a:lnTo>
                    <a:pt x="11044" y="21922"/>
                  </a:lnTo>
                  <a:lnTo>
                    <a:pt x="11072" y="21373"/>
                  </a:lnTo>
                  <a:lnTo>
                    <a:pt x="11099" y="20824"/>
                  </a:lnTo>
                  <a:lnTo>
                    <a:pt x="11181" y="20274"/>
                  </a:lnTo>
                  <a:lnTo>
                    <a:pt x="11264" y="19752"/>
                  </a:lnTo>
                  <a:lnTo>
                    <a:pt x="11401" y="19203"/>
                  </a:lnTo>
                  <a:lnTo>
                    <a:pt x="11539" y="18708"/>
                  </a:lnTo>
                  <a:lnTo>
                    <a:pt x="11703" y="18186"/>
                  </a:lnTo>
                  <a:lnTo>
                    <a:pt x="11896" y="17692"/>
                  </a:lnTo>
                  <a:lnTo>
                    <a:pt x="12115" y="17225"/>
                  </a:lnTo>
                  <a:lnTo>
                    <a:pt x="12363" y="16758"/>
                  </a:lnTo>
                  <a:lnTo>
                    <a:pt x="12637" y="16291"/>
                  </a:lnTo>
                  <a:lnTo>
                    <a:pt x="12912" y="15851"/>
                  </a:lnTo>
                  <a:lnTo>
                    <a:pt x="13214" y="15412"/>
                  </a:lnTo>
                  <a:lnTo>
                    <a:pt x="13544" y="15000"/>
                  </a:lnTo>
                  <a:lnTo>
                    <a:pt x="13874" y="14615"/>
                  </a:lnTo>
                  <a:lnTo>
                    <a:pt x="14231" y="14231"/>
                  </a:lnTo>
                  <a:lnTo>
                    <a:pt x="14615" y="13873"/>
                  </a:lnTo>
                  <a:lnTo>
                    <a:pt x="15027" y="13544"/>
                  </a:lnTo>
                  <a:lnTo>
                    <a:pt x="15412" y="13214"/>
                  </a:lnTo>
                  <a:lnTo>
                    <a:pt x="15852" y="12912"/>
                  </a:lnTo>
                  <a:lnTo>
                    <a:pt x="16291" y="12637"/>
                  </a:lnTo>
                  <a:lnTo>
                    <a:pt x="16758" y="12363"/>
                  </a:lnTo>
                  <a:lnTo>
                    <a:pt x="17225" y="12115"/>
                  </a:lnTo>
                  <a:lnTo>
                    <a:pt x="17692" y="11896"/>
                  </a:lnTo>
                  <a:lnTo>
                    <a:pt x="18187" y="11703"/>
                  </a:lnTo>
                  <a:lnTo>
                    <a:pt x="18709" y="11538"/>
                  </a:lnTo>
                  <a:lnTo>
                    <a:pt x="19203" y="11401"/>
                  </a:lnTo>
                  <a:lnTo>
                    <a:pt x="19752" y="11264"/>
                  </a:lnTo>
                  <a:lnTo>
                    <a:pt x="20274" y="11181"/>
                  </a:lnTo>
                  <a:lnTo>
                    <a:pt x="20824" y="11099"/>
                  </a:lnTo>
                  <a:lnTo>
                    <a:pt x="21373" y="11071"/>
                  </a:lnTo>
                  <a:lnTo>
                    <a:pt x="21923" y="11044"/>
                  </a:lnTo>
                  <a:lnTo>
                    <a:pt x="21923" y="10852"/>
                  </a:lnTo>
                  <a:lnTo>
                    <a:pt x="21373" y="10852"/>
                  </a:lnTo>
                  <a:lnTo>
                    <a:pt x="20824" y="10797"/>
                  </a:lnTo>
                  <a:lnTo>
                    <a:pt x="20274" y="10742"/>
                  </a:lnTo>
                  <a:lnTo>
                    <a:pt x="19752" y="10632"/>
                  </a:lnTo>
                  <a:lnTo>
                    <a:pt x="19203" y="10522"/>
                  </a:lnTo>
                  <a:lnTo>
                    <a:pt x="18709" y="10385"/>
                  </a:lnTo>
                  <a:lnTo>
                    <a:pt x="18187" y="10192"/>
                  </a:lnTo>
                  <a:lnTo>
                    <a:pt x="17692" y="10000"/>
                  </a:lnTo>
                  <a:lnTo>
                    <a:pt x="17225" y="9780"/>
                  </a:lnTo>
                  <a:lnTo>
                    <a:pt x="16758" y="9560"/>
                  </a:lnTo>
                  <a:lnTo>
                    <a:pt x="16291" y="9286"/>
                  </a:lnTo>
                  <a:lnTo>
                    <a:pt x="15852" y="9011"/>
                  </a:lnTo>
                  <a:lnTo>
                    <a:pt x="15412" y="8709"/>
                  </a:lnTo>
                  <a:lnTo>
                    <a:pt x="15027" y="8379"/>
                  </a:lnTo>
                  <a:lnTo>
                    <a:pt x="14615" y="8050"/>
                  </a:lnTo>
                  <a:lnTo>
                    <a:pt x="14231" y="7665"/>
                  </a:lnTo>
                  <a:lnTo>
                    <a:pt x="13874" y="7308"/>
                  </a:lnTo>
                  <a:lnTo>
                    <a:pt x="13544" y="6896"/>
                  </a:lnTo>
                  <a:lnTo>
                    <a:pt x="13214" y="6484"/>
                  </a:lnTo>
                  <a:lnTo>
                    <a:pt x="12912" y="6072"/>
                  </a:lnTo>
                  <a:lnTo>
                    <a:pt x="12637" y="5632"/>
                  </a:lnTo>
                  <a:lnTo>
                    <a:pt x="12363" y="5165"/>
                  </a:lnTo>
                  <a:lnTo>
                    <a:pt x="12115" y="4698"/>
                  </a:lnTo>
                  <a:lnTo>
                    <a:pt x="11896" y="4231"/>
                  </a:lnTo>
                  <a:lnTo>
                    <a:pt x="11703" y="3737"/>
                  </a:lnTo>
                  <a:lnTo>
                    <a:pt x="11539" y="3215"/>
                  </a:lnTo>
                  <a:lnTo>
                    <a:pt x="11401" y="2720"/>
                  </a:lnTo>
                  <a:lnTo>
                    <a:pt x="11264" y="2198"/>
                  </a:lnTo>
                  <a:lnTo>
                    <a:pt x="11181" y="1649"/>
                  </a:lnTo>
                  <a:lnTo>
                    <a:pt x="11099" y="1099"/>
                  </a:lnTo>
                  <a:lnTo>
                    <a:pt x="11072" y="550"/>
                  </a:lnTo>
                  <a:lnTo>
                    <a:pt x="11044" y="0"/>
                  </a:ln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24"/>
            <p:cNvSpPr/>
            <p:nvPr/>
          </p:nvSpPr>
          <p:spPr>
            <a:xfrm>
              <a:off x="4761645" y="1096175"/>
              <a:ext cx="427224" cy="427224"/>
            </a:xfrm>
            <a:custGeom>
              <a:avLst/>
              <a:gdLst/>
              <a:ahLst/>
              <a:cxnLst/>
              <a:rect l="l" t="t" r="r" b="b"/>
              <a:pathLst>
                <a:path w="21923" h="21923" extrusionOk="0">
                  <a:moveTo>
                    <a:pt x="10962" y="1429"/>
                  </a:moveTo>
                  <a:lnTo>
                    <a:pt x="11017" y="1896"/>
                  </a:lnTo>
                  <a:lnTo>
                    <a:pt x="11127" y="2363"/>
                  </a:lnTo>
                  <a:lnTo>
                    <a:pt x="11236" y="2803"/>
                  </a:lnTo>
                  <a:lnTo>
                    <a:pt x="11346" y="3242"/>
                  </a:lnTo>
                  <a:lnTo>
                    <a:pt x="11484" y="3682"/>
                  </a:lnTo>
                  <a:lnTo>
                    <a:pt x="11648" y="4094"/>
                  </a:lnTo>
                  <a:lnTo>
                    <a:pt x="11841" y="4506"/>
                  </a:lnTo>
                  <a:lnTo>
                    <a:pt x="12033" y="4918"/>
                  </a:lnTo>
                  <a:lnTo>
                    <a:pt x="12225" y="5330"/>
                  </a:lnTo>
                  <a:lnTo>
                    <a:pt x="12445" y="5714"/>
                  </a:lnTo>
                  <a:lnTo>
                    <a:pt x="12692" y="6072"/>
                  </a:lnTo>
                  <a:lnTo>
                    <a:pt x="12940" y="6456"/>
                  </a:lnTo>
                  <a:lnTo>
                    <a:pt x="13214" y="6813"/>
                  </a:lnTo>
                  <a:lnTo>
                    <a:pt x="13516" y="7143"/>
                  </a:lnTo>
                  <a:lnTo>
                    <a:pt x="13791" y="7500"/>
                  </a:lnTo>
                  <a:lnTo>
                    <a:pt x="14121" y="7802"/>
                  </a:lnTo>
                  <a:lnTo>
                    <a:pt x="14423" y="8104"/>
                  </a:lnTo>
                  <a:lnTo>
                    <a:pt x="14753" y="8407"/>
                  </a:lnTo>
                  <a:lnTo>
                    <a:pt x="15110" y="8681"/>
                  </a:lnTo>
                  <a:lnTo>
                    <a:pt x="15467" y="8956"/>
                  </a:lnTo>
                  <a:lnTo>
                    <a:pt x="15824" y="9231"/>
                  </a:lnTo>
                  <a:lnTo>
                    <a:pt x="16209" y="9451"/>
                  </a:lnTo>
                  <a:lnTo>
                    <a:pt x="16593" y="9670"/>
                  </a:lnTo>
                  <a:lnTo>
                    <a:pt x="17005" y="9890"/>
                  </a:lnTo>
                  <a:lnTo>
                    <a:pt x="17417" y="10082"/>
                  </a:lnTo>
                  <a:lnTo>
                    <a:pt x="17829" y="10247"/>
                  </a:lnTo>
                  <a:lnTo>
                    <a:pt x="18242" y="10412"/>
                  </a:lnTo>
                  <a:lnTo>
                    <a:pt x="18681" y="10549"/>
                  </a:lnTo>
                  <a:lnTo>
                    <a:pt x="19121" y="10687"/>
                  </a:lnTo>
                  <a:lnTo>
                    <a:pt x="19588" y="10797"/>
                  </a:lnTo>
                  <a:lnTo>
                    <a:pt x="20027" y="10879"/>
                  </a:lnTo>
                  <a:lnTo>
                    <a:pt x="20494" y="10961"/>
                  </a:lnTo>
                  <a:lnTo>
                    <a:pt x="20027" y="11016"/>
                  </a:lnTo>
                  <a:lnTo>
                    <a:pt x="19588" y="11126"/>
                  </a:lnTo>
                  <a:lnTo>
                    <a:pt x="19121" y="11209"/>
                  </a:lnTo>
                  <a:lnTo>
                    <a:pt x="18681" y="11346"/>
                  </a:lnTo>
                  <a:lnTo>
                    <a:pt x="18242" y="11483"/>
                  </a:lnTo>
                  <a:lnTo>
                    <a:pt x="17829" y="11648"/>
                  </a:lnTo>
                  <a:lnTo>
                    <a:pt x="17417" y="11841"/>
                  </a:lnTo>
                  <a:lnTo>
                    <a:pt x="17005" y="12033"/>
                  </a:lnTo>
                  <a:lnTo>
                    <a:pt x="16593" y="12225"/>
                  </a:lnTo>
                  <a:lnTo>
                    <a:pt x="16209" y="12445"/>
                  </a:lnTo>
                  <a:lnTo>
                    <a:pt x="15824" y="12692"/>
                  </a:lnTo>
                  <a:lnTo>
                    <a:pt x="15467" y="12939"/>
                  </a:lnTo>
                  <a:lnTo>
                    <a:pt x="15110" y="13214"/>
                  </a:lnTo>
                  <a:lnTo>
                    <a:pt x="14753" y="13489"/>
                  </a:lnTo>
                  <a:lnTo>
                    <a:pt x="14423" y="13791"/>
                  </a:lnTo>
                  <a:lnTo>
                    <a:pt x="14121" y="14121"/>
                  </a:lnTo>
                  <a:lnTo>
                    <a:pt x="13791" y="14423"/>
                  </a:lnTo>
                  <a:lnTo>
                    <a:pt x="13516" y="14753"/>
                  </a:lnTo>
                  <a:lnTo>
                    <a:pt x="13214" y="15110"/>
                  </a:lnTo>
                  <a:lnTo>
                    <a:pt x="12940" y="15467"/>
                  </a:lnTo>
                  <a:lnTo>
                    <a:pt x="12692" y="15824"/>
                  </a:lnTo>
                  <a:lnTo>
                    <a:pt x="12445" y="16208"/>
                  </a:lnTo>
                  <a:lnTo>
                    <a:pt x="12225" y="16593"/>
                  </a:lnTo>
                  <a:lnTo>
                    <a:pt x="12033" y="17005"/>
                  </a:lnTo>
                  <a:lnTo>
                    <a:pt x="11841" y="17417"/>
                  </a:lnTo>
                  <a:lnTo>
                    <a:pt x="11648" y="17829"/>
                  </a:lnTo>
                  <a:lnTo>
                    <a:pt x="11484" y="18241"/>
                  </a:lnTo>
                  <a:lnTo>
                    <a:pt x="11346" y="18681"/>
                  </a:lnTo>
                  <a:lnTo>
                    <a:pt x="11236" y="19120"/>
                  </a:lnTo>
                  <a:lnTo>
                    <a:pt x="11127" y="19560"/>
                  </a:lnTo>
                  <a:lnTo>
                    <a:pt x="11017" y="20027"/>
                  </a:lnTo>
                  <a:lnTo>
                    <a:pt x="10962" y="20494"/>
                  </a:lnTo>
                  <a:lnTo>
                    <a:pt x="10879" y="20027"/>
                  </a:lnTo>
                  <a:lnTo>
                    <a:pt x="10797" y="19560"/>
                  </a:lnTo>
                  <a:lnTo>
                    <a:pt x="10687" y="19120"/>
                  </a:lnTo>
                  <a:lnTo>
                    <a:pt x="10577" y="18681"/>
                  </a:lnTo>
                  <a:lnTo>
                    <a:pt x="10412" y="18241"/>
                  </a:lnTo>
                  <a:lnTo>
                    <a:pt x="10275" y="17829"/>
                  </a:lnTo>
                  <a:lnTo>
                    <a:pt x="10083" y="17417"/>
                  </a:lnTo>
                  <a:lnTo>
                    <a:pt x="9890" y="17005"/>
                  </a:lnTo>
                  <a:lnTo>
                    <a:pt x="9671" y="16593"/>
                  </a:lnTo>
                  <a:lnTo>
                    <a:pt x="9451" y="16208"/>
                  </a:lnTo>
                  <a:lnTo>
                    <a:pt x="9231" y="15824"/>
                  </a:lnTo>
                  <a:lnTo>
                    <a:pt x="8956" y="15467"/>
                  </a:lnTo>
                  <a:lnTo>
                    <a:pt x="8709" y="15110"/>
                  </a:lnTo>
                  <a:lnTo>
                    <a:pt x="8407" y="14753"/>
                  </a:lnTo>
                  <a:lnTo>
                    <a:pt x="8105" y="14423"/>
                  </a:lnTo>
                  <a:lnTo>
                    <a:pt x="7802" y="14121"/>
                  </a:lnTo>
                  <a:lnTo>
                    <a:pt x="7500" y="13791"/>
                  </a:lnTo>
                  <a:lnTo>
                    <a:pt x="7143" y="13489"/>
                  </a:lnTo>
                  <a:lnTo>
                    <a:pt x="6814" y="13214"/>
                  </a:lnTo>
                  <a:lnTo>
                    <a:pt x="6456" y="12939"/>
                  </a:lnTo>
                  <a:lnTo>
                    <a:pt x="6099" y="12692"/>
                  </a:lnTo>
                  <a:lnTo>
                    <a:pt x="5715" y="12445"/>
                  </a:lnTo>
                  <a:lnTo>
                    <a:pt x="5330" y="12225"/>
                  </a:lnTo>
                  <a:lnTo>
                    <a:pt x="4918" y="12033"/>
                  </a:lnTo>
                  <a:lnTo>
                    <a:pt x="4506" y="11841"/>
                  </a:lnTo>
                  <a:lnTo>
                    <a:pt x="4094" y="11648"/>
                  </a:lnTo>
                  <a:lnTo>
                    <a:pt x="3682" y="11483"/>
                  </a:lnTo>
                  <a:lnTo>
                    <a:pt x="3242" y="11346"/>
                  </a:lnTo>
                  <a:lnTo>
                    <a:pt x="2803" y="11209"/>
                  </a:lnTo>
                  <a:lnTo>
                    <a:pt x="2363" y="11126"/>
                  </a:lnTo>
                  <a:lnTo>
                    <a:pt x="1896" y="11016"/>
                  </a:lnTo>
                  <a:lnTo>
                    <a:pt x="1429" y="10961"/>
                  </a:lnTo>
                  <a:lnTo>
                    <a:pt x="1896" y="10879"/>
                  </a:lnTo>
                  <a:lnTo>
                    <a:pt x="2363" y="10797"/>
                  </a:lnTo>
                  <a:lnTo>
                    <a:pt x="2803" y="10687"/>
                  </a:lnTo>
                  <a:lnTo>
                    <a:pt x="3242" y="10549"/>
                  </a:lnTo>
                  <a:lnTo>
                    <a:pt x="3682" y="10412"/>
                  </a:lnTo>
                  <a:lnTo>
                    <a:pt x="4094" y="10247"/>
                  </a:lnTo>
                  <a:lnTo>
                    <a:pt x="4506" y="10082"/>
                  </a:lnTo>
                  <a:lnTo>
                    <a:pt x="4918" y="9890"/>
                  </a:lnTo>
                  <a:lnTo>
                    <a:pt x="5330" y="9670"/>
                  </a:lnTo>
                  <a:lnTo>
                    <a:pt x="5715" y="9451"/>
                  </a:lnTo>
                  <a:lnTo>
                    <a:pt x="6099" y="9231"/>
                  </a:lnTo>
                  <a:lnTo>
                    <a:pt x="6456" y="8956"/>
                  </a:lnTo>
                  <a:lnTo>
                    <a:pt x="6814" y="8681"/>
                  </a:lnTo>
                  <a:lnTo>
                    <a:pt x="7143" y="8407"/>
                  </a:lnTo>
                  <a:lnTo>
                    <a:pt x="7500" y="8104"/>
                  </a:lnTo>
                  <a:lnTo>
                    <a:pt x="7802" y="7802"/>
                  </a:lnTo>
                  <a:lnTo>
                    <a:pt x="8105" y="7500"/>
                  </a:lnTo>
                  <a:lnTo>
                    <a:pt x="8407" y="7143"/>
                  </a:lnTo>
                  <a:lnTo>
                    <a:pt x="8709" y="6813"/>
                  </a:lnTo>
                  <a:lnTo>
                    <a:pt x="8956" y="6456"/>
                  </a:lnTo>
                  <a:lnTo>
                    <a:pt x="9231" y="6072"/>
                  </a:lnTo>
                  <a:lnTo>
                    <a:pt x="9451" y="5714"/>
                  </a:lnTo>
                  <a:lnTo>
                    <a:pt x="9671" y="5330"/>
                  </a:lnTo>
                  <a:lnTo>
                    <a:pt x="9890" y="4918"/>
                  </a:lnTo>
                  <a:lnTo>
                    <a:pt x="10083" y="4506"/>
                  </a:lnTo>
                  <a:lnTo>
                    <a:pt x="10275" y="4094"/>
                  </a:lnTo>
                  <a:lnTo>
                    <a:pt x="10412" y="3682"/>
                  </a:lnTo>
                  <a:lnTo>
                    <a:pt x="10577" y="3242"/>
                  </a:lnTo>
                  <a:lnTo>
                    <a:pt x="10687" y="2803"/>
                  </a:lnTo>
                  <a:lnTo>
                    <a:pt x="10797" y="2363"/>
                  </a:lnTo>
                  <a:lnTo>
                    <a:pt x="10879" y="1896"/>
                  </a:lnTo>
                  <a:lnTo>
                    <a:pt x="10962" y="1429"/>
                  </a:lnTo>
                  <a:close/>
                  <a:moveTo>
                    <a:pt x="10852" y="0"/>
                  </a:moveTo>
                  <a:lnTo>
                    <a:pt x="10852" y="550"/>
                  </a:lnTo>
                  <a:lnTo>
                    <a:pt x="10797" y="1099"/>
                  </a:lnTo>
                  <a:lnTo>
                    <a:pt x="10742" y="1649"/>
                  </a:lnTo>
                  <a:lnTo>
                    <a:pt x="10632" y="2198"/>
                  </a:lnTo>
                  <a:lnTo>
                    <a:pt x="10522" y="2720"/>
                  </a:lnTo>
                  <a:lnTo>
                    <a:pt x="10385" y="3215"/>
                  </a:lnTo>
                  <a:lnTo>
                    <a:pt x="10192" y="3737"/>
                  </a:lnTo>
                  <a:lnTo>
                    <a:pt x="10000" y="4231"/>
                  </a:lnTo>
                  <a:lnTo>
                    <a:pt x="9780" y="4698"/>
                  </a:lnTo>
                  <a:lnTo>
                    <a:pt x="9561" y="5165"/>
                  </a:lnTo>
                  <a:lnTo>
                    <a:pt x="9286" y="5632"/>
                  </a:lnTo>
                  <a:lnTo>
                    <a:pt x="9011" y="6072"/>
                  </a:lnTo>
                  <a:lnTo>
                    <a:pt x="8709" y="6484"/>
                  </a:lnTo>
                  <a:lnTo>
                    <a:pt x="8379" y="6896"/>
                  </a:lnTo>
                  <a:lnTo>
                    <a:pt x="8050" y="7308"/>
                  </a:lnTo>
                  <a:lnTo>
                    <a:pt x="7665" y="7665"/>
                  </a:lnTo>
                  <a:lnTo>
                    <a:pt x="7308" y="8050"/>
                  </a:lnTo>
                  <a:lnTo>
                    <a:pt x="6896" y="8379"/>
                  </a:lnTo>
                  <a:lnTo>
                    <a:pt x="6484" y="8709"/>
                  </a:lnTo>
                  <a:lnTo>
                    <a:pt x="6072" y="9011"/>
                  </a:lnTo>
                  <a:lnTo>
                    <a:pt x="5632" y="9286"/>
                  </a:lnTo>
                  <a:lnTo>
                    <a:pt x="5165" y="9560"/>
                  </a:lnTo>
                  <a:lnTo>
                    <a:pt x="4698" y="9780"/>
                  </a:lnTo>
                  <a:lnTo>
                    <a:pt x="4231" y="10000"/>
                  </a:lnTo>
                  <a:lnTo>
                    <a:pt x="3737" y="10192"/>
                  </a:lnTo>
                  <a:lnTo>
                    <a:pt x="3215" y="10385"/>
                  </a:lnTo>
                  <a:lnTo>
                    <a:pt x="2720" y="10522"/>
                  </a:lnTo>
                  <a:lnTo>
                    <a:pt x="2198" y="10632"/>
                  </a:lnTo>
                  <a:lnTo>
                    <a:pt x="1649" y="10742"/>
                  </a:lnTo>
                  <a:lnTo>
                    <a:pt x="1100" y="10797"/>
                  </a:lnTo>
                  <a:lnTo>
                    <a:pt x="550" y="10852"/>
                  </a:lnTo>
                  <a:lnTo>
                    <a:pt x="1" y="10852"/>
                  </a:lnTo>
                  <a:lnTo>
                    <a:pt x="1" y="11044"/>
                  </a:lnTo>
                  <a:lnTo>
                    <a:pt x="550" y="11071"/>
                  </a:lnTo>
                  <a:lnTo>
                    <a:pt x="1100" y="11099"/>
                  </a:lnTo>
                  <a:lnTo>
                    <a:pt x="1649" y="11181"/>
                  </a:lnTo>
                  <a:lnTo>
                    <a:pt x="2198" y="11264"/>
                  </a:lnTo>
                  <a:lnTo>
                    <a:pt x="2720" y="11401"/>
                  </a:lnTo>
                  <a:lnTo>
                    <a:pt x="3215" y="11538"/>
                  </a:lnTo>
                  <a:lnTo>
                    <a:pt x="3737" y="11703"/>
                  </a:lnTo>
                  <a:lnTo>
                    <a:pt x="4231" y="11896"/>
                  </a:lnTo>
                  <a:lnTo>
                    <a:pt x="4698" y="12115"/>
                  </a:lnTo>
                  <a:lnTo>
                    <a:pt x="5165" y="12363"/>
                  </a:lnTo>
                  <a:lnTo>
                    <a:pt x="5632" y="12637"/>
                  </a:lnTo>
                  <a:lnTo>
                    <a:pt x="6072" y="12912"/>
                  </a:lnTo>
                  <a:lnTo>
                    <a:pt x="6484" y="13214"/>
                  </a:lnTo>
                  <a:lnTo>
                    <a:pt x="6896" y="13544"/>
                  </a:lnTo>
                  <a:lnTo>
                    <a:pt x="7308" y="13873"/>
                  </a:lnTo>
                  <a:lnTo>
                    <a:pt x="7665" y="14231"/>
                  </a:lnTo>
                  <a:lnTo>
                    <a:pt x="8050" y="14615"/>
                  </a:lnTo>
                  <a:lnTo>
                    <a:pt x="8379" y="15000"/>
                  </a:lnTo>
                  <a:lnTo>
                    <a:pt x="8709" y="15412"/>
                  </a:lnTo>
                  <a:lnTo>
                    <a:pt x="9011" y="15851"/>
                  </a:lnTo>
                  <a:lnTo>
                    <a:pt x="9286" y="16291"/>
                  </a:lnTo>
                  <a:lnTo>
                    <a:pt x="9561" y="16758"/>
                  </a:lnTo>
                  <a:lnTo>
                    <a:pt x="9780" y="17225"/>
                  </a:lnTo>
                  <a:lnTo>
                    <a:pt x="10000" y="17692"/>
                  </a:lnTo>
                  <a:lnTo>
                    <a:pt x="10192" y="18186"/>
                  </a:lnTo>
                  <a:lnTo>
                    <a:pt x="10385" y="18708"/>
                  </a:lnTo>
                  <a:lnTo>
                    <a:pt x="10522" y="19203"/>
                  </a:lnTo>
                  <a:lnTo>
                    <a:pt x="10632" y="19752"/>
                  </a:lnTo>
                  <a:lnTo>
                    <a:pt x="10742" y="20274"/>
                  </a:lnTo>
                  <a:lnTo>
                    <a:pt x="10797" y="20824"/>
                  </a:lnTo>
                  <a:lnTo>
                    <a:pt x="10852" y="21373"/>
                  </a:lnTo>
                  <a:lnTo>
                    <a:pt x="10852" y="21922"/>
                  </a:lnTo>
                  <a:lnTo>
                    <a:pt x="11044" y="21922"/>
                  </a:lnTo>
                  <a:lnTo>
                    <a:pt x="11072" y="21373"/>
                  </a:lnTo>
                  <a:lnTo>
                    <a:pt x="11099" y="20824"/>
                  </a:lnTo>
                  <a:lnTo>
                    <a:pt x="11181" y="20274"/>
                  </a:lnTo>
                  <a:lnTo>
                    <a:pt x="11264" y="19752"/>
                  </a:lnTo>
                  <a:lnTo>
                    <a:pt x="11401" y="19203"/>
                  </a:lnTo>
                  <a:lnTo>
                    <a:pt x="11539" y="18708"/>
                  </a:lnTo>
                  <a:lnTo>
                    <a:pt x="11703" y="18186"/>
                  </a:lnTo>
                  <a:lnTo>
                    <a:pt x="11896" y="17692"/>
                  </a:lnTo>
                  <a:lnTo>
                    <a:pt x="12115" y="17225"/>
                  </a:lnTo>
                  <a:lnTo>
                    <a:pt x="12363" y="16758"/>
                  </a:lnTo>
                  <a:lnTo>
                    <a:pt x="12637" y="16291"/>
                  </a:lnTo>
                  <a:lnTo>
                    <a:pt x="12912" y="15851"/>
                  </a:lnTo>
                  <a:lnTo>
                    <a:pt x="13214" y="15412"/>
                  </a:lnTo>
                  <a:lnTo>
                    <a:pt x="13544" y="15000"/>
                  </a:lnTo>
                  <a:lnTo>
                    <a:pt x="13874" y="14615"/>
                  </a:lnTo>
                  <a:lnTo>
                    <a:pt x="14231" y="14231"/>
                  </a:lnTo>
                  <a:lnTo>
                    <a:pt x="14615" y="13873"/>
                  </a:lnTo>
                  <a:lnTo>
                    <a:pt x="15027" y="13544"/>
                  </a:lnTo>
                  <a:lnTo>
                    <a:pt x="15412" y="13214"/>
                  </a:lnTo>
                  <a:lnTo>
                    <a:pt x="15852" y="12912"/>
                  </a:lnTo>
                  <a:lnTo>
                    <a:pt x="16291" y="12637"/>
                  </a:lnTo>
                  <a:lnTo>
                    <a:pt x="16758" y="12363"/>
                  </a:lnTo>
                  <a:lnTo>
                    <a:pt x="17225" y="12115"/>
                  </a:lnTo>
                  <a:lnTo>
                    <a:pt x="17692" y="11896"/>
                  </a:lnTo>
                  <a:lnTo>
                    <a:pt x="18187" y="11703"/>
                  </a:lnTo>
                  <a:lnTo>
                    <a:pt x="18709" y="11538"/>
                  </a:lnTo>
                  <a:lnTo>
                    <a:pt x="19203" y="11401"/>
                  </a:lnTo>
                  <a:lnTo>
                    <a:pt x="19752" y="11264"/>
                  </a:lnTo>
                  <a:lnTo>
                    <a:pt x="20274" y="11181"/>
                  </a:lnTo>
                  <a:lnTo>
                    <a:pt x="20824" y="11099"/>
                  </a:lnTo>
                  <a:lnTo>
                    <a:pt x="21373" y="11071"/>
                  </a:lnTo>
                  <a:lnTo>
                    <a:pt x="21923" y="11044"/>
                  </a:lnTo>
                  <a:lnTo>
                    <a:pt x="21923" y="10852"/>
                  </a:lnTo>
                  <a:lnTo>
                    <a:pt x="21373" y="10852"/>
                  </a:lnTo>
                  <a:lnTo>
                    <a:pt x="20824" y="10797"/>
                  </a:lnTo>
                  <a:lnTo>
                    <a:pt x="20274" y="10742"/>
                  </a:lnTo>
                  <a:lnTo>
                    <a:pt x="19752" y="10632"/>
                  </a:lnTo>
                  <a:lnTo>
                    <a:pt x="19203" y="10522"/>
                  </a:lnTo>
                  <a:lnTo>
                    <a:pt x="18709" y="10385"/>
                  </a:lnTo>
                  <a:lnTo>
                    <a:pt x="18187" y="10192"/>
                  </a:lnTo>
                  <a:lnTo>
                    <a:pt x="17692" y="10000"/>
                  </a:lnTo>
                  <a:lnTo>
                    <a:pt x="17225" y="9780"/>
                  </a:lnTo>
                  <a:lnTo>
                    <a:pt x="16758" y="9560"/>
                  </a:lnTo>
                  <a:lnTo>
                    <a:pt x="16291" y="9286"/>
                  </a:lnTo>
                  <a:lnTo>
                    <a:pt x="15852" y="9011"/>
                  </a:lnTo>
                  <a:lnTo>
                    <a:pt x="15412" y="8709"/>
                  </a:lnTo>
                  <a:lnTo>
                    <a:pt x="15027" y="8379"/>
                  </a:lnTo>
                  <a:lnTo>
                    <a:pt x="14615" y="8050"/>
                  </a:lnTo>
                  <a:lnTo>
                    <a:pt x="14231" y="7665"/>
                  </a:lnTo>
                  <a:lnTo>
                    <a:pt x="13874" y="7308"/>
                  </a:lnTo>
                  <a:lnTo>
                    <a:pt x="13544" y="6896"/>
                  </a:lnTo>
                  <a:lnTo>
                    <a:pt x="13214" y="6484"/>
                  </a:lnTo>
                  <a:lnTo>
                    <a:pt x="12912" y="6072"/>
                  </a:lnTo>
                  <a:lnTo>
                    <a:pt x="12637" y="5632"/>
                  </a:lnTo>
                  <a:lnTo>
                    <a:pt x="12363" y="5165"/>
                  </a:lnTo>
                  <a:lnTo>
                    <a:pt x="12115" y="4698"/>
                  </a:lnTo>
                  <a:lnTo>
                    <a:pt x="11896" y="4231"/>
                  </a:lnTo>
                  <a:lnTo>
                    <a:pt x="11703" y="3737"/>
                  </a:lnTo>
                  <a:lnTo>
                    <a:pt x="11539" y="3215"/>
                  </a:lnTo>
                  <a:lnTo>
                    <a:pt x="11401" y="2720"/>
                  </a:lnTo>
                  <a:lnTo>
                    <a:pt x="11264" y="2198"/>
                  </a:lnTo>
                  <a:lnTo>
                    <a:pt x="11181" y="1649"/>
                  </a:lnTo>
                  <a:lnTo>
                    <a:pt x="11099" y="1099"/>
                  </a:lnTo>
                  <a:lnTo>
                    <a:pt x="11072" y="550"/>
                  </a:lnTo>
                  <a:lnTo>
                    <a:pt x="11044" y="0"/>
                  </a:ln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1" name="Google Shape;191;p24"/>
          <p:cNvGrpSpPr/>
          <p:nvPr/>
        </p:nvGrpSpPr>
        <p:grpSpPr>
          <a:xfrm>
            <a:off x="508260" y="4201430"/>
            <a:ext cx="1289405" cy="429796"/>
            <a:chOff x="508260" y="3974280"/>
            <a:chExt cx="1289405" cy="429796"/>
          </a:xfrm>
        </p:grpSpPr>
        <p:sp>
          <p:nvSpPr>
            <p:cNvPr id="192" name="Google Shape;192;p24"/>
            <p:cNvSpPr/>
            <p:nvPr/>
          </p:nvSpPr>
          <p:spPr>
            <a:xfrm rot="5400000" flipH="1">
              <a:off x="508265" y="3974275"/>
              <a:ext cx="429796" cy="429805"/>
            </a:xfrm>
            <a:custGeom>
              <a:avLst/>
              <a:gdLst/>
              <a:ahLst/>
              <a:cxnLst/>
              <a:rect l="l" t="t" r="r" b="b"/>
              <a:pathLst>
                <a:path w="44366" h="44367" extrusionOk="0">
                  <a:moveTo>
                    <a:pt x="22197" y="1"/>
                  </a:moveTo>
                  <a:lnTo>
                    <a:pt x="20329" y="17720"/>
                  </a:lnTo>
                  <a:lnTo>
                    <a:pt x="6511" y="6511"/>
                  </a:lnTo>
                  <a:lnTo>
                    <a:pt x="17719" y="20329"/>
                  </a:lnTo>
                  <a:lnTo>
                    <a:pt x="0" y="22170"/>
                  </a:lnTo>
                  <a:lnTo>
                    <a:pt x="17719" y="24038"/>
                  </a:lnTo>
                  <a:lnTo>
                    <a:pt x="6511" y="37856"/>
                  </a:lnTo>
                  <a:lnTo>
                    <a:pt x="20329" y="26648"/>
                  </a:lnTo>
                  <a:lnTo>
                    <a:pt x="22197" y="44367"/>
                  </a:lnTo>
                  <a:lnTo>
                    <a:pt x="24037" y="26648"/>
                  </a:lnTo>
                  <a:lnTo>
                    <a:pt x="37855" y="37856"/>
                  </a:lnTo>
                  <a:lnTo>
                    <a:pt x="26647" y="24038"/>
                  </a:lnTo>
                  <a:lnTo>
                    <a:pt x="44366" y="22170"/>
                  </a:lnTo>
                  <a:lnTo>
                    <a:pt x="26647" y="20329"/>
                  </a:lnTo>
                  <a:lnTo>
                    <a:pt x="37855" y="6511"/>
                  </a:lnTo>
                  <a:lnTo>
                    <a:pt x="24037" y="17720"/>
                  </a:lnTo>
                  <a:lnTo>
                    <a:pt x="2219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24"/>
            <p:cNvSpPr/>
            <p:nvPr/>
          </p:nvSpPr>
          <p:spPr>
            <a:xfrm rot="5400000" flipH="1">
              <a:off x="938065" y="3974275"/>
              <a:ext cx="429796" cy="429805"/>
            </a:xfrm>
            <a:custGeom>
              <a:avLst/>
              <a:gdLst/>
              <a:ahLst/>
              <a:cxnLst/>
              <a:rect l="l" t="t" r="r" b="b"/>
              <a:pathLst>
                <a:path w="44366" h="44367" extrusionOk="0">
                  <a:moveTo>
                    <a:pt x="22197" y="1"/>
                  </a:moveTo>
                  <a:lnTo>
                    <a:pt x="20329" y="17720"/>
                  </a:lnTo>
                  <a:lnTo>
                    <a:pt x="6511" y="6511"/>
                  </a:lnTo>
                  <a:lnTo>
                    <a:pt x="17719" y="20329"/>
                  </a:lnTo>
                  <a:lnTo>
                    <a:pt x="0" y="22170"/>
                  </a:lnTo>
                  <a:lnTo>
                    <a:pt x="17719" y="24038"/>
                  </a:lnTo>
                  <a:lnTo>
                    <a:pt x="6511" y="37856"/>
                  </a:lnTo>
                  <a:lnTo>
                    <a:pt x="20329" y="26648"/>
                  </a:lnTo>
                  <a:lnTo>
                    <a:pt x="22197" y="44367"/>
                  </a:lnTo>
                  <a:lnTo>
                    <a:pt x="24037" y="26648"/>
                  </a:lnTo>
                  <a:lnTo>
                    <a:pt x="37855" y="37856"/>
                  </a:lnTo>
                  <a:lnTo>
                    <a:pt x="26647" y="24038"/>
                  </a:lnTo>
                  <a:lnTo>
                    <a:pt x="44366" y="22170"/>
                  </a:lnTo>
                  <a:lnTo>
                    <a:pt x="26647" y="20329"/>
                  </a:lnTo>
                  <a:lnTo>
                    <a:pt x="37855" y="6511"/>
                  </a:lnTo>
                  <a:lnTo>
                    <a:pt x="24037" y="17720"/>
                  </a:lnTo>
                  <a:lnTo>
                    <a:pt x="2219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24"/>
            <p:cNvSpPr/>
            <p:nvPr/>
          </p:nvSpPr>
          <p:spPr>
            <a:xfrm rot="5400000" flipH="1">
              <a:off x="1367865" y="3974275"/>
              <a:ext cx="429796" cy="429805"/>
            </a:xfrm>
            <a:custGeom>
              <a:avLst/>
              <a:gdLst/>
              <a:ahLst/>
              <a:cxnLst/>
              <a:rect l="l" t="t" r="r" b="b"/>
              <a:pathLst>
                <a:path w="44366" h="44367" extrusionOk="0">
                  <a:moveTo>
                    <a:pt x="22197" y="1"/>
                  </a:moveTo>
                  <a:lnTo>
                    <a:pt x="20329" y="17720"/>
                  </a:lnTo>
                  <a:lnTo>
                    <a:pt x="6511" y="6511"/>
                  </a:lnTo>
                  <a:lnTo>
                    <a:pt x="17719" y="20329"/>
                  </a:lnTo>
                  <a:lnTo>
                    <a:pt x="0" y="22170"/>
                  </a:lnTo>
                  <a:lnTo>
                    <a:pt x="17719" y="24038"/>
                  </a:lnTo>
                  <a:lnTo>
                    <a:pt x="6511" y="37856"/>
                  </a:lnTo>
                  <a:lnTo>
                    <a:pt x="20329" y="26648"/>
                  </a:lnTo>
                  <a:lnTo>
                    <a:pt x="22197" y="44367"/>
                  </a:lnTo>
                  <a:lnTo>
                    <a:pt x="24037" y="26648"/>
                  </a:lnTo>
                  <a:lnTo>
                    <a:pt x="37855" y="37856"/>
                  </a:lnTo>
                  <a:lnTo>
                    <a:pt x="26647" y="24038"/>
                  </a:lnTo>
                  <a:lnTo>
                    <a:pt x="44366" y="22170"/>
                  </a:lnTo>
                  <a:lnTo>
                    <a:pt x="26647" y="20329"/>
                  </a:lnTo>
                  <a:lnTo>
                    <a:pt x="37855" y="6511"/>
                  </a:lnTo>
                  <a:lnTo>
                    <a:pt x="24037" y="17720"/>
                  </a:lnTo>
                  <a:lnTo>
                    <a:pt x="2219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"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5"/>
          <p:cNvSpPr/>
          <p:nvPr/>
        </p:nvSpPr>
        <p:spPr>
          <a:xfrm>
            <a:off x="713250" y="541800"/>
            <a:ext cx="7717500" cy="40599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25"/>
          <p:cNvSpPr txBox="1">
            <a:spLocks noGrp="1"/>
          </p:cNvSpPr>
          <p:nvPr>
            <p:ph type="title"/>
          </p:nvPr>
        </p:nvSpPr>
        <p:spPr>
          <a:xfrm>
            <a:off x="2274600" y="551050"/>
            <a:ext cx="4594800" cy="1093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75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98" name="Google Shape;198;p25"/>
          <p:cNvSpPr txBox="1">
            <a:spLocks noGrp="1"/>
          </p:cNvSpPr>
          <p:nvPr>
            <p:ph type="subTitle" idx="1"/>
          </p:nvPr>
        </p:nvSpPr>
        <p:spPr>
          <a:xfrm>
            <a:off x="2272950" y="1649595"/>
            <a:ext cx="4598100" cy="9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9" name="Google Shape;199;p25"/>
          <p:cNvSpPr txBox="1"/>
          <p:nvPr/>
        </p:nvSpPr>
        <p:spPr>
          <a:xfrm>
            <a:off x="2635350" y="3397200"/>
            <a:ext cx="3871200" cy="73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Kumbh Sans"/>
                <a:ea typeface="Kumbh Sans"/>
                <a:cs typeface="Kumbh Sans"/>
                <a:sym typeface="Kumbh Sans"/>
              </a:rPr>
              <a:t>CREDITS: This presentation template was created by </a:t>
            </a:r>
            <a:r>
              <a:rPr lang="en" sz="1300" b="1">
                <a:solidFill>
                  <a:schemeClr val="dk1"/>
                </a:solidFill>
                <a:uFill>
                  <a:noFill/>
                </a:uFill>
                <a:latin typeface="Kumbh Sans"/>
                <a:ea typeface="Kumbh Sans"/>
                <a:cs typeface="Kumbh Sans"/>
                <a:sym typeface="Kumbh San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300">
                <a:solidFill>
                  <a:schemeClr val="dk1"/>
                </a:solidFill>
                <a:latin typeface="Kumbh Sans"/>
                <a:ea typeface="Kumbh Sans"/>
                <a:cs typeface="Kumbh Sans"/>
                <a:sym typeface="Kumbh Sans"/>
              </a:rPr>
              <a:t>, and includes icons by </a:t>
            </a:r>
            <a:r>
              <a:rPr lang="en" sz="1300" b="1">
                <a:solidFill>
                  <a:schemeClr val="dk1"/>
                </a:solidFill>
                <a:uFill>
                  <a:noFill/>
                </a:uFill>
                <a:latin typeface="Kumbh Sans"/>
                <a:ea typeface="Kumbh Sans"/>
                <a:cs typeface="Kumbh Sans"/>
                <a:sym typeface="Kumbh San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300">
                <a:solidFill>
                  <a:schemeClr val="dk1"/>
                </a:solidFill>
                <a:latin typeface="Kumbh Sans"/>
                <a:ea typeface="Kumbh Sans"/>
                <a:cs typeface="Kumbh Sans"/>
                <a:sym typeface="Kumbh Sans"/>
              </a:rPr>
              <a:t>, and infographics &amp; images by </a:t>
            </a:r>
            <a:r>
              <a:rPr lang="en" sz="1300" b="1">
                <a:solidFill>
                  <a:schemeClr val="dk1"/>
                </a:solidFill>
                <a:uFill>
                  <a:noFill/>
                </a:uFill>
                <a:latin typeface="Kumbh Sans"/>
                <a:ea typeface="Kumbh Sans"/>
                <a:cs typeface="Kumbh Sans"/>
                <a:sym typeface="Kumbh Sa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300" b="1">
              <a:solidFill>
                <a:schemeClr val="dk1"/>
              </a:solidFill>
              <a:latin typeface="Kumbh Sans"/>
              <a:ea typeface="Kumbh Sans"/>
              <a:cs typeface="Kumbh Sans"/>
              <a:sym typeface="Kumbh Sans"/>
            </a:endParaRPr>
          </a:p>
        </p:txBody>
      </p:sp>
      <p:sp>
        <p:nvSpPr>
          <p:cNvPr id="200" name="Google Shape;200;p25"/>
          <p:cNvSpPr/>
          <p:nvPr/>
        </p:nvSpPr>
        <p:spPr>
          <a:xfrm>
            <a:off x="154900" y="1791175"/>
            <a:ext cx="405925" cy="2808250"/>
          </a:xfrm>
          <a:custGeom>
            <a:avLst/>
            <a:gdLst/>
            <a:ahLst/>
            <a:cxnLst/>
            <a:rect l="l" t="t" r="r" b="b"/>
            <a:pathLst>
              <a:path w="16237" h="112330" extrusionOk="0">
                <a:moveTo>
                  <a:pt x="7665" y="0"/>
                </a:moveTo>
                <a:lnTo>
                  <a:pt x="7665" y="110"/>
                </a:lnTo>
                <a:lnTo>
                  <a:pt x="7665" y="522"/>
                </a:lnTo>
                <a:lnTo>
                  <a:pt x="7610" y="1127"/>
                </a:lnTo>
                <a:lnTo>
                  <a:pt x="7501" y="1923"/>
                </a:lnTo>
                <a:lnTo>
                  <a:pt x="7418" y="2390"/>
                </a:lnTo>
                <a:lnTo>
                  <a:pt x="7308" y="2857"/>
                </a:lnTo>
                <a:lnTo>
                  <a:pt x="7171" y="3352"/>
                </a:lnTo>
                <a:lnTo>
                  <a:pt x="7006" y="3846"/>
                </a:lnTo>
                <a:lnTo>
                  <a:pt x="6814" y="4341"/>
                </a:lnTo>
                <a:lnTo>
                  <a:pt x="6567" y="4835"/>
                </a:lnTo>
                <a:lnTo>
                  <a:pt x="6292" y="5302"/>
                </a:lnTo>
                <a:lnTo>
                  <a:pt x="5990" y="5769"/>
                </a:lnTo>
                <a:lnTo>
                  <a:pt x="5633" y="6209"/>
                </a:lnTo>
                <a:lnTo>
                  <a:pt x="5220" y="6621"/>
                </a:lnTo>
                <a:lnTo>
                  <a:pt x="4973" y="6841"/>
                </a:lnTo>
                <a:lnTo>
                  <a:pt x="4726" y="7033"/>
                </a:lnTo>
                <a:lnTo>
                  <a:pt x="4451" y="7198"/>
                </a:lnTo>
                <a:lnTo>
                  <a:pt x="4177" y="7363"/>
                </a:lnTo>
                <a:lnTo>
                  <a:pt x="3874" y="7500"/>
                </a:lnTo>
                <a:lnTo>
                  <a:pt x="3600" y="7637"/>
                </a:lnTo>
                <a:lnTo>
                  <a:pt x="3270" y="7747"/>
                </a:lnTo>
                <a:lnTo>
                  <a:pt x="2968" y="7830"/>
                </a:lnTo>
                <a:lnTo>
                  <a:pt x="2638" y="7912"/>
                </a:lnTo>
                <a:lnTo>
                  <a:pt x="2281" y="7995"/>
                </a:lnTo>
                <a:lnTo>
                  <a:pt x="1924" y="8022"/>
                </a:lnTo>
                <a:lnTo>
                  <a:pt x="1567" y="8049"/>
                </a:lnTo>
                <a:lnTo>
                  <a:pt x="1210" y="8077"/>
                </a:lnTo>
                <a:lnTo>
                  <a:pt x="825" y="8049"/>
                </a:lnTo>
                <a:lnTo>
                  <a:pt x="28" y="7995"/>
                </a:lnTo>
                <a:lnTo>
                  <a:pt x="1" y="8214"/>
                </a:lnTo>
                <a:lnTo>
                  <a:pt x="413" y="8242"/>
                </a:lnTo>
                <a:lnTo>
                  <a:pt x="825" y="8269"/>
                </a:lnTo>
                <a:lnTo>
                  <a:pt x="1594" y="8269"/>
                </a:lnTo>
                <a:lnTo>
                  <a:pt x="1979" y="8242"/>
                </a:lnTo>
                <a:lnTo>
                  <a:pt x="2336" y="8187"/>
                </a:lnTo>
                <a:lnTo>
                  <a:pt x="2693" y="8132"/>
                </a:lnTo>
                <a:lnTo>
                  <a:pt x="3023" y="8049"/>
                </a:lnTo>
                <a:lnTo>
                  <a:pt x="3352" y="7940"/>
                </a:lnTo>
                <a:lnTo>
                  <a:pt x="3682" y="7830"/>
                </a:lnTo>
                <a:lnTo>
                  <a:pt x="3984" y="7692"/>
                </a:lnTo>
                <a:lnTo>
                  <a:pt x="4286" y="7555"/>
                </a:lnTo>
                <a:lnTo>
                  <a:pt x="4561" y="7390"/>
                </a:lnTo>
                <a:lnTo>
                  <a:pt x="4836" y="7198"/>
                </a:lnTo>
                <a:lnTo>
                  <a:pt x="5111" y="7006"/>
                </a:lnTo>
                <a:lnTo>
                  <a:pt x="5358" y="6786"/>
                </a:lnTo>
                <a:lnTo>
                  <a:pt x="5633" y="6539"/>
                </a:lnTo>
                <a:lnTo>
                  <a:pt x="5852" y="6264"/>
                </a:lnTo>
                <a:lnTo>
                  <a:pt x="6072" y="5989"/>
                </a:lnTo>
                <a:lnTo>
                  <a:pt x="6292" y="5714"/>
                </a:lnTo>
                <a:lnTo>
                  <a:pt x="6484" y="5440"/>
                </a:lnTo>
                <a:lnTo>
                  <a:pt x="6649" y="5138"/>
                </a:lnTo>
                <a:lnTo>
                  <a:pt x="6951" y="4533"/>
                </a:lnTo>
                <a:lnTo>
                  <a:pt x="7198" y="3929"/>
                </a:lnTo>
                <a:lnTo>
                  <a:pt x="7391" y="3297"/>
                </a:lnTo>
                <a:lnTo>
                  <a:pt x="7555" y="2720"/>
                </a:lnTo>
                <a:lnTo>
                  <a:pt x="7665" y="2143"/>
                </a:lnTo>
                <a:lnTo>
                  <a:pt x="7665" y="112330"/>
                </a:lnTo>
                <a:lnTo>
                  <a:pt x="7885" y="112330"/>
                </a:lnTo>
                <a:lnTo>
                  <a:pt x="7885" y="2171"/>
                </a:lnTo>
                <a:lnTo>
                  <a:pt x="8050" y="2885"/>
                </a:lnTo>
                <a:lnTo>
                  <a:pt x="8242" y="3517"/>
                </a:lnTo>
                <a:lnTo>
                  <a:pt x="8490" y="4121"/>
                </a:lnTo>
                <a:lnTo>
                  <a:pt x="8764" y="4698"/>
                </a:lnTo>
                <a:lnTo>
                  <a:pt x="9066" y="5220"/>
                </a:lnTo>
                <a:lnTo>
                  <a:pt x="9424" y="5687"/>
                </a:lnTo>
                <a:lnTo>
                  <a:pt x="9836" y="6127"/>
                </a:lnTo>
                <a:lnTo>
                  <a:pt x="10275" y="6511"/>
                </a:lnTo>
                <a:lnTo>
                  <a:pt x="10742" y="6841"/>
                </a:lnTo>
                <a:lnTo>
                  <a:pt x="11237" y="7115"/>
                </a:lnTo>
                <a:lnTo>
                  <a:pt x="11759" y="7335"/>
                </a:lnTo>
                <a:lnTo>
                  <a:pt x="12253" y="7500"/>
                </a:lnTo>
                <a:lnTo>
                  <a:pt x="12748" y="7637"/>
                </a:lnTo>
                <a:lnTo>
                  <a:pt x="13242" y="7747"/>
                </a:lnTo>
                <a:lnTo>
                  <a:pt x="13709" y="7802"/>
                </a:lnTo>
                <a:lnTo>
                  <a:pt x="14176" y="7830"/>
                </a:lnTo>
                <a:lnTo>
                  <a:pt x="14973" y="7830"/>
                </a:lnTo>
                <a:lnTo>
                  <a:pt x="15632" y="7775"/>
                </a:lnTo>
                <a:lnTo>
                  <a:pt x="16072" y="7720"/>
                </a:lnTo>
                <a:lnTo>
                  <a:pt x="16236" y="7692"/>
                </a:lnTo>
                <a:lnTo>
                  <a:pt x="16181" y="7473"/>
                </a:lnTo>
                <a:lnTo>
                  <a:pt x="16017" y="7500"/>
                </a:lnTo>
                <a:lnTo>
                  <a:pt x="15605" y="7582"/>
                </a:lnTo>
                <a:lnTo>
                  <a:pt x="14973" y="7610"/>
                </a:lnTo>
                <a:lnTo>
                  <a:pt x="14588" y="7637"/>
                </a:lnTo>
                <a:lnTo>
                  <a:pt x="14176" y="7610"/>
                </a:lnTo>
                <a:lnTo>
                  <a:pt x="13737" y="7582"/>
                </a:lnTo>
                <a:lnTo>
                  <a:pt x="13269" y="7528"/>
                </a:lnTo>
                <a:lnTo>
                  <a:pt x="12802" y="7445"/>
                </a:lnTo>
                <a:lnTo>
                  <a:pt x="12308" y="7308"/>
                </a:lnTo>
                <a:lnTo>
                  <a:pt x="11841" y="7143"/>
                </a:lnTo>
                <a:lnTo>
                  <a:pt x="11347" y="6923"/>
                </a:lnTo>
                <a:lnTo>
                  <a:pt x="10880" y="6648"/>
                </a:lnTo>
                <a:lnTo>
                  <a:pt x="10412" y="6346"/>
                </a:lnTo>
                <a:lnTo>
                  <a:pt x="10110" y="6099"/>
                </a:lnTo>
                <a:lnTo>
                  <a:pt x="9836" y="5824"/>
                </a:lnTo>
                <a:lnTo>
                  <a:pt x="9588" y="5522"/>
                </a:lnTo>
                <a:lnTo>
                  <a:pt x="9341" y="5220"/>
                </a:lnTo>
                <a:lnTo>
                  <a:pt x="9121" y="4890"/>
                </a:lnTo>
                <a:lnTo>
                  <a:pt x="8929" y="4561"/>
                </a:lnTo>
                <a:lnTo>
                  <a:pt x="8737" y="4176"/>
                </a:lnTo>
                <a:lnTo>
                  <a:pt x="8572" y="3791"/>
                </a:lnTo>
                <a:lnTo>
                  <a:pt x="8407" y="3379"/>
                </a:lnTo>
                <a:lnTo>
                  <a:pt x="8297" y="2967"/>
                </a:lnTo>
                <a:lnTo>
                  <a:pt x="8187" y="2528"/>
                </a:lnTo>
                <a:lnTo>
                  <a:pt x="8077" y="2061"/>
                </a:lnTo>
                <a:lnTo>
                  <a:pt x="7995" y="1566"/>
                </a:lnTo>
                <a:lnTo>
                  <a:pt x="7940" y="1072"/>
                </a:lnTo>
                <a:lnTo>
                  <a:pt x="7913" y="522"/>
                </a:lnTo>
                <a:lnTo>
                  <a:pt x="7885" y="0"/>
                </a:ln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25"/>
          <p:cNvSpPr/>
          <p:nvPr/>
        </p:nvSpPr>
        <p:spPr>
          <a:xfrm>
            <a:off x="141060" y="107868"/>
            <a:ext cx="429796" cy="429805"/>
          </a:xfrm>
          <a:custGeom>
            <a:avLst/>
            <a:gdLst/>
            <a:ahLst/>
            <a:cxnLst/>
            <a:rect l="l" t="t" r="r" b="b"/>
            <a:pathLst>
              <a:path w="44366" h="44367" extrusionOk="0">
                <a:moveTo>
                  <a:pt x="22197" y="1"/>
                </a:moveTo>
                <a:lnTo>
                  <a:pt x="20329" y="17720"/>
                </a:lnTo>
                <a:lnTo>
                  <a:pt x="6511" y="6511"/>
                </a:lnTo>
                <a:lnTo>
                  <a:pt x="17719" y="20329"/>
                </a:lnTo>
                <a:lnTo>
                  <a:pt x="0" y="22170"/>
                </a:lnTo>
                <a:lnTo>
                  <a:pt x="17719" y="24038"/>
                </a:lnTo>
                <a:lnTo>
                  <a:pt x="6511" y="37856"/>
                </a:lnTo>
                <a:lnTo>
                  <a:pt x="20329" y="26648"/>
                </a:lnTo>
                <a:lnTo>
                  <a:pt x="22197" y="44367"/>
                </a:lnTo>
                <a:lnTo>
                  <a:pt x="24037" y="26648"/>
                </a:lnTo>
                <a:lnTo>
                  <a:pt x="37855" y="37856"/>
                </a:lnTo>
                <a:lnTo>
                  <a:pt x="26647" y="24038"/>
                </a:lnTo>
                <a:lnTo>
                  <a:pt x="44366" y="22170"/>
                </a:lnTo>
                <a:lnTo>
                  <a:pt x="26647" y="20329"/>
                </a:lnTo>
                <a:lnTo>
                  <a:pt x="37855" y="6511"/>
                </a:lnTo>
                <a:lnTo>
                  <a:pt x="24037" y="17720"/>
                </a:lnTo>
                <a:lnTo>
                  <a:pt x="22197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25"/>
          <p:cNvSpPr/>
          <p:nvPr/>
        </p:nvSpPr>
        <p:spPr>
          <a:xfrm>
            <a:off x="8583175" y="4599425"/>
            <a:ext cx="429796" cy="429805"/>
          </a:xfrm>
          <a:custGeom>
            <a:avLst/>
            <a:gdLst/>
            <a:ahLst/>
            <a:cxnLst/>
            <a:rect l="l" t="t" r="r" b="b"/>
            <a:pathLst>
              <a:path w="44366" h="44367" extrusionOk="0">
                <a:moveTo>
                  <a:pt x="22197" y="1"/>
                </a:moveTo>
                <a:lnTo>
                  <a:pt x="20329" y="17720"/>
                </a:lnTo>
                <a:lnTo>
                  <a:pt x="6511" y="6511"/>
                </a:lnTo>
                <a:lnTo>
                  <a:pt x="17719" y="20329"/>
                </a:lnTo>
                <a:lnTo>
                  <a:pt x="0" y="22170"/>
                </a:lnTo>
                <a:lnTo>
                  <a:pt x="17719" y="24038"/>
                </a:lnTo>
                <a:lnTo>
                  <a:pt x="6511" y="37856"/>
                </a:lnTo>
                <a:lnTo>
                  <a:pt x="20329" y="26648"/>
                </a:lnTo>
                <a:lnTo>
                  <a:pt x="22197" y="44367"/>
                </a:lnTo>
                <a:lnTo>
                  <a:pt x="24037" y="26648"/>
                </a:lnTo>
                <a:lnTo>
                  <a:pt x="37855" y="37856"/>
                </a:lnTo>
                <a:lnTo>
                  <a:pt x="26647" y="24038"/>
                </a:lnTo>
                <a:lnTo>
                  <a:pt x="44366" y="22170"/>
                </a:lnTo>
                <a:lnTo>
                  <a:pt x="26647" y="20329"/>
                </a:lnTo>
                <a:lnTo>
                  <a:pt x="37855" y="6511"/>
                </a:lnTo>
                <a:lnTo>
                  <a:pt x="24037" y="17720"/>
                </a:lnTo>
                <a:lnTo>
                  <a:pt x="22197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25"/>
          <p:cNvSpPr/>
          <p:nvPr/>
        </p:nvSpPr>
        <p:spPr>
          <a:xfrm rot="5400000">
            <a:off x="6823688" y="-1143787"/>
            <a:ext cx="405925" cy="2808250"/>
          </a:xfrm>
          <a:custGeom>
            <a:avLst/>
            <a:gdLst/>
            <a:ahLst/>
            <a:cxnLst/>
            <a:rect l="l" t="t" r="r" b="b"/>
            <a:pathLst>
              <a:path w="16237" h="112330" extrusionOk="0">
                <a:moveTo>
                  <a:pt x="7665" y="0"/>
                </a:moveTo>
                <a:lnTo>
                  <a:pt x="7665" y="110"/>
                </a:lnTo>
                <a:lnTo>
                  <a:pt x="7665" y="522"/>
                </a:lnTo>
                <a:lnTo>
                  <a:pt x="7610" y="1127"/>
                </a:lnTo>
                <a:lnTo>
                  <a:pt x="7501" y="1923"/>
                </a:lnTo>
                <a:lnTo>
                  <a:pt x="7418" y="2390"/>
                </a:lnTo>
                <a:lnTo>
                  <a:pt x="7308" y="2857"/>
                </a:lnTo>
                <a:lnTo>
                  <a:pt x="7171" y="3352"/>
                </a:lnTo>
                <a:lnTo>
                  <a:pt x="7006" y="3846"/>
                </a:lnTo>
                <a:lnTo>
                  <a:pt x="6814" y="4341"/>
                </a:lnTo>
                <a:lnTo>
                  <a:pt x="6567" y="4835"/>
                </a:lnTo>
                <a:lnTo>
                  <a:pt x="6292" y="5302"/>
                </a:lnTo>
                <a:lnTo>
                  <a:pt x="5990" y="5769"/>
                </a:lnTo>
                <a:lnTo>
                  <a:pt x="5633" y="6209"/>
                </a:lnTo>
                <a:lnTo>
                  <a:pt x="5220" y="6621"/>
                </a:lnTo>
                <a:lnTo>
                  <a:pt x="4973" y="6841"/>
                </a:lnTo>
                <a:lnTo>
                  <a:pt x="4726" y="7033"/>
                </a:lnTo>
                <a:lnTo>
                  <a:pt x="4451" y="7198"/>
                </a:lnTo>
                <a:lnTo>
                  <a:pt x="4177" y="7363"/>
                </a:lnTo>
                <a:lnTo>
                  <a:pt x="3874" y="7500"/>
                </a:lnTo>
                <a:lnTo>
                  <a:pt x="3600" y="7637"/>
                </a:lnTo>
                <a:lnTo>
                  <a:pt x="3270" y="7747"/>
                </a:lnTo>
                <a:lnTo>
                  <a:pt x="2968" y="7830"/>
                </a:lnTo>
                <a:lnTo>
                  <a:pt x="2638" y="7912"/>
                </a:lnTo>
                <a:lnTo>
                  <a:pt x="2281" y="7995"/>
                </a:lnTo>
                <a:lnTo>
                  <a:pt x="1924" y="8022"/>
                </a:lnTo>
                <a:lnTo>
                  <a:pt x="1567" y="8049"/>
                </a:lnTo>
                <a:lnTo>
                  <a:pt x="1210" y="8077"/>
                </a:lnTo>
                <a:lnTo>
                  <a:pt x="825" y="8049"/>
                </a:lnTo>
                <a:lnTo>
                  <a:pt x="28" y="7995"/>
                </a:lnTo>
                <a:lnTo>
                  <a:pt x="1" y="8214"/>
                </a:lnTo>
                <a:lnTo>
                  <a:pt x="413" y="8242"/>
                </a:lnTo>
                <a:lnTo>
                  <a:pt x="825" y="8269"/>
                </a:lnTo>
                <a:lnTo>
                  <a:pt x="1594" y="8269"/>
                </a:lnTo>
                <a:lnTo>
                  <a:pt x="1979" y="8242"/>
                </a:lnTo>
                <a:lnTo>
                  <a:pt x="2336" y="8187"/>
                </a:lnTo>
                <a:lnTo>
                  <a:pt x="2693" y="8132"/>
                </a:lnTo>
                <a:lnTo>
                  <a:pt x="3023" y="8049"/>
                </a:lnTo>
                <a:lnTo>
                  <a:pt x="3352" y="7940"/>
                </a:lnTo>
                <a:lnTo>
                  <a:pt x="3682" y="7830"/>
                </a:lnTo>
                <a:lnTo>
                  <a:pt x="3984" y="7692"/>
                </a:lnTo>
                <a:lnTo>
                  <a:pt x="4286" y="7555"/>
                </a:lnTo>
                <a:lnTo>
                  <a:pt x="4561" y="7390"/>
                </a:lnTo>
                <a:lnTo>
                  <a:pt x="4836" y="7198"/>
                </a:lnTo>
                <a:lnTo>
                  <a:pt x="5111" y="7006"/>
                </a:lnTo>
                <a:lnTo>
                  <a:pt x="5358" y="6786"/>
                </a:lnTo>
                <a:lnTo>
                  <a:pt x="5633" y="6539"/>
                </a:lnTo>
                <a:lnTo>
                  <a:pt x="5852" y="6264"/>
                </a:lnTo>
                <a:lnTo>
                  <a:pt x="6072" y="5989"/>
                </a:lnTo>
                <a:lnTo>
                  <a:pt x="6292" y="5714"/>
                </a:lnTo>
                <a:lnTo>
                  <a:pt x="6484" y="5440"/>
                </a:lnTo>
                <a:lnTo>
                  <a:pt x="6649" y="5138"/>
                </a:lnTo>
                <a:lnTo>
                  <a:pt x="6951" y="4533"/>
                </a:lnTo>
                <a:lnTo>
                  <a:pt x="7198" y="3929"/>
                </a:lnTo>
                <a:lnTo>
                  <a:pt x="7391" y="3297"/>
                </a:lnTo>
                <a:lnTo>
                  <a:pt x="7555" y="2720"/>
                </a:lnTo>
                <a:lnTo>
                  <a:pt x="7665" y="2143"/>
                </a:lnTo>
                <a:lnTo>
                  <a:pt x="7665" y="112330"/>
                </a:lnTo>
                <a:lnTo>
                  <a:pt x="7885" y="112330"/>
                </a:lnTo>
                <a:lnTo>
                  <a:pt x="7885" y="2171"/>
                </a:lnTo>
                <a:lnTo>
                  <a:pt x="8050" y="2885"/>
                </a:lnTo>
                <a:lnTo>
                  <a:pt x="8242" y="3517"/>
                </a:lnTo>
                <a:lnTo>
                  <a:pt x="8490" y="4121"/>
                </a:lnTo>
                <a:lnTo>
                  <a:pt x="8764" y="4698"/>
                </a:lnTo>
                <a:lnTo>
                  <a:pt x="9066" y="5220"/>
                </a:lnTo>
                <a:lnTo>
                  <a:pt x="9424" y="5687"/>
                </a:lnTo>
                <a:lnTo>
                  <a:pt x="9836" y="6127"/>
                </a:lnTo>
                <a:lnTo>
                  <a:pt x="10275" y="6511"/>
                </a:lnTo>
                <a:lnTo>
                  <a:pt x="10742" y="6841"/>
                </a:lnTo>
                <a:lnTo>
                  <a:pt x="11237" y="7115"/>
                </a:lnTo>
                <a:lnTo>
                  <a:pt x="11759" y="7335"/>
                </a:lnTo>
                <a:lnTo>
                  <a:pt x="12253" y="7500"/>
                </a:lnTo>
                <a:lnTo>
                  <a:pt x="12748" y="7637"/>
                </a:lnTo>
                <a:lnTo>
                  <a:pt x="13242" y="7747"/>
                </a:lnTo>
                <a:lnTo>
                  <a:pt x="13709" y="7802"/>
                </a:lnTo>
                <a:lnTo>
                  <a:pt x="14176" y="7830"/>
                </a:lnTo>
                <a:lnTo>
                  <a:pt x="14973" y="7830"/>
                </a:lnTo>
                <a:lnTo>
                  <a:pt x="15632" y="7775"/>
                </a:lnTo>
                <a:lnTo>
                  <a:pt x="16072" y="7720"/>
                </a:lnTo>
                <a:lnTo>
                  <a:pt x="16236" y="7692"/>
                </a:lnTo>
                <a:lnTo>
                  <a:pt x="16181" y="7473"/>
                </a:lnTo>
                <a:lnTo>
                  <a:pt x="16017" y="7500"/>
                </a:lnTo>
                <a:lnTo>
                  <a:pt x="15605" y="7582"/>
                </a:lnTo>
                <a:lnTo>
                  <a:pt x="14973" y="7610"/>
                </a:lnTo>
                <a:lnTo>
                  <a:pt x="14588" y="7637"/>
                </a:lnTo>
                <a:lnTo>
                  <a:pt x="14176" y="7610"/>
                </a:lnTo>
                <a:lnTo>
                  <a:pt x="13737" y="7582"/>
                </a:lnTo>
                <a:lnTo>
                  <a:pt x="13269" y="7528"/>
                </a:lnTo>
                <a:lnTo>
                  <a:pt x="12802" y="7445"/>
                </a:lnTo>
                <a:lnTo>
                  <a:pt x="12308" y="7308"/>
                </a:lnTo>
                <a:lnTo>
                  <a:pt x="11841" y="7143"/>
                </a:lnTo>
                <a:lnTo>
                  <a:pt x="11347" y="6923"/>
                </a:lnTo>
                <a:lnTo>
                  <a:pt x="10880" y="6648"/>
                </a:lnTo>
                <a:lnTo>
                  <a:pt x="10412" y="6346"/>
                </a:lnTo>
                <a:lnTo>
                  <a:pt x="10110" y="6099"/>
                </a:lnTo>
                <a:lnTo>
                  <a:pt x="9836" y="5824"/>
                </a:lnTo>
                <a:lnTo>
                  <a:pt x="9588" y="5522"/>
                </a:lnTo>
                <a:lnTo>
                  <a:pt x="9341" y="5220"/>
                </a:lnTo>
                <a:lnTo>
                  <a:pt x="9121" y="4890"/>
                </a:lnTo>
                <a:lnTo>
                  <a:pt x="8929" y="4561"/>
                </a:lnTo>
                <a:lnTo>
                  <a:pt x="8737" y="4176"/>
                </a:lnTo>
                <a:lnTo>
                  <a:pt x="8572" y="3791"/>
                </a:lnTo>
                <a:lnTo>
                  <a:pt x="8407" y="3379"/>
                </a:lnTo>
                <a:lnTo>
                  <a:pt x="8297" y="2967"/>
                </a:lnTo>
                <a:lnTo>
                  <a:pt x="8187" y="2528"/>
                </a:lnTo>
                <a:lnTo>
                  <a:pt x="8077" y="2061"/>
                </a:lnTo>
                <a:lnTo>
                  <a:pt x="7995" y="1566"/>
                </a:lnTo>
                <a:lnTo>
                  <a:pt x="7940" y="1072"/>
                </a:lnTo>
                <a:lnTo>
                  <a:pt x="7913" y="522"/>
                </a:lnTo>
                <a:lnTo>
                  <a:pt x="7885" y="0"/>
                </a:ln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6"/>
          <p:cNvSpPr/>
          <p:nvPr/>
        </p:nvSpPr>
        <p:spPr>
          <a:xfrm>
            <a:off x="347250" y="327300"/>
            <a:ext cx="8449500" cy="44889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26"/>
          <p:cNvSpPr/>
          <p:nvPr/>
        </p:nvSpPr>
        <p:spPr>
          <a:xfrm rot="-5400000" flipH="1">
            <a:off x="8221945" y="541528"/>
            <a:ext cx="427224" cy="427224"/>
          </a:xfrm>
          <a:custGeom>
            <a:avLst/>
            <a:gdLst/>
            <a:ahLst/>
            <a:cxnLst/>
            <a:rect l="l" t="t" r="r" b="b"/>
            <a:pathLst>
              <a:path w="21923" h="21923" extrusionOk="0">
                <a:moveTo>
                  <a:pt x="10962" y="1429"/>
                </a:moveTo>
                <a:lnTo>
                  <a:pt x="11017" y="1896"/>
                </a:lnTo>
                <a:lnTo>
                  <a:pt x="11127" y="2363"/>
                </a:lnTo>
                <a:lnTo>
                  <a:pt x="11236" y="2803"/>
                </a:lnTo>
                <a:lnTo>
                  <a:pt x="11346" y="3242"/>
                </a:lnTo>
                <a:lnTo>
                  <a:pt x="11484" y="3682"/>
                </a:lnTo>
                <a:lnTo>
                  <a:pt x="11648" y="4094"/>
                </a:lnTo>
                <a:lnTo>
                  <a:pt x="11841" y="4506"/>
                </a:lnTo>
                <a:lnTo>
                  <a:pt x="12033" y="4918"/>
                </a:lnTo>
                <a:lnTo>
                  <a:pt x="12225" y="5330"/>
                </a:lnTo>
                <a:lnTo>
                  <a:pt x="12445" y="5714"/>
                </a:lnTo>
                <a:lnTo>
                  <a:pt x="12692" y="6072"/>
                </a:lnTo>
                <a:lnTo>
                  <a:pt x="12940" y="6456"/>
                </a:lnTo>
                <a:lnTo>
                  <a:pt x="13214" y="6813"/>
                </a:lnTo>
                <a:lnTo>
                  <a:pt x="13516" y="7143"/>
                </a:lnTo>
                <a:lnTo>
                  <a:pt x="13791" y="7500"/>
                </a:lnTo>
                <a:lnTo>
                  <a:pt x="14121" y="7802"/>
                </a:lnTo>
                <a:lnTo>
                  <a:pt x="14423" y="8104"/>
                </a:lnTo>
                <a:lnTo>
                  <a:pt x="14753" y="8407"/>
                </a:lnTo>
                <a:lnTo>
                  <a:pt x="15110" y="8681"/>
                </a:lnTo>
                <a:lnTo>
                  <a:pt x="15467" y="8956"/>
                </a:lnTo>
                <a:lnTo>
                  <a:pt x="15824" y="9231"/>
                </a:lnTo>
                <a:lnTo>
                  <a:pt x="16209" y="9451"/>
                </a:lnTo>
                <a:lnTo>
                  <a:pt x="16593" y="9670"/>
                </a:lnTo>
                <a:lnTo>
                  <a:pt x="17005" y="9890"/>
                </a:lnTo>
                <a:lnTo>
                  <a:pt x="17417" y="10082"/>
                </a:lnTo>
                <a:lnTo>
                  <a:pt x="17829" y="10247"/>
                </a:lnTo>
                <a:lnTo>
                  <a:pt x="18242" y="10412"/>
                </a:lnTo>
                <a:lnTo>
                  <a:pt x="18681" y="10549"/>
                </a:lnTo>
                <a:lnTo>
                  <a:pt x="19121" y="10687"/>
                </a:lnTo>
                <a:lnTo>
                  <a:pt x="19588" y="10797"/>
                </a:lnTo>
                <a:lnTo>
                  <a:pt x="20027" y="10879"/>
                </a:lnTo>
                <a:lnTo>
                  <a:pt x="20494" y="10961"/>
                </a:lnTo>
                <a:lnTo>
                  <a:pt x="20027" y="11016"/>
                </a:lnTo>
                <a:lnTo>
                  <a:pt x="19588" y="11126"/>
                </a:lnTo>
                <a:lnTo>
                  <a:pt x="19121" y="11209"/>
                </a:lnTo>
                <a:lnTo>
                  <a:pt x="18681" y="11346"/>
                </a:lnTo>
                <a:lnTo>
                  <a:pt x="18242" y="11483"/>
                </a:lnTo>
                <a:lnTo>
                  <a:pt x="17829" y="11648"/>
                </a:lnTo>
                <a:lnTo>
                  <a:pt x="17417" y="11841"/>
                </a:lnTo>
                <a:lnTo>
                  <a:pt x="17005" y="12033"/>
                </a:lnTo>
                <a:lnTo>
                  <a:pt x="16593" y="12225"/>
                </a:lnTo>
                <a:lnTo>
                  <a:pt x="16209" y="12445"/>
                </a:lnTo>
                <a:lnTo>
                  <a:pt x="15824" y="12692"/>
                </a:lnTo>
                <a:lnTo>
                  <a:pt x="15467" y="12939"/>
                </a:lnTo>
                <a:lnTo>
                  <a:pt x="15110" y="13214"/>
                </a:lnTo>
                <a:lnTo>
                  <a:pt x="14753" y="13489"/>
                </a:lnTo>
                <a:lnTo>
                  <a:pt x="14423" y="13791"/>
                </a:lnTo>
                <a:lnTo>
                  <a:pt x="14121" y="14121"/>
                </a:lnTo>
                <a:lnTo>
                  <a:pt x="13791" y="14423"/>
                </a:lnTo>
                <a:lnTo>
                  <a:pt x="13516" y="14753"/>
                </a:lnTo>
                <a:lnTo>
                  <a:pt x="13214" y="15110"/>
                </a:lnTo>
                <a:lnTo>
                  <a:pt x="12940" y="15467"/>
                </a:lnTo>
                <a:lnTo>
                  <a:pt x="12692" y="15824"/>
                </a:lnTo>
                <a:lnTo>
                  <a:pt x="12445" y="16208"/>
                </a:lnTo>
                <a:lnTo>
                  <a:pt x="12225" y="16593"/>
                </a:lnTo>
                <a:lnTo>
                  <a:pt x="12033" y="17005"/>
                </a:lnTo>
                <a:lnTo>
                  <a:pt x="11841" y="17417"/>
                </a:lnTo>
                <a:lnTo>
                  <a:pt x="11648" y="17829"/>
                </a:lnTo>
                <a:lnTo>
                  <a:pt x="11484" y="18241"/>
                </a:lnTo>
                <a:lnTo>
                  <a:pt x="11346" y="18681"/>
                </a:lnTo>
                <a:lnTo>
                  <a:pt x="11236" y="19120"/>
                </a:lnTo>
                <a:lnTo>
                  <a:pt x="11127" y="19560"/>
                </a:lnTo>
                <a:lnTo>
                  <a:pt x="11017" y="20027"/>
                </a:lnTo>
                <a:lnTo>
                  <a:pt x="10962" y="20494"/>
                </a:lnTo>
                <a:lnTo>
                  <a:pt x="10879" y="20027"/>
                </a:lnTo>
                <a:lnTo>
                  <a:pt x="10797" y="19560"/>
                </a:lnTo>
                <a:lnTo>
                  <a:pt x="10687" y="19120"/>
                </a:lnTo>
                <a:lnTo>
                  <a:pt x="10577" y="18681"/>
                </a:lnTo>
                <a:lnTo>
                  <a:pt x="10412" y="18241"/>
                </a:lnTo>
                <a:lnTo>
                  <a:pt x="10275" y="17829"/>
                </a:lnTo>
                <a:lnTo>
                  <a:pt x="10083" y="17417"/>
                </a:lnTo>
                <a:lnTo>
                  <a:pt x="9890" y="17005"/>
                </a:lnTo>
                <a:lnTo>
                  <a:pt x="9671" y="16593"/>
                </a:lnTo>
                <a:lnTo>
                  <a:pt x="9451" y="16208"/>
                </a:lnTo>
                <a:lnTo>
                  <a:pt x="9231" y="15824"/>
                </a:lnTo>
                <a:lnTo>
                  <a:pt x="8956" y="15467"/>
                </a:lnTo>
                <a:lnTo>
                  <a:pt x="8709" y="15110"/>
                </a:lnTo>
                <a:lnTo>
                  <a:pt x="8407" y="14753"/>
                </a:lnTo>
                <a:lnTo>
                  <a:pt x="8105" y="14423"/>
                </a:lnTo>
                <a:lnTo>
                  <a:pt x="7802" y="14121"/>
                </a:lnTo>
                <a:lnTo>
                  <a:pt x="7500" y="13791"/>
                </a:lnTo>
                <a:lnTo>
                  <a:pt x="7143" y="13489"/>
                </a:lnTo>
                <a:lnTo>
                  <a:pt x="6814" y="13214"/>
                </a:lnTo>
                <a:lnTo>
                  <a:pt x="6456" y="12939"/>
                </a:lnTo>
                <a:lnTo>
                  <a:pt x="6099" y="12692"/>
                </a:lnTo>
                <a:lnTo>
                  <a:pt x="5715" y="12445"/>
                </a:lnTo>
                <a:lnTo>
                  <a:pt x="5330" y="12225"/>
                </a:lnTo>
                <a:lnTo>
                  <a:pt x="4918" y="12033"/>
                </a:lnTo>
                <a:lnTo>
                  <a:pt x="4506" y="11841"/>
                </a:lnTo>
                <a:lnTo>
                  <a:pt x="4094" y="11648"/>
                </a:lnTo>
                <a:lnTo>
                  <a:pt x="3682" y="11483"/>
                </a:lnTo>
                <a:lnTo>
                  <a:pt x="3242" y="11346"/>
                </a:lnTo>
                <a:lnTo>
                  <a:pt x="2803" y="11209"/>
                </a:lnTo>
                <a:lnTo>
                  <a:pt x="2363" y="11126"/>
                </a:lnTo>
                <a:lnTo>
                  <a:pt x="1896" y="11016"/>
                </a:lnTo>
                <a:lnTo>
                  <a:pt x="1429" y="10961"/>
                </a:lnTo>
                <a:lnTo>
                  <a:pt x="1896" y="10879"/>
                </a:lnTo>
                <a:lnTo>
                  <a:pt x="2363" y="10797"/>
                </a:lnTo>
                <a:lnTo>
                  <a:pt x="2803" y="10687"/>
                </a:lnTo>
                <a:lnTo>
                  <a:pt x="3242" y="10549"/>
                </a:lnTo>
                <a:lnTo>
                  <a:pt x="3682" y="10412"/>
                </a:lnTo>
                <a:lnTo>
                  <a:pt x="4094" y="10247"/>
                </a:lnTo>
                <a:lnTo>
                  <a:pt x="4506" y="10082"/>
                </a:lnTo>
                <a:lnTo>
                  <a:pt x="4918" y="9890"/>
                </a:lnTo>
                <a:lnTo>
                  <a:pt x="5330" y="9670"/>
                </a:lnTo>
                <a:lnTo>
                  <a:pt x="5715" y="9451"/>
                </a:lnTo>
                <a:lnTo>
                  <a:pt x="6099" y="9231"/>
                </a:lnTo>
                <a:lnTo>
                  <a:pt x="6456" y="8956"/>
                </a:lnTo>
                <a:lnTo>
                  <a:pt x="6814" y="8681"/>
                </a:lnTo>
                <a:lnTo>
                  <a:pt x="7143" y="8407"/>
                </a:lnTo>
                <a:lnTo>
                  <a:pt x="7500" y="8104"/>
                </a:lnTo>
                <a:lnTo>
                  <a:pt x="7802" y="7802"/>
                </a:lnTo>
                <a:lnTo>
                  <a:pt x="8105" y="7500"/>
                </a:lnTo>
                <a:lnTo>
                  <a:pt x="8407" y="7143"/>
                </a:lnTo>
                <a:lnTo>
                  <a:pt x="8709" y="6813"/>
                </a:lnTo>
                <a:lnTo>
                  <a:pt x="8956" y="6456"/>
                </a:lnTo>
                <a:lnTo>
                  <a:pt x="9231" y="6072"/>
                </a:lnTo>
                <a:lnTo>
                  <a:pt x="9451" y="5714"/>
                </a:lnTo>
                <a:lnTo>
                  <a:pt x="9671" y="5330"/>
                </a:lnTo>
                <a:lnTo>
                  <a:pt x="9890" y="4918"/>
                </a:lnTo>
                <a:lnTo>
                  <a:pt x="10083" y="4506"/>
                </a:lnTo>
                <a:lnTo>
                  <a:pt x="10275" y="4094"/>
                </a:lnTo>
                <a:lnTo>
                  <a:pt x="10412" y="3682"/>
                </a:lnTo>
                <a:lnTo>
                  <a:pt x="10577" y="3242"/>
                </a:lnTo>
                <a:lnTo>
                  <a:pt x="10687" y="2803"/>
                </a:lnTo>
                <a:lnTo>
                  <a:pt x="10797" y="2363"/>
                </a:lnTo>
                <a:lnTo>
                  <a:pt x="10879" y="1896"/>
                </a:lnTo>
                <a:lnTo>
                  <a:pt x="10962" y="1429"/>
                </a:lnTo>
                <a:close/>
                <a:moveTo>
                  <a:pt x="10852" y="0"/>
                </a:moveTo>
                <a:lnTo>
                  <a:pt x="10852" y="550"/>
                </a:lnTo>
                <a:lnTo>
                  <a:pt x="10797" y="1099"/>
                </a:lnTo>
                <a:lnTo>
                  <a:pt x="10742" y="1649"/>
                </a:lnTo>
                <a:lnTo>
                  <a:pt x="10632" y="2198"/>
                </a:lnTo>
                <a:lnTo>
                  <a:pt x="10522" y="2720"/>
                </a:lnTo>
                <a:lnTo>
                  <a:pt x="10385" y="3215"/>
                </a:lnTo>
                <a:lnTo>
                  <a:pt x="10192" y="3737"/>
                </a:lnTo>
                <a:lnTo>
                  <a:pt x="10000" y="4231"/>
                </a:lnTo>
                <a:lnTo>
                  <a:pt x="9780" y="4698"/>
                </a:lnTo>
                <a:lnTo>
                  <a:pt x="9561" y="5165"/>
                </a:lnTo>
                <a:lnTo>
                  <a:pt x="9286" y="5632"/>
                </a:lnTo>
                <a:lnTo>
                  <a:pt x="9011" y="6072"/>
                </a:lnTo>
                <a:lnTo>
                  <a:pt x="8709" y="6484"/>
                </a:lnTo>
                <a:lnTo>
                  <a:pt x="8379" y="6896"/>
                </a:lnTo>
                <a:lnTo>
                  <a:pt x="8050" y="7308"/>
                </a:lnTo>
                <a:lnTo>
                  <a:pt x="7665" y="7665"/>
                </a:lnTo>
                <a:lnTo>
                  <a:pt x="7308" y="8050"/>
                </a:lnTo>
                <a:lnTo>
                  <a:pt x="6896" y="8379"/>
                </a:lnTo>
                <a:lnTo>
                  <a:pt x="6484" y="8709"/>
                </a:lnTo>
                <a:lnTo>
                  <a:pt x="6072" y="9011"/>
                </a:lnTo>
                <a:lnTo>
                  <a:pt x="5632" y="9286"/>
                </a:lnTo>
                <a:lnTo>
                  <a:pt x="5165" y="9560"/>
                </a:lnTo>
                <a:lnTo>
                  <a:pt x="4698" y="9780"/>
                </a:lnTo>
                <a:lnTo>
                  <a:pt x="4231" y="10000"/>
                </a:lnTo>
                <a:lnTo>
                  <a:pt x="3737" y="10192"/>
                </a:lnTo>
                <a:lnTo>
                  <a:pt x="3215" y="10385"/>
                </a:lnTo>
                <a:lnTo>
                  <a:pt x="2720" y="10522"/>
                </a:lnTo>
                <a:lnTo>
                  <a:pt x="2198" y="10632"/>
                </a:lnTo>
                <a:lnTo>
                  <a:pt x="1649" y="10742"/>
                </a:lnTo>
                <a:lnTo>
                  <a:pt x="1100" y="10797"/>
                </a:lnTo>
                <a:lnTo>
                  <a:pt x="550" y="10852"/>
                </a:lnTo>
                <a:lnTo>
                  <a:pt x="1" y="10852"/>
                </a:lnTo>
                <a:lnTo>
                  <a:pt x="1" y="11044"/>
                </a:lnTo>
                <a:lnTo>
                  <a:pt x="550" y="11071"/>
                </a:lnTo>
                <a:lnTo>
                  <a:pt x="1100" y="11099"/>
                </a:lnTo>
                <a:lnTo>
                  <a:pt x="1649" y="11181"/>
                </a:lnTo>
                <a:lnTo>
                  <a:pt x="2198" y="11264"/>
                </a:lnTo>
                <a:lnTo>
                  <a:pt x="2720" y="11401"/>
                </a:lnTo>
                <a:lnTo>
                  <a:pt x="3215" y="11538"/>
                </a:lnTo>
                <a:lnTo>
                  <a:pt x="3737" y="11703"/>
                </a:lnTo>
                <a:lnTo>
                  <a:pt x="4231" y="11896"/>
                </a:lnTo>
                <a:lnTo>
                  <a:pt x="4698" y="12115"/>
                </a:lnTo>
                <a:lnTo>
                  <a:pt x="5165" y="12363"/>
                </a:lnTo>
                <a:lnTo>
                  <a:pt x="5632" y="12637"/>
                </a:lnTo>
                <a:lnTo>
                  <a:pt x="6072" y="12912"/>
                </a:lnTo>
                <a:lnTo>
                  <a:pt x="6484" y="13214"/>
                </a:lnTo>
                <a:lnTo>
                  <a:pt x="6896" y="13544"/>
                </a:lnTo>
                <a:lnTo>
                  <a:pt x="7308" y="13873"/>
                </a:lnTo>
                <a:lnTo>
                  <a:pt x="7665" y="14231"/>
                </a:lnTo>
                <a:lnTo>
                  <a:pt x="8050" y="14615"/>
                </a:lnTo>
                <a:lnTo>
                  <a:pt x="8379" y="15000"/>
                </a:lnTo>
                <a:lnTo>
                  <a:pt x="8709" y="15412"/>
                </a:lnTo>
                <a:lnTo>
                  <a:pt x="9011" y="15851"/>
                </a:lnTo>
                <a:lnTo>
                  <a:pt x="9286" y="16291"/>
                </a:lnTo>
                <a:lnTo>
                  <a:pt x="9561" y="16758"/>
                </a:lnTo>
                <a:lnTo>
                  <a:pt x="9780" y="17225"/>
                </a:lnTo>
                <a:lnTo>
                  <a:pt x="10000" y="17692"/>
                </a:lnTo>
                <a:lnTo>
                  <a:pt x="10192" y="18186"/>
                </a:lnTo>
                <a:lnTo>
                  <a:pt x="10385" y="18708"/>
                </a:lnTo>
                <a:lnTo>
                  <a:pt x="10522" y="19203"/>
                </a:lnTo>
                <a:lnTo>
                  <a:pt x="10632" y="19752"/>
                </a:lnTo>
                <a:lnTo>
                  <a:pt x="10742" y="20274"/>
                </a:lnTo>
                <a:lnTo>
                  <a:pt x="10797" y="20824"/>
                </a:lnTo>
                <a:lnTo>
                  <a:pt x="10852" y="21373"/>
                </a:lnTo>
                <a:lnTo>
                  <a:pt x="10852" y="21922"/>
                </a:lnTo>
                <a:lnTo>
                  <a:pt x="11044" y="21922"/>
                </a:lnTo>
                <a:lnTo>
                  <a:pt x="11072" y="21373"/>
                </a:lnTo>
                <a:lnTo>
                  <a:pt x="11099" y="20824"/>
                </a:lnTo>
                <a:lnTo>
                  <a:pt x="11181" y="20274"/>
                </a:lnTo>
                <a:lnTo>
                  <a:pt x="11264" y="19752"/>
                </a:lnTo>
                <a:lnTo>
                  <a:pt x="11401" y="19203"/>
                </a:lnTo>
                <a:lnTo>
                  <a:pt x="11539" y="18708"/>
                </a:lnTo>
                <a:lnTo>
                  <a:pt x="11703" y="18186"/>
                </a:lnTo>
                <a:lnTo>
                  <a:pt x="11896" y="17692"/>
                </a:lnTo>
                <a:lnTo>
                  <a:pt x="12115" y="17225"/>
                </a:lnTo>
                <a:lnTo>
                  <a:pt x="12363" y="16758"/>
                </a:lnTo>
                <a:lnTo>
                  <a:pt x="12637" y="16291"/>
                </a:lnTo>
                <a:lnTo>
                  <a:pt x="12912" y="15851"/>
                </a:lnTo>
                <a:lnTo>
                  <a:pt x="13214" y="15412"/>
                </a:lnTo>
                <a:lnTo>
                  <a:pt x="13544" y="15000"/>
                </a:lnTo>
                <a:lnTo>
                  <a:pt x="13874" y="14615"/>
                </a:lnTo>
                <a:lnTo>
                  <a:pt x="14231" y="14231"/>
                </a:lnTo>
                <a:lnTo>
                  <a:pt x="14615" y="13873"/>
                </a:lnTo>
                <a:lnTo>
                  <a:pt x="15027" y="13544"/>
                </a:lnTo>
                <a:lnTo>
                  <a:pt x="15412" y="13214"/>
                </a:lnTo>
                <a:lnTo>
                  <a:pt x="15852" y="12912"/>
                </a:lnTo>
                <a:lnTo>
                  <a:pt x="16291" y="12637"/>
                </a:lnTo>
                <a:lnTo>
                  <a:pt x="16758" y="12363"/>
                </a:lnTo>
                <a:lnTo>
                  <a:pt x="17225" y="12115"/>
                </a:lnTo>
                <a:lnTo>
                  <a:pt x="17692" y="11896"/>
                </a:lnTo>
                <a:lnTo>
                  <a:pt x="18187" y="11703"/>
                </a:lnTo>
                <a:lnTo>
                  <a:pt x="18709" y="11538"/>
                </a:lnTo>
                <a:lnTo>
                  <a:pt x="19203" y="11401"/>
                </a:lnTo>
                <a:lnTo>
                  <a:pt x="19752" y="11264"/>
                </a:lnTo>
                <a:lnTo>
                  <a:pt x="20274" y="11181"/>
                </a:lnTo>
                <a:lnTo>
                  <a:pt x="20824" y="11099"/>
                </a:lnTo>
                <a:lnTo>
                  <a:pt x="21373" y="11071"/>
                </a:lnTo>
                <a:lnTo>
                  <a:pt x="21923" y="11044"/>
                </a:lnTo>
                <a:lnTo>
                  <a:pt x="21923" y="10852"/>
                </a:lnTo>
                <a:lnTo>
                  <a:pt x="21373" y="10852"/>
                </a:lnTo>
                <a:lnTo>
                  <a:pt x="20824" y="10797"/>
                </a:lnTo>
                <a:lnTo>
                  <a:pt x="20274" y="10742"/>
                </a:lnTo>
                <a:lnTo>
                  <a:pt x="19752" y="10632"/>
                </a:lnTo>
                <a:lnTo>
                  <a:pt x="19203" y="10522"/>
                </a:lnTo>
                <a:lnTo>
                  <a:pt x="18709" y="10385"/>
                </a:lnTo>
                <a:lnTo>
                  <a:pt x="18187" y="10192"/>
                </a:lnTo>
                <a:lnTo>
                  <a:pt x="17692" y="10000"/>
                </a:lnTo>
                <a:lnTo>
                  <a:pt x="17225" y="9780"/>
                </a:lnTo>
                <a:lnTo>
                  <a:pt x="16758" y="9560"/>
                </a:lnTo>
                <a:lnTo>
                  <a:pt x="16291" y="9286"/>
                </a:lnTo>
                <a:lnTo>
                  <a:pt x="15852" y="9011"/>
                </a:lnTo>
                <a:lnTo>
                  <a:pt x="15412" y="8709"/>
                </a:lnTo>
                <a:lnTo>
                  <a:pt x="15027" y="8379"/>
                </a:lnTo>
                <a:lnTo>
                  <a:pt x="14615" y="8050"/>
                </a:lnTo>
                <a:lnTo>
                  <a:pt x="14231" y="7665"/>
                </a:lnTo>
                <a:lnTo>
                  <a:pt x="13874" y="7308"/>
                </a:lnTo>
                <a:lnTo>
                  <a:pt x="13544" y="6896"/>
                </a:lnTo>
                <a:lnTo>
                  <a:pt x="13214" y="6484"/>
                </a:lnTo>
                <a:lnTo>
                  <a:pt x="12912" y="6072"/>
                </a:lnTo>
                <a:lnTo>
                  <a:pt x="12637" y="5632"/>
                </a:lnTo>
                <a:lnTo>
                  <a:pt x="12363" y="5165"/>
                </a:lnTo>
                <a:lnTo>
                  <a:pt x="12115" y="4698"/>
                </a:lnTo>
                <a:lnTo>
                  <a:pt x="11896" y="4231"/>
                </a:lnTo>
                <a:lnTo>
                  <a:pt x="11703" y="3737"/>
                </a:lnTo>
                <a:lnTo>
                  <a:pt x="11539" y="3215"/>
                </a:lnTo>
                <a:lnTo>
                  <a:pt x="11401" y="2720"/>
                </a:lnTo>
                <a:lnTo>
                  <a:pt x="11264" y="2198"/>
                </a:lnTo>
                <a:lnTo>
                  <a:pt x="11181" y="1649"/>
                </a:lnTo>
                <a:lnTo>
                  <a:pt x="11099" y="1099"/>
                </a:lnTo>
                <a:lnTo>
                  <a:pt x="11072" y="550"/>
                </a:lnTo>
                <a:lnTo>
                  <a:pt x="11044" y="0"/>
                </a:lnTo>
                <a:close/>
              </a:path>
            </a:pathLst>
          </a:custGeom>
          <a:solidFill>
            <a:srgbClr val="00000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26"/>
          <p:cNvSpPr/>
          <p:nvPr/>
        </p:nvSpPr>
        <p:spPr>
          <a:xfrm rot="-5400000" flipH="1">
            <a:off x="499608" y="4233415"/>
            <a:ext cx="427224" cy="427224"/>
          </a:xfrm>
          <a:custGeom>
            <a:avLst/>
            <a:gdLst/>
            <a:ahLst/>
            <a:cxnLst/>
            <a:rect l="l" t="t" r="r" b="b"/>
            <a:pathLst>
              <a:path w="21923" h="21923" extrusionOk="0">
                <a:moveTo>
                  <a:pt x="10962" y="1429"/>
                </a:moveTo>
                <a:lnTo>
                  <a:pt x="11017" y="1896"/>
                </a:lnTo>
                <a:lnTo>
                  <a:pt x="11127" y="2363"/>
                </a:lnTo>
                <a:lnTo>
                  <a:pt x="11236" y="2803"/>
                </a:lnTo>
                <a:lnTo>
                  <a:pt x="11346" y="3242"/>
                </a:lnTo>
                <a:lnTo>
                  <a:pt x="11484" y="3682"/>
                </a:lnTo>
                <a:lnTo>
                  <a:pt x="11648" y="4094"/>
                </a:lnTo>
                <a:lnTo>
                  <a:pt x="11841" y="4506"/>
                </a:lnTo>
                <a:lnTo>
                  <a:pt x="12033" y="4918"/>
                </a:lnTo>
                <a:lnTo>
                  <a:pt x="12225" y="5330"/>
                </a:lnTo>
                <a:lnTo>
                  <a:pt x="12445" y="5714"/>
                </a:lnTo>
                <a:lnTo>
                  <a:pt x="12692" y="6072"/>
                </a:lnTo>
                <a:lnTo>
                  <a:pt x="12940" y="6456"/>
                </a:lnTo>
                <a:lnTo>
                  <a:pt x="13214" y="6813"/>
                </a:lnTo>
                <a:lnTo>
                  <a:pt x="13516" y="7143"/>
                </a:lnTo>
                <a:lnTo>
                  <a:pt x="13791" y="7500"/>
                </a:lnTo>
                <a:lnTo>
                  <a:pt x="14121" y="7802"/>
                </a:lnTo>
                <a:lnTo>
                  <a:pt x="14423" y="8104"/>
                </a:lnTo>
                <a:lnTo>
                  <a:pt x="14753" y="8407"/>
                </a:lnTo>
                <a:lnTo>
                  <a:pt x="15110" y="8681"/>
                </a:lnTo>
                <a:lnTo>
                  <a:pt x="15467" y="8956"/>
                </a:lnTo>
                <a:lnTo>
                  <a:pt x="15824" y="9231"/>
                </a:lnTo>
                <a:lnTo>
                  <a:pt x="16209" y="9451"/>
                </a:lnTo>
                <a:lnTo>
                  <a:pt x="16593" y="9670"/>
                </a:lnTo>
                <a:lnTo>
                  <a:pt x="17005" y="9890"/>
                </a:lnTo>
                <a:lnTo>
                  <a:pt x="17417" y="10082"/>
                </a:lnTo>
                <a:lnTo>
                  <a:pt x="17829" y="10247"/>
                </a:lnTo>
                <a:lnTo>
                  <a:pt x="18242" y="10412"/>
                </a:lnTo>
                <a:lnTo>
                  <a:pt x="18681" y="10549"/>
                </a:lnTo>
                <a:lnTo>
                  <a:pt x="19121" y="10687"/>
                </a:lnTo>
                <a:lnTo>
                  <a:pt x="19588" y="10797"/>
                </a:lnTo>
                <a:lnTo>
                  <a:pt x="20027" y="10879"/>
                </a:lnTo>
                <a:lnTo>
                  <a:pt x="20494" y="10961"/>
                </a:lnTo>
                <a:lnTo>
                  <a:pt x="20027" y="11016"/>
                </a:lnTo>
                <a:lnTo>
                  <a:pt x="19588" y="11126"/>
                </a:lnTo>
                <a:lnTo>
                  <a:pt x="19121" y="11209"/>
                </a:lnTo>
                <a:lnTo>
                  <a:pt x="18681" y="11346"/>
                </a:lnTo>
                <a:lnTo>
                  <a:pt x="18242" y="11483"/>
                </a:lnTo>
                <a:lnTo>
                  <a:pt x="17829" y="11648"/>
                </a:lnTo>
                <a:lnTo>
                  <a:pt x="17417" y="11841"/>
                </a:lnTo>
                <a:lnTo>
                  <a:pt x="17005" y="12033"/>
                </a:lnTo>
                <a:lnTo>
                  <a:pt x="16593" y="12225"/>
                </a:lnTo>
                <a:lnTo>
                  <a:pt x="16209" y="12445"/>
                </a:lnTo>
                <a:lnTo>
                  <a:pt x="15824" y="12692"/>
                </a:lnTo>
                <a:lnTo>
                  <a:pt x="15467" y="12939"/>
                </a:lnTo>
                <a:lnTo>
                  <a:pt x="15110" y="13214"/>
                </a:lnTo>
                <a:lnTo>
                  <a:pt x="14753" y="13489"/>
                </a:lnTo>
                <a:lnTo>
                  <a:pt x="14423" y="13791"/>
                </a:lnTo>
                <a:lnTo>
                  <a:pt x="14121" y="14121"/>
                </a:lnTo>
                <a:lnTo>
                  <a:pt x="13791" y="14423"/>
                </a:lnTo>
                <a:lnTo>
                  <a:pt x="13516" y="14753"/>
                </a:lnTo>
                <a:lnTo>
                  <a:pt x="13214" y="15110"/>
                </a:lnTo>
                <a:lnTo>
                  <a:pt x="12940" y="15467"/>
                </a:lnTo>
                <a:lnTo>
                  <a:pt x="12692" y="15824"/>
                </a:lnTo>
                <a:lnTo>
                  <a:pt x="12445" y="16208"/>
                </a:lnTo>
                <a:lnTo>
                  <a:pt x="12225" y="16593"/>
                </a:lnTo>
                <a:lnTo>
                  <a:pt x="12033" y="17005"/>
                </a:lnTo>
                <a:lnTo>
                  <a:pt x="11841" y="17417"/>
                </a:lnTo>
                <a:lnTo>
                  <a:pt x="11648" y="17829"/>
                </a:lnTo>
                <a:lnTo>
                  <a:pt x="11484" y="18241"/>
                </a:lnTo>
                <a:lnTo>
                  <a:pt x="11346" y="18681"/>
                </a:lnTo>
                <a:lnTo>
                  <a:pt x="11236" y="19120"/>
                </a:lnTo>
                <a:lnTo>
                  <a:pt x="11127" y="19560"/>
                </a:lnTo>
                <a:lnTo>
                  <a:pt x="11017" y="20027"/>
                </a:lnTo>
                <a:lnTo>
                  <a:pt x="10962" y="20494"/>
                </a:lnTo>
                <a:lnTo>
                  <a:pt x="10879" y="20027"/>
                </a:lnTo>
                <a:lnTo>
                  <a:pt x="10797" y="19560"/>
                </a:lnTo>
                <a:lnTo>
                  <a:pt x="10687" y="19120"/>
                </a:lnTo>
                <a:lnTo>
                  <a:pt x="10577" y="18681"/>
                </a:lnTo>
                <a:lnTo>
                  <a:pt x="10412" y="18241"/>
                </a:lnTo>
                <a:lnTo>
                  <a:pt x="10275" y="17829"/>
                </a:lnTo>
                <a:lnTo>
                  <a:pt x="10083" y="17417"/>
                </a:lnTo>
                <a:lnTo>
                  <a:pt x="9890" y="17005"/>
                </a:lnTo>
                <a:lnTo>
                  <a:pt x="9671" y="16593"/>
                </a:lnTo>
                <a:lnTo>
                  <a:pt x="9451" y="16208"/>
                </a:lnTo>
                <a:lnTo>
                  <a:pt x="9231" y="15824"/>
                </a:lnTo>
                <a:lnTo>
                  <a:pt x="8956" y="15467"/>
                </a:lnTo>
                <a:lnTo>
                  <a:pt x="8709" y="15110"/>
                </a:lnTo>
                <a:lnTo>
                  <a:pt x="8407" y="14753"/>
                </a:lnTo>
                <a:lnTo>
                  <a:pt x="8105" y="14423"/>
                </a:lnTo>
                <a:lnTo>
                  <a:pt x="7802" y="14121"/>
                </a:lnTo>
                <a:lnTo>
                  <a:pt x="7500" y="13791"/>
                </a:lnTo>
                <a:lnTo>
                  <a:pt x="7143" y="13489"/>
                </a:lnTo>
                <a:lnTo>
                  <a:pt x="6814" y="13214"/>
                </a:lnTo>
                <a:lnTo>
                  <a:pt x="6456" y="12939"/>
                </a:lnTo>
                <a:lnTo>
                  <a:pt x="6099" y="12692"/>
                </a:lnTo>
                <a:lnTo>
                  <a:pt x="5715" y="12445"/>
                </a:lnTo>
                <a:lnTo>
                  <a:pt x="5330" y="12225"/>
                </a:lnTo>
                <a:lnTo>
                  <a:pt x="4918" y="12033"/>
                </a:lnTo>
                <a:lnTo>
                  <a:pt x="4506" y="11841"/>
                </a:lnTo>
                <a:lnTo>
                  <a:pt x="4094" y="11648"/>
                </a:lnTo>
                <a:lnTo>
                  <a:pt x="3682" y="11483"/>
                </a:lnTo>
                <a:lnTo>
                  <a:pt x="3242" y="11346"/>
                </a:lnTo>
                <a:lnTo>
                  <a:pt x="2803" y="11209"/>
                </a:lnTo>
                <a:lnTo>
                  <a:pt x="2363" y="11126"/>
                </a:lnTo>
                <a:lnTo>
                  <a:pt x="1896" y="11016"/>
                </a:lnTo>
                <a:lnTo>
                  <a:pt x="1429" y="10961"/>
                </a:lnTo>
                <a:lnTo>
                  <a:pt x="1896" y="10879"/>
                </a:lnTo>
                <a:lnTo>
                  <a:pt x="2363" y="10797"/>
                </a:lnTo>
                <a:lnTo>
                  <a:pt x="2803" y="10687"/>
                </a:lnTo>
                <a:lnTo>
                  <a:pt x="3242" y="10549"/>
                </a:lnTo>
                <a:lnTo>
                  <a:pt x="3682" y="10412"/>
                </a:lnTo>
                <a:lnTo>
                  <a:pt x="4094" y="10247"/>
                </a:lnTo>
                <a:lnTo>
                  <a:pt x="4506" y="10082"/>
                </a:lnTo>
                <a:lnTo>
                  <a:pt x="4918" y="9890"/>
                </a:lnTo>
                <a:lnTo>
                  <a:pt x="5330" y="9670"/>
                </a:lnTo>
                <a:lnTo>
                  <a:pt x="5715" y="9451"/>
                </a:lnTo>
                <a:lnTo>
                  <a:pt x="6099" y="9231"/>
                </a:lnTo>
                <a:lnTo>
                  <a:pt x="6456" y="8956"/>
                </a:lnTo>
                <a:lnTo>
                  <a:pt x="6814" y="8681"/>
                </a:lnTo>
                <a:lnTo>
                  <a:pt x="7143" y="8407"/>
                </a:lnTo>
                <a:lnTo>
                  <a:pt x="7500" y="8104"/>
                </a:lnTo>
                <a:lnTo>
                  <a:pt x="7802" y="7802"/>
                </a:lnTo>
                <a:lnTo>
                  <a:pt x="8105" y="7500"/>
                </a:lnTo>
                <a:lnTo>
                  <a:pt x="8407" y="7143"/>
                </a:lnTo>
                <a:lnTo>
                  <a:pt x="8709" y="6813"/>
                </a:lnTo>
                <a:lnTo>
                  <a:pt x="8956" y="6456"/>
                </a:lnTo>
                <a:lnTo>
                  <a:pt x="9231" y="6072"/>
                </a:lnTo>
                <a:lnTo>
                  <a:pt x="9451" y="5714"/>
                </a:lnTo>
                <a:lnTo>
                  <a:pt x="9671" y="5330"/>
                </a:lnTo>
                <a:lnTo>
                  <a:pt x="9890" y="4918"/>
                </a:lnTo>
                <a:lnTo>
                  <a:pt x="10083" y="4506"/>
                </a:lnTo>
                <a:lnTo>
                  <a:pt x="10275" y="4094"/>
                </a:lnTo>
                <a:lnTo>
                  <a:pt x="10412" y="3682"/>
                </a:lnTo>
                <a:lnTo>
                  <a:pt x="10577" y="3242"/>
                </a:lnTo>
                <a:lnTo>
                  <a:pt x="10687" y="2803"/>
                </a:lnTo>
                <a:lnTo>
                  <a:pt x="10797" y="2363"/>
                </a:lnTo>
                <a:lnTo>
                  <a:pt x="10879" y="1896"/>
                </a:lnTo>
                <a:lnTo>
                  <a:pt x="10962" y="1429"/>
                </a:lnTo>
                <a:close/>
                <a:moveTo>
                  <a:pt x="10852" y="0"/>
                </a:moveTo>
                <a:lnTo>
                  <a:pt x="10852" y="550"/>
                </a:lnTo>
                <a:lnTo>
                  <a:pt x="10797" y="1099"/>
                </a:lnTo>
                <a:lnTo>
                  <a:pt x="10742" y="1649"/>
                </a:lnTo>
                <a:lnTo>
                  <a:pt x="10632" y="2198"/>
                </a:lnTo>
                <a:lnTo>
                  <a:pt x="10522" y="2720"/>
                </a:lnTo>
                <a:lnTo>
                  <a:pt x="10385" y="3215"/>
                </a:lnTo>
                <a:lnTo>
                  <a:pt x="10192" y="3737"/>
                </a:lnTo>
                <a:lnTo>
                  <a:pt x="10000" y="4231"/>
                </a:lnTo>
                <a:lnTo>
                  <a:pt x="9780" y="4698"/>
                </a:lnTo>
                <a:lnTo>
                  <a:pt x="9561" y="5165"/>
                </a:lnTo>
                <a:lnTo>
                  <a:pt x="9286" y="5632"/>
                </a:lnTo>
                <a:lnTo>
                  <a:pt x="9011" y="6072"/>
                </a:lnTo>
                <a:lnTo>
                  <a:pt x="8709" y="6484"/>
                </a:lnTo>
                <a:lnTo>
                  <a:pt x="8379" y="6896"/>
                </a:lnTo>
                <a:lnTo>
                  <a:pt x="8050" y="7308"/>
                </a:lnTo>
                <a:lnTo>
                  <a:pt x="7665" y="7665"/>
                </a:lnTo>
                <a:lnTo>
                  <a:pt x="7308" y="8050"/>
                </a:lnTo>
                <a:lnTo>
                  <a:pt x="6896" y="8379"/>
                </a:lnTo>
                <a:lnTo>
                  <a:pt x="6484" y="8709"/>
                </a:lnTo>
                <a:lnTo>
                  <a:pt x="6072" y="9011"/>
                </a:lnTo>
                <a:lnTo>
                  <a:pt x="5632" y="9286"/>
                </a:lnTo>
                <a:lnTo>
                  <a:pt x="5165" y="9560"/>
                </a:lnTo>
                <a:lnTo>
                  <a:pt x="4698" y="9780"/>
                </a:lnTo>
                <a:lnTo>
                  <a:pt x="4231" y="10000"/>
                </a:lnTo>
                <a:lnTo>
                  <a:pt x="3737" y="10192"/>
                </a:lnTo>
                <a:lnTo>
                  <a:pt x="3215" y="10385"/>
                </a:lnTo>
                <a:lnTo>
                  <a:pt x="2720" y="10522"/>
                </a:lnTo>
                <a:lnTo>
                  <a:pt x="2198" y="10632"/>
                </a:lnTo>
                <a:lnTo>
                  <a:pt x="1649" y="10742"/>
                </a:lnTo>
                <a:lnTo>
                  <a:pt x="1100" y="10797"/>
                </a:lnTo>
                <a:lnTo>
                  <a:pt x="550" y="10852"/>
                </a:lnTo>
                <a:lnTo>
                  <a:pt x="1" y="10852"/>
                </a:lnTo>
                <a:lnTo>
                  <a:pt x="1" y="11044"/>
                </a:lnTo>
                <a:lnTo>
                  <a:pt x="550" y="11071"/>
                </a:lnTo>
                <a:lnTo>
                  <a:pt x="1100" y="11099"/>
                </a:lnTo>
                <a:lnTo>
                  <a:pt x="1649" y="11181"/>
                </a:lnTo>
                <a:lnTo>
                  <a:pt x="2198" y="11264"/>
                </a:lnTo>
                <a:lnTo>
                  <a:pt x="2720" y="11401"/>
                </a:lnTo>
                <a:lnTo>
                  <a:pt x="3215" y="11538"/>
                </a:lnTo>
                <a:lnTo>
                  <a:pt x="3737" y="11703"/>
                </a:lnTo>
                <a:lnTo>
                  <a:pt x="4231" y="11896"/>
                </a:lnTo>
                <a:lnTo>
                  <a:pt x="4698" y="12115"/>
                </a:lnTo>
                <a:lnTo>
                  <a:pt x="5165" y="12363"/>
                </a:lnTo>
                <a:lnTo>
                  <a:pt x="5632" y="12637"/>
                </a:lnTo>
                <a:lnTo>
                  <a:pt x="6072" y="12912"/>
                </a:lnTo>
                <a:lnTo>
                  <a:pt x="6484" y="13214"/>
                </a:lnTo>
                <a:lnTo>
                  <a:pt x="6896" y="13544"/>
                </a:lnTo>
                <a:lnTo>
                  <a:pt x="7308" y="13873"/>
                </a:lnTo>
                <a:lnTo>
                  <a:pt x="7665" y="14231"/>
                </a:lnTo>
                <a:lnTo>
                  <a:pt x="8050" y="14615"/>
                </a:lnTo>
                <a:lnTo>
                  <a:pt x="8379" y="15000"/>
                </a:lnTo>
                <a:lnTo>
                  <a:pt x="8709" y="15412"/>
                </a:lnTo>
                <a:lnTo>
                  <a:pt x="9011" y="15851"/>
                </a:lnTo>
                <a:lnTo>
                  <a:pt x="9286" y="16291"/>
                </a:lnTo>
                <a:lnTo>
                  <a:pt x="9561" y="16758"/>
                </a:lnTo>
                <a:lnTo>
                  <a:pt x="9780" y="17225"/>
                </a:lnTo>
                <a:lnTo>
                  <a:pt x="10000" y="17692"/>
                </a:lnTo>
                <a:lnTo>
                  <a:pt x="10192" y="18186"/>
                </a:lnTo>
                <a:lnTo>
                  <a:pt x="10385" y="18708"/>
                </a:lnTo>
                <a:lnTo>
                  <a:pt x="10522" y="19203"/>
                </a:lnTo>
                <a:lnTo>
                  <a:pt x="10632" y="19752"/>
                </a:lnTo>
                <a:lnTo>
                  <a:pt x="10742" y="20274"/>
                </a:lnTo>
                <a:lnTo>
                  <a:pt x="10797" y="20824"/>
                </a:lnTo>
                <a:lnTo>
                  <a:pt x="10852" y="21373"/>
                </a:lnTo>
                <a:lnTo>
                  <a:pt x="10852" y="21922"/>
                </a:lnTo>
                <a:lnTo>
                  <a:pt x="11044" y="21922"/>
                </a:lnTo>
                <a:lnTo>
                  <a:pt x="11072" y="21373"/>
                </a:lnTo>
                <a:lnTo>
                  <a:pt x="11099" y="20824"/>
                </a:lnTo>
                <a:lnTo>
                  <a:pt x="11181" y="20274"/>
                </a:lnTo>
                <a:lnTo>
                  <a:pt x="11264" y="19752"/>
                </a:lnTo>
                <a:lnTo>
                  <a:pt x="11401" y="19203"/>
                </a:lnTo>
                <a:lnTo>
                  <a:pt x="11539" y="18708"/>
                </a:lnTo>
                <a:lnTo>
                  <a:pt x="11703" y="18186"/>
                </a:lnTo>
                <a:lnTo>
                  <a:pt x="11896" y="17692"/>
                </a:lnTo>
                <a:lnTo>
                  <a:pt x="12115" y="17225"/>
                </a:lnTo>
                <a:lnTo>
                  <a:pt x="12363" y="16758"/>
                </a:lnTo>
                <a:lnTo>
                  <a:pt x="12637" y="16291"/>
                </a:lnTo>
                <a:lnTo>
                  <a:pt x="12912" y="15851"/>
                </a:lnTo>
                <a:lnTo>
                  <a:pt x="13214" y="15412"/>
                </a:lnTo>
                <a:lnTo>
                  <a:pt x="13544" y="15000"/>
                </a:lnTo>
                <a:lnTo>
                  <a:pt x="13874" y="14615"/>
                </a:lnTo>
                <a:lnTo>
                  <a:pt x="14231" y="14231"/>
                </a:lnTo>
                <a:lnTo>
                  <a:pt x="14615" y="13873"/>
                </a:lnTo>
                <a:lnTo>
                  <a:pt x="15027" y="13544"/>
                </a:lnTo>
                <a:lnTo>
                  <a:pt x="15412" y="13214"/>
                </a:lnTo>
                <a:lnTo>
                  <a:pt x="15852" y="12912"/>
                </a:lnTo>
                <a:lnTo>
                  <a:pt x="16291" y="12637"/>
                </a:lnTo>
                <a:lnTo>
                  <a:pt x="16758" y="12363"/>
                </a:lnTo>
                <a:lnTo>
                  <a:pt x="17225" y="12115"/>
                </a:lnTo>
                <a:lnTo>
                  <a:pt x="17692" y="11896"/>
                </a:lnTo>
                <a:lnTo>
                  <a:pt x="18187" y="11703"/>
                </a:lnTo>
                <a:lnTo>
                  <a:pt x="18709" y="11538"/>
                </a:lnTo>
                <a:lnTo>
                  <a:pt x="19203" y="11401"/>
                </a:lnTo>
                <a:lnTo>
                  <a:pt x="19752" y="11264"/>
                </a:lnTo>
                <a:lnTo>
                  <a:pt x="20274" y="11181"/>
                </a:lnTo>
                <a:lnTo>
                  <a:pt x="20824" y="11099"/>
                </a:lnTo>
                <a:lnTo>
                  <a:pt x="21373" y="11071"/>
                </a:lnTo>
                <a:lnTo>
                  <a:pt x="21923" y="11044"/>
                </a:lnTo>
                <a:lnTo>
                  <a:pt x="21923" y="10852"/>
                </a:lnTo>
                <a:lnTo>
                  <a:pt x="21373" y="10852"/>
                </a:lnTo>
                <a:lnTo>
                  <a:pt x="20824" y="10797"/>
                </a:lnTo>
                <a:lnTo>
                  <a:pt x="20274" y="10742"/>
                </a:lnTo>
                <a:lnTo>
                  <a:pt x="19752" y="10632"/>
                </a:lnTo>
                <a:lnTo>
                  <a:pt x="19203" y="10522"/>
                </a:lnTo>
                <a:lnTo>
                  <a:pt x="18709" y="10385"/>
                </a:lnTo>
                <a:lnTo>
                  <a:pt x="18187" y="10192"/>
                </a:lnTo>
                <a:lnTo>
                  <a:pt x="17692" y="10000"/>
                </a:lnTo>
                <a:lnTo>
                  <a:pt x="17225" y="9780"/>
                </a:lnTo>
                <a:lnTo>
                  <a:pt x="16758" y="9560"/>
                </a:lnTo>
                <a:lnTo>
                  <a:pt x="16291" y="9286"/>
                </a:lnTo>
                <a:lnTo>
                  <a:pt x="15852" y="9011"/>
                </a:lnTo>
                <a:lnTo>
                  <a:pt x="15412" y="8709"/>
                </a:lnTo>
                <a:lnTo>
                  <a:pt x="15027" y="8379"/>
                </a:lnTo>
                <a:lnTo>
                  <a:pt x="14615" y="8050"/>
                </a:lnTo>
                <a:lnTo>
                  <a:pt x="14231" y="7665"/>
                </a:lnTo>
                <a:lnTo>
                  <a:pt x="13874" y="7308"/>
                </a:lnTo>
                <a:lnTo>
                  <a:pt x="13544" y="6896"/>
                </a:lnTo>
                <a:lnTo>
                  <a:pt x="13214" y="6484"/>
                </a:lnTo>
                <a:lnTo>
                  <a:pt x="12912" y="6072"/>
                </a:lnTo>
                <a:lnTo>
                  <a:pt x="12637" y="5632"/>
                </a:lnTo>
                <a:lnTo>
                  <a:pt x="12363" y="5165"/>
                </a:lnTo>
                <a:lnTo>
                  <a:pt x="12115" y="4698"/>
                </a:lnTo>
                <a:lnTo>
                  <a:pt x="11896" y="4231"/>
                </a:lnTo>
                <a:lnTo>
                  <a:pt x="11703" y="3737"/>
                </a:lnTo>
                <a:lnTo>
                  <a:pt x="11539" y="3215"/>
                </a:lnTo>
                <a:lnTo>
                  <a:pt x="11401" y="2720"/>
                </a:lnTo>
                <a:lnTo>
                  <a:pt x="11264" y="2198"/>
                </a:lnTo>
                <a:lnTo>
                  <a:pt x="11181" y="1649"/>
                </a:lnTo>
                <a:lnTo>
                  <a:pt x="11099" y="1099"/>
                </a:lnTo>
                <a:lnTo>
                  <a:pt x="11072" y="550"/>
                </a:lnTo>
                <a:lnTo>
                  <a:pt x="11044" y="0"/>
                </a:lnTo>
                <a:close/>
              </a:path>
            </a:pathLst>
          </a:custGeom>
          <a:solidFill>
            <a:srgbClr val="00000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7"/>
          <p:cNvSpPr/>
          <p:nvPr/>
        </p:nvSpPr>
        <p:spPr>
          <a:xfrm>
            <a:off x="713250" y="541800"/>
            <a:ext cx="7717500" cy="40599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27"/>
          <p:cNvSpPr/>
          <p:nvPr/>
        </p:nvSpPr>
        <p:spPr>
          <a:xfrm>
            <a:off x="154900" y="1791175"/>
            <a:ext cx="405925" cy="2808250"/>
          </a:xfrm>
          <a:custGeom>
            <a:avLst/>
            <a:gdLst/>
            <a:ahLst/>
            <a:cxnLst/>
            <a:rect l="l" t="t" r="r" b="b"/>
            <a:pathLst>
              <a:path w="16237" h="112330" extrusionOk="0">
                <a:moveTo>
                  <a:pt x="7665" y="0"/>
                </a:moveTo>
                <a:lnTo>
                  <a:pt x="7665" y="110"/>
                </a:lnTo>
                <a:lnTo>
                  <a:pt x="7665" y="522"/>
                </a:lnTo>
                <a:lnTo>
                  <a:pt x="7610" y="1127"/>
                </a:lnTo>
                <a:lnTo>
                  <a:pt x="7501" y="1923"/>
                </a:lnTo>
                <a:lnTo>
                  <a:pt x="7418" y="2390"/>
                </a:lnTo>
                <a:lnTo>
                  <a:pt x="7308" y="2857"/>
                </a:lnTo>
                <a:lnTo>
                  <a:pt x="7171" y="3352"/>
                </a:lnTo>
                <a:lnTo>
                  <a:pt x="7006" y="3846"/>
                </a:lnTo>
                <a:lnTo>
                  <a:pt x="6814" y="4341"/>
                </a:lnTo>
                <a:lnTo>
                  <a:pt x="6567" y="4835"/>
                </a:lnTo>
                <a:lnTo>
                  <a:pt x="6292" y="5302"/>
                </a:lnTo>
                <a:lnTo>
                  <a:pt x="5990" y="5769"/>
                </a:lnTo>
                <a:lnTo>
                  <a:pt x="5633" y="6209"/>
                </a:lnTo>
                <a:lnTo>
                  <a:pt x="5220" y="6621"/>
                </a:lnTo>
                <a:lnTo>
                  <a:pt x="4973" y="6841"/>
                </a:lnTo>
                <a:lnTo>
                  <a:pt x="4726" y="7033"/>
                </a:lnTo>
                <a:lnTo>
                  <a:pt x="4451" y="7198"/>
                </a:lnTo>
                <a:lnTo>
                  <a:pt x="4177" y="7363"/>
                </a:lnTo>
                <a:lnTo>
                  <a:pt x="3874" y="7500"/>
                </a:lnTo>
                <a:lnTo>
                  <a:pt x="3600" y="7637"/>
                </a:lnTo>
                <a:lnTo>
                  <a:pt x="3270" y="7747"/>
                </a:lnTo>
                <a:lnTo>
                  <a:pt x="2968" y="7830"/>
                </a:lnTo>
                <a:lnTo>
                  <a:pt x="2638" y="7912"/>
                </a:lnTo>
                <a:lnTo>
                  <a:pt x="2281" y="7995"/>
                </a:lnTo>
                <a:lnTo>
                  <a:pt x="1924" y="8022"/>
                </a:lnTo>
                <a:lnTo>
                  <a:pt x="1567" y="8049"/>
                </a:lnTo>
                <a:lnTo>
                  <a:pt x="1210" y="8077"/>
                </a:lnTo>
                <a:lnTo>
                  <a:pt x="825" y="8049"/>
                </a:lnTo>
                <a:lnTo>
                  <a:pt x="28" y="7995"/>
                </a:lnTo>
                <a:lnTo>
                  <a:pt x="1" y="8214"/>
                </a:lnTo>
                <a:lnTo>
                  <a:pt x="413" y="8242"/>
                </a:lnTo>
                <a:lnTo>
                  <a:pt x="825" y="8269"/>
                </a:lnTo>
                <a:lnTo>
                  <a:pt x="1594" y="8269"/>
                </a:lnTo>
                <a:lnTo>
                  <a:pt x="1979" y="8242"/>
                </a:lnTo>
                <a:lnTo>
                  <a:pt x="2336" y="8187"/>
                </a:lnTo>
                <a:lnTo>
                  <a:pt x="2693" y="8132"/>
                </a:lnTo>
                <a:lnTo>
                  <a:pt x="3023" y="8049"/>
                </a:lnTo>
                <a:lnTo>
                  <a:pt x="3352" y="7940"/>
                </a:lnTo>
                <a:lnTo>
                  <a:pt x="3682" y="7830"/>
                </a:lnTo>
                <a:lnTo>
                  <a:pt x="3984" y="7692"/>
                </a:lnTo>
                <a:lnTo>
                  <a:pt x="4286" y="7555"/>
                </a:lnTo>
                <a:lnTo>
                  <a:pt x="4561" y="7390"/>
                </a:lnTo>
                <a:lnTo>
                  <a:pt x="4836" y="7198"/>
                </a:lnTo>
                <a:lnTo>
                  <a:pt x="5111" y="7006"/>
                </a:lnTo>
                <a:lnTo>
                  <a:pt x="5358" y="6786"/>
                </a:lnTo>
                <a:lnTo>
                  <a:pt x="5633" y="6539"/>
                </a:lnTo>
                <a:lnTo>
                  <a:pt x="5852" y="6264"/>
                </a:lnTo>
                <a:lnTo>
                  <a:pt x="6072" y="5989"/>
                </a:lnTo>
                <a:lnTo>
                  <a:pt x="6292" y="5714"/>
                </a:lnTo>
                <a:lnTo>
                  <a:pt x="6484" y="5440"/>
                </a:lnTo>
                <a:lnTo>
                  <a:pt x="6649" y="5138"/>
                </a:lnTo>
                <a:lnTo>
                  <a:pt x="6951" y="4533"/>
                </a:lnTo>
                <a:lnTo>
                  <a:pt x="7198" y="3929"/>
                </a:lnTo>
                <a:lnTo>
                  <a:pt x="7391" y="3297"/>
                </a:lnTo>
                <a:lnTo>
                  <a:pt x="7555" y="2720"/>
                </a:lnTo>
                <a:lnTo>
                  <a:pt x="7665" y="2143"/>
                </a:lnTo>
                <a:lnTo>
                  <a:pt x="7665" y="112330"/>
                </a:lnTo>
                <a:lnTo>
                  <a:pt x="7885" y="112330"/>
                </a:lnTo>
                <a:lnTo>
                  <a:pt x="7885" y="2171"/>
                </a:lnTo>
                <a:lnTo>
                  <a:pt x="8050" y="2885"/>
                </a:lnTo>
                <a:lnTo>
                  <a:pt x="8242" y="3517"/>
                </a:lnTo>
                <a:lnTo>
                  <a:pt x="8490" y="4121"/>
                </a:lnTo>
                <a:lnTo>
                  <a:pt x="8764" y="4698"/>
                </a:lnTo>
                <a:lnTo>
                  <a:pt x="9066" y="5220"/>
                </a:lnTo>
                <a:lnTo>
                  <a:pt x="9424" y="5687"/>
                </a:lnTo>
                <a:lnTo>
                  <a:pt x="9836" y="6127"/>
                </a:lnTo>
                <a:lnTo>
                  <a:pt x="10275" y="6511"/>
                </a:lnTo>
                <a:lnTo>
                  <a:pt x="10742" y="6841"/>
                </a:lnTo>
                <a:lnTo>
                  <a:pt x="11237" y="7115"/>
                </a:lnTo>
                <a:lnTo>
                  <a:pt x="11759" y="7335"/>
                </a:lnTo>
                <a:lnTo>
                  <a:pt x="12253" y="7500"/>
                </a:lnTo>
                <a:lnTo>
                  <a:pt x="12748" y="7637"/>
                </a:lnTo>
                <a:lnTo>
                  <a:pt x="13242" y="7747"/>
                </a:lnTo>
                <a:lnTo>
                  <a:pt x="13709" y="7802"/>
                </a:lnTo>
                <a:lnTo>
                  <a:pt x="14176" y="7830"/>
                </a:lnTo>
                <a:lnTo>
                  <a:pt x="14973" y="7830"/>
                </a:lnTo>
                <a:lnTo>
                  <a:pt x="15632" y="7775"/>
                </a:lnTo>
                <a:lnTo>
                  <a:pt x="16072" y="7720"/>
                </a:lnTo>
                <a:lnTo>
                  <a:pt x="16236" y="7692"/>
                </a:lnTo>
                <a:lnTo>
                  <a:pt x="16181" y="7473"/>
                </a:lnTo>
                <a:lnTo>
                  <a:pt x="16017" y="7500"/>
                </a:lnTo>
                <a:lnTo>
                  <a:pt x="15605" y="7582"/>
                </a:lnTo>
                <a:lnTo>
                  <a:pt x="14973" y="7610"/>
                </a:lnTo>
                <a:lnTo>
                  <a:pt x="14588" y="7637"/>
                </a:lnTo>
                <a:lnTo>
                  <a:pt x="14176" y="7610"/>
                </a:lnTo>
                <a:lnTo>
                  <a:pt x="13737" y="7582"/>
                </a:lnTo>
                <a:lnTo>
                  <a:pt x="13269" y="7528"/>
                </a:lnTo>
                <a:lnTo>
                  <a:pt x="12802" y="7445"/>
                </a:lnTo>
                <a:lnTo>
                  <a:pt x="12308" y="7308"/>
                </a:lnTo>
                <a:lnTo>
                  <a:pt x="11841" y="7143"/>
                </a:lnTo>
                <a:lnTo>
                  <a:pt x="11347" y="6923"/>
                </a:lnTo>
                <a:lnTo>
                  <a:pt x="10880" y="6648"/>
                </a:lnTo>
                <a:lnTo>
                  <a:pt x="10412" y="6346"/>
                </a:lnTo>
                <a:lnTo>
                  <a:pt x="10110" y="6099"/>
                </a:lnTo>
                <a:lnTo>
                  <a:pt x="9836" y="5824"/>
                </a:lnTo>
                <a:lnTo>
                  <a:pt x="9588" y="5522"/>
                </a:lnTo>
                <a:lnTo>
                  <a:pt x="9341" y="5220"/>
                </a:lnTo>
                <a:lnTo>
                  <a:pt x="9121" y="4890"/>
                </a:lnTo>
                <a:lnTo>
                  <a:pt x="8929" y="4561"/>
                </a:lnTo>
                <a:lnTo>
                  <a:pt x="8737" y="4176"/>
                </a:lnTo>
                <a:lnTo>
                  <a:pt x="8572" y="3791"/>
                </a:lnTo>
                <a:lnTo>
                  <a:pt x="8407" y="3379"/>
                </a:lnTo>
                <a:lnTo>
                  <a:pt x="8297" y="2967"/>
                </a:lnTo>
                <a:lnTo>
                  <a:pt x="8187" y="2528"/>
                </a:lnTo>
                <a:lnTo>
                  <a:pt x="8077" y="2061"/>
                </a:lnTo>
                <a:lnTo>
                  <a:pt x="7995" y="1566"/>
                </a:lnTo>
                <a:lnTo>
                  <a:pt x="7940" y="1072"/>
                </a:lnTo>
                <a:lnTo>
                  <a:pt x="7913" y="522"/>
                </a:lnTo>
                <a:lnTo>
                  <a:pt x="7885" y="0"/>
                </a:ln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27"/>
          <p:cNvSpPr/>
          <p:nvPr/>
        </p:nvSpPr>
        <p:spPr>
          <a:xfrm rot="5400000">
            <a:off x="6823688" y="-1143787"/>
            <a:ext cx="405925" cy="2808250"/>
          </a:xfrm>
          <a:custGeom>
            <a:avLst/>
            <a:gdLst/>
            <a:ahLst/>
            <a:cxnLst/>
            <a:rect l="l" t="t" r="r" b="b"/>
            <a:pathLst>
              <a:path w="16237" h="112330" extrusionOk="0">
                <a:moveTo>
                  <a:pt x="7665" y="0"/>
                </a:moveTo>
                <a:lnTo>
                  <a:pt x="7665" y="110"/>
                </a:lnTo>
                <a:lnTo>
                  <a:pt x="7665" y="522"/>
                </a:lnTo>
                <a:lnTo>
                  <a:pt x="7610" y="1127"/>
                </a:lnTo>
                <a:lnTo>
                  <a:pt x="7501" y="1923"/>
                </a:lnTo>
                <a:lnTo>
                  <a:pt x="7418" y="2390"/>
                </a:lnTo>
                <a:lnTo>
                  <a:pt x="7308" y="2857"/>
                </a:lnTo>
                <a:lnTo>
                  <a:pt x="7171" y="3352"/>
                </a:lnTo>
                <a:lnTo>
                  <a:pt x="7006" y="3846"/>
                </a:lnTo>
                <a:lnTo>
                  <a:pt x="6814" y="4341"/>
                </a:lnTo>
                <a:lnTo>
                  <a:pt x="6567" y="4835"/>
                </a:lnTo>
                <a:lnTo>
                  <a:pt x="6292" y="5302"/>
                </a:lnTo>
                <a:lnTo>
                  <a:pt x="5990" y="5769"/>
                </a:lnTo>
                <a:lnTo>
                  <a:pt x="5633" y="6209"/>
                </a:lnTo>
                <a:lnTo>
                  <a:pt x="5220" y="6621"/>
                </a:lnTo>
                <a:lnTo>
                  <a:pt x="4973" y="6841"/>
                </a:lnTo>
                <a:lnTo>
                  <a:pt x="4726" y="7033"/>
                </a:lnTo>
                <a:lnTo>
                  <a:pt x="4451" y="7198"/>
                </a:lnTo>
                <a:lnTo>
                  <a:pt x="4177" y="7363"/>
                </a:lnTo>
                <a:lnTo>
                  <a:pt x="3874" y="7500"/>
                </a:lnTo>
                <a:lnTo>
                  <a:pt x="3600" y="7637"/>
                </a:lnTo>
                <a:lnTo>
                  <a:pt x="3270" y="7747"/>
                </a:lnTo>
                <a:lnTo>
                  <a:pt x="2968" y="7830"/>
                </a:lnTo>
                <a:lnTo>
                  <a:pt x="2638" y="7912"/>
                </a:lnTo>
                <a:lnTo>
                  <a:pt x="2281" y="7995"/>
                </a:lnTo>
                <a:lnTo>
                  <a:pt x="1924" y="8022"/>
                </a:lnTo>
                <a:lnTo>
                  <a:pt x="1567" y="8049"/>
                </a:lnTo>
                <a:lnTo>
                  <a:pt x="1210" y="8077"/>
                </a:lnTo>
                <a:lnTo>
                  <a:pt x="825" y="8049"/>
                </a:lnTo>
                <a:lnTo>
                  <a:pt x="28" y="7995"/>
                </a:lnTo>
                <a:lnTo>
                  <a:pt x="1" y="8214"/>
                </a:lnTo>
                <a:lnTo>
                  <a:pt x="413" y="8242"/>
                </a:lnTo>
                <a:lnTo>
                  <a:pt x="825" y="8269"/>
                </a:lnTo>
                <a:lnTo>
                  <a:pt x="1594" y="8269"/>
                </a:lnTo>
                <a:lnTo>
                  <a:pt x="1979" y="8242"/>
                </a:lnTo>
                <a:lnTo>
                  <a:pt x="2336" y="8187"/>
                </a:lnTo>
                <a:lnTo>
                  <a:pt x="2693" y="8132"/>
                </a:lnTo>
                <a:lnTo>
                  <a:pt x="3023" y="8049"/>
                </a:lnTo>
                <a:lnTo>
                  <a:pt x="3352" y="7940"/>
                </a:lnTo>
                <a:lnTo>
                  <a:pt x="3682" y="7830"/>
                </a:lnTo>
                <a:lnTo>
                  <a:pt x="3984" y="7692"/>
                </a:lnTo>
                <a:lnTo>
                  <a:pt x="4286" y="7555"/>
                </a:lnTo>
                <a:lnTo>
                  <a:pt x="4561" y="7390"/>
                </a:lnTo>
                <a:lnTo>
                  <a:pt x="4836" y="7198"/>
                </a:lnTo>
                <a:lnTo>
                  <a:pt x="5111" y="7006"/>
                </a:lnTo>
                <a:lnTo>
                  <a:pt x="5358" y="6786"/>
                </a:lnTo>
                <a:lnTo>
                  <a:pt x="5633" y="6539"/>
                </a:lnTo>
                <a:lnTo>
                  <a:pt x="5852" y="6264"/>
                </a:lnTo>
                <a:lnTo>
                  <a:pt x="6072" y="5989"/>
                </a:lnTo>
                <a:lnTo>
                  <a:pt x="6292" y="5714"/>
                </a:lnTo>
                <a:lnTo>
                  <a:pt x="6484" y="5440"/>
                </a:lnTo>
                <a:lnTo>
                  <a:pt x="6649" y="5138"/>
                </a:lnTo>
                <a:lnTo>
                  <a:pt x="6951" y="4533"/>
                </a:lnTo>
                <a:lnTo>
                  <a:pt x="7198" y="3929"/>
                </a:lnTo>
                <a:lnTo>
                  <a:pt x="7391" y="3297"/>
                </a:lnTo>
                <a:lnTo>
                  <a:pt x="7555" y="2720"/>
                </a:lnTo>
                <a:lnTo>
                  <a:pt x="7665" y="2143"/>
                </a:lnTo>
                <a:lnTo>
                  <a:pt x="7665" y="112330"/>
                </a:lnTo>
                <a:lnTo>
                  <a:pt x="7885" y="112330"/>
                </a:lnTo>
                <a:lnTo>
                  <a:pt x="7885" y="2171"/>
                </a:lnTo>
                <a:lnTo>
                  <a:pt x="8050" y="2885"/>
                </a:lnTo>
                <a:lnTo>
                  <a:pt x="8242" y="3517"/>
                </a:lnTo>
                <a:lnTo>
                  <a:pt x="8490" y="4121"/>
                </a:lnTo>
                <a:lnTo>
                  <a:pt x="8764" y="4698"/>
                </a:lnTo>
                <a:lnTo>
                  <a:pt x="9066" y="5220"/>
                </a:lnTo>
                <a:lnTo>
                  <a:pt x="9424" y="5687"/>
                </a:lnTo>
                <a:lnTo>
                  <a:pt x="9836" y="6127"/>
                </a:lnTo>
                <a:lnTo>
                  <a:pt x="10275" y="6511"/>
                </a:lnTo>
                <a:lnTo>
                  <a:pt x="10742" y="6841"/>
                </a:lnTo>
                <a:lnTo>
                  <a:pt x="11237" y="7115"/>
                </a:lnTo>
                <a:lnTo>
                  <a:pt x="11759" y="7335"/>
                </a:lnTo>
                <a:lnTo>
                  <a:pt x="12253" y="7500"/>
                </a:lnTo>
                <a:lnTo>
                  <a:pt x="12748" y="7637"/>
                </a:lnTo>
                <a:lnTo>
                  <a:pt x="13242" y="7747"/>
                </a:lnTo>
                <a:lnTo>
                  <a:pt x="13709" y="7802"/>
                </a:lnTo>
                <a:lnTo>
                  <a:pt x="14176" y="7830"/>
                </a:lnTo>
                <a:lnTo>
                  <a:pt x="14973" y="7830"/>
                </a:lnTo>
                <a:lnTo>
                  <a:pt x="15632" y="7775"/>
                </a:lnTo>
                <a:lnTo>
                  <a:pt x="16072" y="7720"/>
                </a:lnTo>
                <a:lnTo>
                  <a:pt x="16236" y="7692"/>
                </a:lnTo>
                <a:lnTo>
                  <a:pt x="16181" y="7473"/>
                </a:lnTo>
                <a:lnTo>
                  <a:pt x="16017" y="7500"/>
                </a:lnTo>
                <a:lnTo>
                  <a:pt x="15605" y="7582"/>
                </a:lnTo>
                <a:lnTo>
                  <a:pt x="14973" y="7610"/>
                </a:lnTo>
                <a:lnTo>
                  <a:pt x="14588" y="7637"/>
                </a:lnTo>
                <a:lnTo>
                  <a:pt x="14176" y="7610"/>
                </a:lnTo>
                <a:lnTo>
                  <a:pt x="13737" y="7582"/>
                </a:lnTo>
                <a:lnTo>
                  <a:pt x="13269" y="7528"/>
                </a:lnTo>
                <a:lnTo>
                  <a:pt x="12802" y="7445"/>
                </a:lnTo>
                <a:lnTo>
                  <a:pt x="12308" y="7308"/>
                </a:lnTo>
                <a:lnTo>
                  <a:pt x="11841" y="7143"/>
                </a:lnTo>
                <a:lnTo>
                  <a:pt x="11347" y="6923"/>
                </a:lnTo>
                <a:lnTo>
                  <a:pt x="10880" y="6648"/>
                </a:lnTo>
                <a:lnTo>
                  <a:pt x="10412" y="6346"/>
                </a:lnTo>
                <a:lnTo>
                  <a:pt x="10110" y="6099"/>
                </a:lnTo>
                <a:lnTo>
                  <a:pt x="9836" y="5824"/>
                </a:lnTo>
                <a:lnTo>
                  <a:pt x="9588" y="5522"/>
                </a:lnTo>
                <a:lnTo>
                  <a:pt x="9341" y="5220"/>
                </a:lnTo>
                <a:lnTo>
                  <a:pt x="9121" y="4890"/>
                </a:lnTo>
                <a:lnTo>
                  <a:pt x="8929" y="4561"/>
                </a:lnTo>
                <a:lnTo>
                  <a:pt x="8737" y="4176"/>
                </a:lnTo>
                <a:lnTo>
                  <a:pt x="8572" y="3791"/>
                </a:lnTo>
                <a:lnTo>
                  <a:pt x="8407" y="3379"/>
                </a:lnTo>
                <a:lnTo>
                  <a:pt x="8297" y="2967"/>
                </a:lnTo>
                <a:lnTo>
                  <a:pt x="8187" y="2528"/>
                </a:lnTo>
                <a:lnTo>
                  <a:pt x="8077" y="2061"/>
                </a:lnTo>
                <a:lnTo>
                  <a:pt x="7995" y="1566"/>
                </a:lnTo>
                <a:lnTo>
                  <a:pt x="7940" y="1072"/>
                </a:lnTo>
                <a:lnTo>
                  <a:pt x="7913" y="522"/>
                </a:lnTo>
                <a:lnTo>
                  <a:pt x="7885" y="0"/>
                </a:ln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27"/>
          <p:cNvSpPr/>
          <p:nvPr/>
        </p:nvSpPr>
        <p:spPr>
          <a:xfrm>
            <a:off x="141060" y="107868"/>
            <a:ext cx="429796" cy="429805"/>
          </a:xfrm>
          <a:custGeom>
            <a:avLst/>
            <a:gdLst/>
            <a:ahLst/>
            <a:cxnLst/>
            <a:rect l="l" t="t" r="r" b="b"/>
            <a:pathLst>
              <a:path w="44366" h="44367" extrusionOk="0">
                <a:moveTo>
                  <a:pt x="22197" y="1"/>
                </a:moveTo>
                <a:lnTo>
                  <a:pt x="20329" y="17720"/>
                </a:lnTo>
                <a:lnTo>
                  <a:pt x="6511" y="6511"/>
                </a:lnTo>
                <a:lnTo>
                  <a:pt x="17719" y="20329"/>
                </a:lnTo>
                <a:lnTo>
                  <a:pt x="0" y="22170"/>
                </a:lnTo>
                <a:lnTo>
                  <a:pt x="17719" y="24038"/>
                </a:lnTo>
                <a:lnTo>
                  <a:pt x="6511" y="37856"/>
                </a:lnTo>
                <a:lnTo>
                  <a:pt x="20329" y="26648"/>
                </a:lnTo>
                <a:lnTo>
                  <a:pt x="22197" y="44367"/>
                </a:lnTo>
                <a:lnTo>
                  <a:pt x="24037" y="26648"/>
                </a:lnTo>
                <a:lnTo>
                  <a:pt x="37855" y="37856"/>
                </a:lnTo>
                <a:lnTo>
                  <a:pt x="26647" y="24038"/>
                </a:lnTo>
                <a:lnTo>
                  <a:pt x="44366" y="22170"/>
                </a:lnTo>
                <a:lnTo>
                  <a:pt x="26647" y="20329"/>
                </a:lnTo>
                <a:lnTo>
                  <a:pt x="37855" y="6511"/>
                </a:lnTo>
                <a:lnTo>
                  <a:pt x="24037" y="17720"/>
                </a:lnTo>
                <a:lnTo>
                  <a:pt x="22197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27"/>
          <p:cNvSpPr/>
          <p:nvPr/>
        </p:nvSpPr>
        <p:spPr>
          <a:xfrm>
            <a:off x="8583175" y="4599425"/>
            <a:ext cx="429796" cy="429805"/>
          </a:xfrm>
          <a:custGeom>
            <a:avLst/>
            <a:gdLst/>
            <a:ahLst/>
            <a:cxnLst/>
            <a:rect l="l" t="t" r="r" b="b"/>
            <a:pathLst>
              <a:path w="44366" h="44367" extrusionOk="0">
                <a:moveTo>
                  <a:pt x="22197" y="1"/>
                </a:moveTo>
                <a:lnTo>
                  <a:pt x="20329" y="17720"/>
                </a:lnTo>
                <a:lnTo>
                  <a:pt x="6511" y="6511"/>
                </a:lnTo>
                <a:lnTo>
                  <a:pt x="17719" y="20329"/>
                </a:lnTo>
                <a:lnTo>
                  <a:pt x="0" y="22170"/>
                </a:lnTo>
                <a:lnTo>
                  <a:pt x="17719" y="24038"/>
                </a:lnTo>
                <a:lnTo>
                  <a:pt x="6511" y="37856"/>
                </a:lnTo>
                <a:lnTo>
                  <a:pt x="20329" y="26648"/>
                </a:lnTo>
                <a:lnTo>
                  <a:pt x="22197" y="44367"/>
                </a:lnTo>
                <a:lnTo>
                  <a:pt x="24037" y="26648"/>
                </a:lnTo>
                <a:lnTo>
                  <a:pt x="37855" y="37856"/>
                </a:lnTo>
                <a:lnTo>
                  <a:pt x="26647" y="24038"/>
                </a:lnTo>
                <a:lnTo>
                  <a:pt x="44366" y="22170"/>
                </a:lnTo>
                <a:lnTo>
                  <a:pt x="26647" y="20329"/>
                </a:lnTo>
                <a:lnTo>
                  <a:pt x="37855" y="6511"/>
                </a:lnTo>
                <a:lnTo>
                  <a:pt x="24037" y="17720"/>
                </a:lnTo>
                <a:lnTo>
                  <a:pt x="22197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347250" y="327300"/>
            <a:ext cx="8449500" cy="44889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720000" y="518160"/>
            <a:ext cx="7704000" cy="548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716900" y="1204249"/>
            <a:ext cx="77040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 SemiBold"/>
              <a:buAutoNum type="arabicPeriod"/>
              <a:defRPr sz="1100"/>
            </a:lvl1pPr>
            <a:lvl2pPr marL="914400" lvl="1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 Condensed Light"/>
              <a:buAutoNum type="alphaLcPeriod"/>
              <a:defRPr sz="1600"/>
            </a:lvl2pPr>
            <a:lvl3pPr marL="1371600" lvl="2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 Condensed Light"/>
              <a:buAutoNum type="romanLcPeriod"/>
              <a:defRPr sz="1600"/>
            </a:lvl3pPr>
            <a:lvl4pPr marL="1828800" lvl="3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 Condensed Light"/>
              <a:buAutoNum type="arabicPeriod"/>
              <a:defRPr sz="1600"/>
            </a:lvl4pPr>
            <a:lvl5pPr marL="2286000" lvl="4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 Condensed Light"/>
              <a:buAutoNum type="alphaLcPeriod"/>
              <a:defRPr sz="1600"/>
            </a:lvl5pPr>
            <a:lvl6pPr marL="2743200" lvl="5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 Condensed Light"/>
              <a:buAutoNum type="romanLcPeriod"/>
              <a:defRPr sz="1600"/>
            </a:lvl6pPr>
            <a:lvl7pPr marL="3200400" lvl="6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 Condensed Light"/>
              <a:buAutoNum type="arabicPeriod"/>
              <a:defRPr sz="1600"/>
            </a:lvl7pPr>
            <a:lvl8pPr marL="3657600" lvl="7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 Condensed Light"/>
              <a:buAutoNum type="alphaLcPeriod"/>
              <a:defRPr sz="1600"/>
            </a:lvl8pPr>
            <a:lvl9pPr marL="4114800" lvl="8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 Condensed Light"/>
              <a:buAutoNum type="romanLcPeriod"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/>
          <p:nvPr/>
        </p:nvSpPr>
        <p:spPr>
          <a:xfrm>
            <a:off x="347200" y="327275"/>
            <a:ext cx="8449500" cy="44889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1284087" y="2581575"/>
            <a:ext cx="3120300" cy="36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2200" b="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title" idx="2"/>
          </p:nvPr>
        </p:nvSpPr>
        <p:spPr>
          <a:xfrm>
            <a:off x="4739913" y="2581575"/>
            <a:ext cx="3120300" cy="36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2200" b="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ubTitle" idx="1"/>
          </p:nvPr>
        </p:nvSpPr>
        <p:spPr>
          <a:xfrm>
            <a:off x="4739913" y="2950600"/>
            <a:ext cx="31203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ubTitle" idx="3"/>
          </p:nvPr>
        </p:nvSpPr>
        <p:spPr>
          <a:xfrm>
            <a:off x="1283787" y="2950600"/>
            <a:ext cx="31209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9" name="Google Shape;29;p5"/>
          <p:cNvSpPr/>
          <p:nvPr/>
        </p:nvSpPr>
        <p:spPr>
          <a:xfrm rot="5400000">
            <a:off x="4369038" y="3051852"/>
            <a:ext cx="405925" cy="2808250"/>
          </a:xfrm>
          <a:custGeom>
            <a:avLst/>
            <a:gdLst/>
            <a:ahLst/>
            <a:cxnLst/>
            <a:rect l="l" t="t" r="r" b="b"/>
            <a:pathLst>
              <a:path w="16237" h="112330" extrusionOk="0">
                <a:moveTo>
                  <a:pt x="7665" y="0"/>
                </a:moveTo>
                <a:lnTo>
                  <a:pt x="7665" y="110"/>
                </a:lnTo>
                <a:lnTo>
                  <a:pt x="7665" y="522"/>
                </a:lnTo>
                <a:lnTo>
                  <a:pt x="7610" y="1127"/>
                </a:lnTo>
                <a:lnTo>
                  <a:pt x="7501" y="1923"/>
                </a:lnTo>
                <a:lnTo>
                  <a:pt x="7418" y="2390"/>
                </a:lnTo>
                <a:lnTo>
                  <a:pt x="7308" y="2857"/>
                </a:lnTo>
                <a:lnTo>
                  <a:pt x="7171" y="3352"/>
                </a:lnTo>
                <a:lnTo>
                  <a:pt x="7006" y="3846"/>
                </a:lnTo>
                <a:lnTo>
                  <a:pt x="6814" y="4341"/>
                </a:lnTo>
                <a:lnTo>
                  <a:pt x="6567" y="4835"/>
                </a:lnTo>
                <a:lnTo>
                  <a:pt x="6292" y="5302"/>
                </a:lnTo>
                <a:lnTo>
                  <a:pt x="5990" y="5769"/>
                </a:lnTo>
                <a:lnTo>
                  <a:pt x="5633" y="6209"/>
                </a:lnTo>
                <a:lnTo>
                  <a:pt x="5220" y="6621"/>
                </a:lnTo>
                <a:lnTo>
                  <a:pt x="4973" y="6841"/>
                </a:lnTo>
                <a:lnTo>
                  <a:pt x="4726" y="7033"/>
                </a:lnTo>
                <a:lnTo>
                  <a:pt x="4451" y="7198"/>
                </a:lnTo>
                <a:lnTo>
                  <a:pt x="4177" y="7363"/>
                </a:lnTo>
                <a:lnTo>
                  <a:pt x="3874" y="7500"/>
                </a:lnTo>
                <a:lnTo>
                  <a:pt x="3600" y="7637"/>
                </a:lnTo>
                <a:lnTo>
                  <a:pt x="3270" y="7747"/>
                </a:lnTo>
                <a:lnTo>
                  <a:pt x="2968" y="7830"/>
                </a:lnTo>
                <a:lnTo>
                  <a:pt x="2638" y="7912"/>
                </a:lnTo>
                <a:lnTo>
                  <a:pt x="2281" y="7995"/>
                </a:lnTo>
                <a:lnTo>
                  <a:pt x="1924" y="8022"/>
                </a:lnTo>
                <a:lnTo>
                  <a:pt x="1567" y="8049"/>
                </a:lnTo>
                <a:lnTo>
                  <a:pt x="1210" y="8077"/>
                </a:lnTo>
                <a:lnTo>
                  <a:pt x="825" y="8049"/>
                </a:lnTo>
                <a:lnTo>
                  <a:pt x="28" y="7995"/>
                </a:lnTo>
                <a:lnTo>
                  <a:pt x="1" y="8214"/>
                </a:lnTo>
                <a:lnTo>
                  <a:pt x="413" y="8242"/>
                </a:lnTo>
                <a:lnTo>
                  <a:pt x="825" y="8269"/>
                </a:lnTo>
                <a:lnTo>
                  <a:pt x="1594" y="8269"/>
                </a:lnTo>
                <a:lnTo>
                  <a:pt x="1979" y="8242"/>
                </a:lnTo>
                <a:lnTo>
                  <a:pt x="2336" y="8187"/>
                </a:lnTo>
                <a:lnTo>
                  <a:pt x="2693" y="8132"/>
                </a:lnTo>
                <a:lnTo>
                  <a:pt x="3023" y="8049"/>
                </a:lnTo>
                <a:lnTo>
                  <a:pt x="3352" y="7940"/>
                </a:lnTo>
                <a:lnTo>
                  <a:pt x="3682" y="7830"/>
                </a:lnTo>
                <a:lnTo>
                  <a:pt x="3984" y="7692"/>
                </a:lnTo>
                <a:lnTo>
                  <a:pt x="4286" y="7555"/>
                </a:lnTo>
                <a:lnTo>
                  <a:pt x="4561" y="7390"/>
                </a:lnTo>
                <a:lnTo>
                  <a:pt x="4836" y="7198"/>
                </a:lnTo>
                <a:lnTo>
                  <a:pt x="5111" y="7006"/>
                </a:lnTo>
                <a:lnTo>
                  <a:pt x="5358" y="6786"/>
                </a:lnTo>
                <a:lnTo>
                  <a:pt x="5633" y="6539"/>
                </a:lnTo>
                <a:lnTo>
                  <a:pt x="5852" y="6264"/>
                </a:lnTo>
                <a:lnTo>
                  <a:pt x="6072" y="5989"/>
                </a:lnTo>
                <a:lnTo>
                  <a:pt x="6292" y="5714"/>
                </a:lnTo>
                <a:lnTo>
                  <a:pt x="6484" y="5440"/>
                </a:lnTo>
                <a:lnTo>
                  <a:pt x="6649" y="5138"/>
                </a:lnTo>
                <a:lnTo>
                  <a:pt x="6951" y="4533"/>
                </a:lnTo>
                <a:lnTo>
                  <a:pt x="7198" y="3929"/>
                </a:lnTo>
                <a:lnTo>
                  <a:pt x="7391" y="3297"/>
                </a:lnTo>
                <a:lnTo>
                  <a:pt x="7555" y="2720"/>
                </a:lnTo>
                <a:lnTo>
                  <a:pt x="7665" y="2143"/>
                </a:lnTo>
                <a:lnTo>
                  <a:pt x="7665" y="112330"/>
                </a:lnTo>
                <a:lnTo>
                  <a:pt x="7885" y="112330"/>
                </a:lnTo>
                <a:lnTo>
                  <a:pt x="7885" y="2171"/>
                </a:lnTo>
                <a:lnTo>
                  <a:pt x="8050" y="2885"/>
                </a:lnTo>
                <a:lnTo>
                  <a:pt x="8242" y="3517"/>
                </a:lnTo>
                <a:lnTo>
                  <a:pt x="8490" y="4121"/>
                </a:lnTo>
                <a:lnTo>
                  <a:pt x="8764" y="4698"/>
                </a:lnTo>
                <a:lnTo>
                  <a:pt x="9066" y="5220"/>
                </a:lnTo>
                <a:lnTo>
                  <a:pt x="9424" y="5687"/>
                </a:lnTo>
                <a:lnTo>
                  <a:pt x="9836" y="6127"/>
                </a:lnTo>
                <a:lnTo>
                  <a:pt x="10275" y="6511"/>
                </a:lnTo>
                <a:lnTo>
                  <a:pt x="10742" y="6841"/>
                </a:lnTo>
                <a:lnTo>
                  <a:pt x="11237" y="7115"/>
                </a:lnTo>
                <a:lnTo>
                  <a:pt x="11759" y="7335"/>
                </a:lnTo>
                <a:lnTo>
                  <a:pt x="12253" y="7500"/>
                </a:lnTo>
                <a:lnTo>
                  <a:pt x="12748" y="7637"/>
                </a:lnTo>
                <a:lnTo>
                  <a:pt x="13242" y="7747"/>
                </a:lnTo>
                <a:lnTo>
                  <a:pt x="13709" y="7802"/>
                </a:lnTo>
                <a:lnTo>
                  <a:pt x="14176" y="7830"/>
                </a:lnTo>
                <a:lnTo>
                  <a:pt x="14973" y="7830"/>
                </a:lnTo>
                <a:lnTo>
                  <a:pt x="15632" y="7775"/>
                </a:lnTo>
                <a:lnTo>
                  <a:pt x="16072" y="7720"/>
                </a:lnTo>
                <a:lnTo>
                  <a:pt x="16236" y="7692"/>
                </a:lnTo>
                <a:lnTo>
                  <a:pt x="16181" y="7473"/>
                </a:lnTo>
                <a:lnTo>
                  <a:pt x="16017" y="7500"/>
                </a:lnTo>
                <a:lnTo>
                  <a:pt x="15605" y="7582"/>
                </a:lnTo>
                <a:lnTo>
                  <a:pt x="14973" y="7610"/>
                </a:lnTo>
                <a:lnTo>
                  <a:pt x="14588" y="7637"/>
                </a:lnTo>
                <a:lnTo>
                  <a:pt x="14176" y="7610"/>
                </a:lnTo>
                <a:lnTo>
                  <a:pt x="13737" y="7582"/>
                </a:lnTo>
                <a:lnTo>
                  <a:pt x="13269" y="7528"/>
                </a:lnTo>
                <a:lnTo>
                  <a:pt x="12802" y="7445"/>
                </a:lnTo>
                <a:lnTo>
                  <a:pt x="12308" y="7308"/>
                </a:lnTo>
                <a:lnTo>
                  <a:pt x="11841" y="7143"/>
                </a:lnTo>
                <a:lnTo>
                  <a:pt x="11347" y="6923"/>
                </a:lnTo>
                <a:lnTo>
                  <a:pt x="10880" y="6648"/>
                </a:lnTo>
                <a:lnTo>
                  <a:pt x="10412" y="6346"/>
                </a:lnTo>
                <a:lnTo>
                  <a:pt x="10110" y="6099"/>
                </a:lnTo>
                <a:lnTo>
                  <a:pt x="9836" y="5824"/>
                </a:lnTo>
                <a:lnTo>
                  <a:pt x="9588" y="5522"/>
                </a:lnTo>
                <a:lnTo>
                  <a:pt x="9341" y="5220"/>
                </a:lnTo>
                <a:lnTo>
                  <a:pt x="9121" y="4890"/>
                </a:lnTo>
                <a:lnTo>
                  <a:pt x="8929" y="4561"/>
                </a:lnTo>
                <a:lnTo>
                  <a:pt x="8737" y="4176"/>
                </a:lnTo>
                <a:lnTo>
                  <a:pt x="8572" y="3791"/>
                </a:lnTo>
                <a:lnTo>
                  <a:pt x="8407" y="3379"/>
                </a:lnTo>
                <a:lnTo>
                  <a:pt x="8297" y="2967"/>
                </a:lnTo>
                <a:lnTo>
                  <a:pt x="8187" y="2528"/>
                </a:lnTo>
                <a:lnTo>
                  <a:pt x="8077" y="2061"/>
                </a:lnTo>
                <a:lnTo>
                  <a:pt x="7995" y="1566"/>
                </a:lnTo>
                <a:lnTo>
                  <a:pt x="7940" y="1072"/>
                </a:lnTo>
                <a:lnTo>
                  <a:pt x="7913" y="522"/>
                </a:lnTo>
                <a:lnTo>
                  <a:pt x="7885" y="0"/>
                </a:ln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title" idx="4"/>
          </p:nvPr>
        </p:nvSpPr>
        <p:spPr>
          <a:xfrm>
            <a:off x="720000" y="518160"/>
            <a:ext cx="7704000" cy="548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>
            <a:off x="347250" y="327300"/>
            <a:ext cx="8449500" cy="44889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title"/>
          </p:nvPr>
        </p:nvSpPr>
        <p:spPr>
          <a:xfrm>
            <a:off x="720000" y="518160"/>
            <a:ext cx="7704000" cy="548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6"/>
          <p:cNvSpPr/>
          <p:nvPr/>
        </p:nvSpPr>
        <p:spPr>
          <a:xfrm>
            <a:off x="8215885" y="476993"/>
            <a:ext cx="429796" cy="429805"/>
          </a:xfrm>
          <a:custGeom>
            <a:avLst/>
            <a:gdLst/>
            <a:ahLst/>
            <a:cxnLst/>
            <a:rect l="l" t="t" r="r" b="b"/>
            <a:pathLst>
              <a:path w="44366" h="44367" extrusionOk="0">
                <a:moveTo>
                  <a:pt x="22197" y="1"/>
                </a:moveTo>
                <a:lnTo>
                  <a:pt x="20329" y="17720"/>
                </a:lnTo>
                <a:lnTo>
                  <a:pt x="6511" y="6511"/>
                </a:lnTo>
                <a:lnTo>
                  <a:pt x="17719" y="20329"/>
                </a:lnTo>
                <a:lnTo>
                  <a:pt x="0" y="22170"/>
                </a:lnTo>
                <a:lnTo>
                  <a:pt x="17719" y="24038"/>
                </a:lnTo>
                <a:lnTo>
                  <a:pt x="6511" y="37856"/>
                </a:lnTo>
                <a:lnTo>
                  <a:pt x="20329" y="26648"/>
                </a:lnTo>
                <a:lnTo>
                  <a:pt x="22197" y="44367"/>
                </a:lnTo>
                <a:lnTo>
                  <a:pt x="24037" y="26648"/>
                </a:lnTo>
                <a:lnTo>
                  <a:pt x="37855" y="37856"/>
                </a:lnTo>
                <a:lnTo>
                  <a:pt x="26647" y="24038"/>
                </a:lnTo>
                <a:lnTo>
                  <a:pt x="44366" y="22170"/>
                </a:lnTo>
                <a:lnTo>
                  <a:pt x="26647" y="20329"/>
                </a:lnTo>
                <a:lnTo>
                  <a:pt x="37855" y="6511"/>
                </a:lnTo>
                <a:lnTo>
                  <a:pt x="24037" y="17720"/>
                </a:lnTo>
                <a:lnTo>
                  <a:pt x="22197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6"/>
          <p:cNvSpPr/>
          <p:nvPr/>
        </p:nvSpPr>
        <p:spPr>
          <a:xfrm>
            <a:off x="498335" y="476993"/>
            <a:ext cx="429796" cy="429805"/>
          </a:xfrm>
          <a:custGeom>
            <a:avLst/>
            <a:gdLst/>
            <a:ahLst/>
            <a:cxnLst/>
            <a:rect l="l" t="t" r="r" b="b"/>
            <a:pathLst>
              <a:path w="44366" h="44367" extrusionOk="0">
                <a:moveTo>
                  <a:pt x="22197" y="1"/>
                </a:moveTo>
                <a:lnTo>
                  <a:pt x="20329" y="17720"/>
                </a:lnTo>
                <a:lnTo>
                  <a:pt x="6511" y="6511"/>
                </a:lnTo>
                <a:lnTo>
                  <a:pt x="17719" y="20329"/>
                </a:lnTo>
                <a:lnTo>
                  <a:pt x="0" y="22170"/>
                </a:lnTo>
                <a:lnTo>
                  <a:pt x="17719" y="24038"/>
                </a:lnTo>
                <a:lnTo>
                  <a:pt x="6511" y="37856"/>
                </a:lnTo>
                <a:lnTo>
                  <a:pt x="20329" y="26648"/>
                </a:lnTo>
                <a:lnTo>
                  <a:pt x="22197" y="44367"/>
                </a:lnTo>
                <a:lnTo>
                  <a:pt x="24037" y="26648"/>
                </a:lnTo>
                <a:lnTo>
                  <a:pt x="37855" y="37856"/>
                </a:lnTo>
                <a:lnTo>
                  <a:pt x="26647" y="24038"/>
                </a:lnTo>
                <a:lnTo>
                  <a:pt x="44366" y="22170"/>
                </a:lnTo>
                <a:lnTo>
                  <a:pt x="26647" y="20329"/>
                </a:lnTo>
                <a:lnTo>
                  <a:pt x="37855" y="6511"/>
                </a:lnTo>
                <a:lnTo>
                  <a:pt x="24037" y="17720"/>
                </a:lnTo>
                <a:lnTo>
                  <a:pt x="22197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347250" y="327300"/>
            <a:ext cx="8449500" cy="44889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body" idx="1"/>
          </p:nvPr>
        </p:nvSpPr>
        <p:spPr>
          <a:xfrm>
            <a:off x="2193000" y="1593600"/>
            <a:ext cx="4721100" cy="219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Nunito Light"/>
              <a:buChar char="●"/>
              <a:defRPr/>
            </a:lvl1pPr>
            <a:lvl2pPr marL="914400" lvl="1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/>
            </a:lvl2pPr>
            <a:lvl3pPr marL="1371600" lvl="2" indent="-32385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Font typeface="Nunito Light"/>
              <a:buChar char="■"/>
              <a:defRPr/>
            </a:lvl3pPr>
            <a:lvl4pPr marL="1828800" lvl="3" indent="-32385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Font typeface="Nunito Light"/>
              <a:buChar char="●"/>
              <a:defRPr/>
            </a:lvl4pPr>
            <a:lvl5pPr marL="2286000" lvl="4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marL="2743200" lvl="5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marL="3200400" lvl="6" indent="-31115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300"/>
              <a:buFont typeface="Nunito Light"/>
              <a:buChar char="●"/>
              <a:defRPr/>
            </a:lvl7pPr>
            <a:lvl8pPr marL="3657600" lvl="7" indent="-31115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300"/>
              <a:buFont typeface="Nunito Light"/>
              <a:buChar char="○"/>
              <a:defRPr/>
            </a:lvl8pPr>
            <a:lvl9pPr marL="4114800" lvl="8" indent="-3175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720000" y="521208"/>
            <a:ext cx="7704000" cy="548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7"/>
          <p:cNvSpPr/>
          <p:nvPr/>
        </p:nvSpPr>
        <p:spPr>
          <a:xfrm rot="5400000">
            <a:off x="4369038" y="3042900"/>
            <a:ext cx="405925" cy="2808250"/>
          </a:xfrm>
          <a:custGeom>
            <a:avLst/>
            <a:gdLst/>
            <a:ahLst/>
            <a:cxnLst/>
            <a:rect l="l" t="t" r="r" b="b"/>
            <a:pathLst>
              <a:path w="16237" h="112330" extrusionOk="0">
                <a:moveTo>
                  <a:pt x="7665" y="0"/>
                </a:moveTo>
                <a:lnTo>
                  <a:pt x="7665" y="110"/>
                </a:lnTo>
                <a:lnTo>
                  <a:pt x="7665" y="522"/>
                </a:lnTo>
                <a:lnTo>
                  <a:pt x="7610" y="1127"/>
                </a:lnTo>
                <a:lnTo>
                  <a:pt x="7501" y="1923"/>
                </a:lnTo>
                <a:lnTo>
                  <a:pt x="7418" y="2390"/>
                </a:lnTo>
                <a:lnTo>
                  <a:pt x="7308" y="2857"/>
                </a:lnTo>
                <a:lnTo>
                  <a:pt x="7171" y="3352"/>
                </a:lnTo>
                <a:lnTo>
                  <a:pt x="7006" y="3846"/>
                </a:lnTo>
                <a:lnTo>
                  <a:pt x="6814" y="4341"/>
                </a:lnTo>
                <a:lnTo>
                  <a:pt x="6567" y="4835"/>
                </a:lnTo>
                <a:lnTo>
                  <a:pt x="6292" y="5302"/>
                </a:lnTo>
                <a:lnTo>
                  <a:pt x="5990" y="5769"/>
                </a:lnTo>
                <a:lnTo>
                  <a:pt x="5633" y="6209"/>
                </a:lnTo>
                <a:lnTo>
                  <a:pt x="5220" y="6621"/>
                </a:lnTo>
                <a:lnTo>
                  <a:pt x="4973" y="6841"/>
                </a:lnTo>
                <a:lnTo>
                  <a:pt x="4726" y="7033"/>
                </a:lnTo>
                <a:lnTo>
                  <a:pt x="4451" y="7198"/>
                </a:lnTo>
                <a:lnTo>
                  <a:pt x="4177" y="7363"/>
                </a:lnTo>
                <a:lnTo>
                  <a:pt x="3874" y="7500"/>
                </a:lnTo>
                <a:lnTo>
                  <a:pt x="3600" y="7637"/>
                </a:lnTo>
                <a:lnTo>
                  <a:pt x="3270" y="7747"/>
                </a:lnTo>
                <a:lnTo>
                  <a:pt x="2968" y="7830"/>
                </a:lnTo>
                <a:lnTo>
                  <a:pt x="2638" y="7912"/>
                </a:lnTo>
                <a:lnTo>
                  <a:pt x="2281" y="7995"/>
                </a:lnTo>
                <a:lnTo>
                  <a:pt x="1924" y="8022"/>
                </a:lnTo>
                <a:lnTo>
                  <a:pt x="1567" y="8049"/>
                </a:lnTo>
                <a:lnTo>
                  <a:pt x="1210" y="8077"/>
                </a:lnTo>
                <a:lnTo>
                  <a:pt x="825" y="8049"/>
                </a:lnTo>
                <a:lnTo>
                  <a:pt x="28" y="7995"/>
                </a:lnTo>
                <a:lnTo>
                  <a:pt x="1" y="8214"/>
                </a:lnTo>
                <a:lnTo>
                  <a:pt x="413" y="8242"/>
                </a:lnTo>
                <a:lnTo>
                  <a:pt x="825" y="8269"/>
                </a:lnTo>
                <a:lnTo>
                  <a:pt x="1594" y="8269"/>
                </a:lnTo>
                <a:lnTo>
                  <a:pt x="1979" y="8242"/>
                </a:lnTo>
                <a:lnTo>
                  <a:pt x="2336" y="8187"/>
                </a:lnTo>
                <a:lnTo>
                  <a:pt x="2693" y="8132"/>
                </a:lnTo>
                <a:lnTo>
                  <a:pt x="3023" y="8049"/>
                </a:lnTo>
                <a:lnTo>
                  <a:pt x="3352" y="7940"/>
                </a:lnTo>
                <a:lnTo>
                  <a:pt x="3682" y="7830"/>
                </a:lnTo>
                <a:lnTo>
                  <a:pt x="3984" y="7692"/>
                </a:lnTo>
                <a:lnTo>
                  <a:pt x="4286" y="7555"/>
                </a:lnTo>
                <a:lnTo>
                  <a:pt x="4561" y="7390"/>
                </a:lnTo>
                <a:lnTo>
                  <a:pt x="4836" y="7198"/>
                </a:lnTo>
                <a:lnTo>
                  <a:pt x="5111" y="7006"/>
                </a:lnTo>
                <a:lnTo>
                  <a:pt x="5358" y="6786"/>
                </a:lnTo>
                <a:lnTo>
                  <a:pt x="5633" y="6539"/>
                </a:lnTo>
                <a:lnTo>
                  <a:pt x="5852" y="6264"/>
                </a:lnTo>
                <a:lnTo>
                  <a:pt x="6072" y="5989"/>
                </a:lnTo>
                <a:lnTo>
                  <a:pt x="6292" y="5714"/>
                </a:lnTo>
                <a:lnTo>
                  <a:pt x="6484" y="5440"/>
                </a:lnTo>
                <a:lnTo>
                  <a:pt x="6649" y="5138"/>
                </a:lnTo>
                <a:lnTo>
                  <a:pt x="6951" y="4533"/>
                </a:lnTo>
                <a:lnTo>
                  <a:pt x="7198" y="3929"/>
                </a:lnTo>
                <a:lnTo>
                  <a:pt x="7391" y="3297"/>
                </a:lnTo>
                <a:lnTo>
                  <a:pt x="7555" y="2720"/>
                </a:lnTo>
                <a:lnTo>
                  <a:pt x="7665" y="2143"/>
                </a:lnTo>
                <a:lnTo>
                  <a:pt x="7665" y="112330"/>
                </a:lnTo>
                <a:lnTo>
                  <a:pt x="7885" y="112330"/>
                </a:lnTo>
                <a:lnTo>
                  <a:pt x="7885" y="2171"/>
                </a:lnTo>
                <a:lnTo>
                  <a:pt x="8050" y="2885"/>
                </a:lnTo>
                <a:lnTo>
                  <a:pt x="8242" y="3517"/>
                </a:lnTo>
                <a:lnTo>
                  <a:pt x="8490" y="4121"/>
                </a:lnTo>
                <a:lnTo>
                  <a:pt x="8764" y="4698"/>
                </a:lnTo>
                <a:lnTo>
                  <a:pt x="9066" y="5220"/>
                </a:lnTo>
                <a:lnTo>
                  <a:pt x="9424" y="5687"/>
                </a:lnTo>
                <a:lnTo>
                  <a:pt x="9836" y="6127"/>
                </a:lnTo>
                <a:lnTo>
                  <a:pt x="10275" y="6511"/>
                </a:lnTo>
                <a:lnTo>
                  <a:pt x="10742" y="6841"/>
                </a:lnTo>
                <a:lnTo>
                  <a:pt x="11237" y="7115"/>
                </a:lnTo>
                <a:lnTo>
                  <a:pt x="11759" y="7335"/>
                </a:lnTo>
                <a:lnTo>
                  <a:pt x="12253" y="7500"/>
                </a:lnTo>
                <a:lnTo>
                  <a:pt x="12748" y="7637"/>
                </a:lnTo>
                <a:lnTo>
                  <a:pt x="13242" y="7747"/>
                </a:lnTo>
                <a:lnTo>
                  <a:pt x="13709" y="7802"/>
                </a:lnTo>
                <a:lnTo>
                  <a:pt x="14176" y="7830"/>
                </a:lnTo>
                <a:lnTo>
                  <a:pt x="14973" y="7830"/>
                </a:lnTo>
                <a:lnTo>
                  <a:pt x="15632" y="7775"/>
                </a:lnTo>
                <a:lnTo>
                  <a:pt x="16072" y="7720"/>
                </a:lnTo>
                <a:lnTo>
                  <a:pt x="16236" y="7692"/>
                </a:lnTo>
                <a:lnTo>
                  <a:pt x="16181" y="7473"/>
                </a:lnTo>
                <a:lnTo>
                  <a:pt x="16017" y="7500"/>
                </a:lnTo>
                <a:lnTo>
                  <a:pt x="15605" y="7582"/>
                </a:lnTo>
                <a:lnTo>
                  <a:pt x="14973" y="7610"/>
                </a:lnTo>
                <a:lnTo>
                  <a:pt x="14588" y="7637"/>
                </a:lnTo>
                <a:lnTo>
                  <a:pt x="14176" y="7610"/>
                </a:lnTo>
                <a:lnTo>
                  <a:pt x="13737" y="7582"/>
                </a:lnTo>
                <a:lnTo>
                  <a:pt x="13269" y="7528"/>
                </a:lnTo>
                <a:lnTo>
                  <a:pt x="12802" y="7445"/>
                </a:lnTo>
                <a:lnTo>
                  <a:pt x="12308" y="7308"/>
                </a:lnTo>
                <a:lnTo>
                  <a:pt x="11841" y="7143"/>
                </a:lnTo>
                <a:lnTo>
                  <a:pt x="11347" y="6923"/>
                </a:lnTo>
                <a:lnTo>
                  <a:pt x="10880" y="6648"/>
                </a:lnTo>
                <a:lnTo>
                  <a:pt x="10412" y="6346"/>
                </a:lnTo>
                <a:lnTo>
                  <a:pt x="10110" y="6099"/>
                </a:lnTo>
                <a:lnTo>
                  <a:pt x="9836" y="5824"/>
                </a:lnTo>
                <a:lnTo>
                  <a:pt x="9588" y="5522"/>
                </a:lnTo>
                <a:lnTo>
                  <a:pt x="9341" y="5220"/>
                </a:lnTo>
                <a:lnTo>
                  <a:pt x="9121" y="4890"/>
                </a:lnTo>
                <a:lnTo>
                  <a:pt x="8929" y="4561"/>
                </a:lnTo>
                <a:lnTo>
                  <a:pt x="8737" y="4176"/>
                </a:lnTo>
                <a:lnTo>
                  <a:pt x="8572" y="3791"/>
                </a:lnTo>
                <a:lnTo>
                  <a:pt x="8407" y="3379"/>
                </a:lnTo>
                <a:lnTo>
                  <a:pt x="8297" y="2967"/>
                </a:lnTo>
                <a:lnTo>
                  <a:pt x="8187" y="2528"/>
                </a:lnTo>
                <a:lnTo>
                  <a:pt x="8077" y="2061"/>
                </a:lnTo>
                <a:lnTo>
                  <a:pt x="7995" y="1566"/>
                </a:lnTo>
                <a:lnTo>
                  <a:pt x="7940" y="1072"/>
                </a:lnTo>
                <a:lnTo>
                  <a:pt x="7913" y="522"/>
                </a:lnTo>
                <a:lnTo>
                  <a:pt x="7885" y="0"/>
                </a:ln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1" name="Google Shape;41;p7"/>
          <p:cNvGrpSpPr/>
          <p:nvPr/>
        </p:nvGrpSpPr>
        <p:grpSpPr>
          <a:xfrm rot="5400000">
            <a:off x="23243" y="1021088"/>
            <a:ext cx="1386344" cy="427224"/>
            <a:chOff x="3802525" y="1096175"/>
            <a:chExt cx="1386344" cy="427224"/>
          </a:xfrm>
        </p:grpSpPr>
        <p:sp>
          <p:nvSpPr>
            <p:cNvPr id="42" name="Google Shape;42;p7"/>
            <p:cNvSpPr/>
            <p:nvPr/>
          </p:nvSpPr>
          <p:spPr>
            <a:xfrm>
              <a:off x="3802525" y="1096175"/>
              <a:ext cx="427224" cy="427224"/>
            </a:xfrm>
            <a:custGeom>
              <a:avLst/>
              <a:gdLst/>
              <a:ahLst/>
              <a:cxnLst/>
              <a:rect l="l" t="t" r="r" b="b"/>
              <a:pathLst>
                <a:path w="21923" h="21923" extrusionOk="0">
                  <a:moveTo>
                    <a:pt x="10962" y="1429"/>
                  </a:moveTo>
                  <a:lnTo>
                    <a:pt x="11017" y="1896"/>
                  </a:lnTo>
                  <a:lnTo>
                    <a:pt x="11127" y="2363"/>
                  </a:lnTo>
                  <a:lnTo>
                    <a:pt x="11236" y="2803"/>
                  </a:lnTo>
                  <a:lnTo>
                    <a:pt x="11346" y="3242"/>
                  </a:lnTo>
                  <a:lnTo>
                    <a:pt x="11484" y="3682"/>
                  </a:lnTo>
                  <a:lnTo>
                    <a:pt x="11648" y="4094"/>
                  </a:lnTo>
                  <a:lnTo>
                    <a:pt x="11841" y="4506"/>
                  </a:lnTo>
                  <a:lnTo>
                    <a:pt x="12033" y="4918"/>
                  </a:lnTo>
                  <a:lnTo>
                    <a:pt x="12225" y="5330"/>
                  </a:lnTo>
                  <a:lnTo>
                    <a:pt x="12445" y="5714"/>
                  </a:lnTo>
                  <a:lnTo>
                    <a:pt x="12692" y="6072"/>
                  </a:lnTo>
                  <a:lnTo>
                    <a:pt x="12940" y="6456"/>
                  </a:lnTo>
                  <a:lnTo>
                    <a:pt x="13214" y="6813"/>
                  </a:lnTo>
                  <a:lnTo>
                    <a:pt x="13516" y="7143"/>
                  </a:lnTo>
                  <a:lnTo>
                    <a:pt x="13791" y="7500"/>
                  </a:lnTo>
                  <a:lnTo>
                    <a:pt x="14121" y="7802"/>
                  </a:lnTo>
                  <a:lnTo>
                    <a:pt x="14423" y="8104"/>
                  </a:lnTo>
                  <a:lnTo>
                    <a:pt x="14753" y="8407"/>
                  </a:lnTo>
                  <a:lnTo>
                    <a:pt x="15110" y="8681"/>
                  </a:lnTo>
                  <a:lnTo>
                    <a:pt x="15467" y="8956"/>
                  </a:lnTo>
                  <a:lnTo>
                    <a:pt x="15824" y="9231"/>
                  </a:lnTo>
                  <a:lnTo>
                    <a:pt x="16209" y="9451"/>
                  </a:lnTo>
                  <a:lnTo>
                    <a:pt x="16593" y="9670"/>
                  </a:lnTo>
                  <a:lnTo>
                    <a:pt x="17005" y="9890"/>
                  </a:lnTo>
                  <a:lnTo>
                    <a:pt x="17417" y="10082"/>
                  </a:lnTo>
                  <a:lnTo>
                    <a:pt x="17829" y="10247"/>
                  </a:lnTo>
                  <a:lnTo>
                    <a:pt x="18242" y="10412"/>
                  </a:lnTo>
                  <a:lnTo>
                    <a:pt x="18681" y="10549"/>
                  </a:lnTo>
                  <a:lnTo>
                    <a:pt x="19121" y="10687"/>
                  </a:lnTo>
                  <a:lnTo>
                    <a:pt x="19588" y="10797"/>
                  </a:lnTo>
                  <a:lnTo>
                    <a:pt x="20027" y="10879"/>
                  </a:lnTo>
                  <a:lnTo>
                    <a:pt x="20494" y="10961"/>
                  </a:lnTo>
                  <a:lnTo>
                    <a:pt x="20027" y="11016"/>
                  </a:lnTo>
                  <a:lnTo>
                    <a:pt x="19588" y="11126"/>
                  </a:lnTo>
                  <a:lnTo>
                    <a:pt x="19121" y="11209"/>
                  </a:lnTo>
                  <a:lnTo>
                    <a:pt x="18681" y="11346"/>
                  </a:lnTo>
                  <a:lnTo>
                    <a:pt x="18242" y="11483"/>
                  </a:lnTo>
                  <a:lnTo>
                    <a:pt x="17829" y="11648"/>
                  </a:lnTo>
                  <a:lnTo>
                    <a:pt x="17417" y="11841"/>
                  </a:lnTo>
                  <a:lnTo>
                    <a:pt x="17005" y="12033"/>
                  </a:lnTo>
                  <a:lnTo>
                    <a:pt x="16593" y="12225"/>
                  </a:lnTo>
                  <a:lnTo>
                    <a:pt x="16209" y="12445"/>
                  </a:lnTo>
                  <a:lnTo>
                    <a:pt x="15824" y="12692"/>
                  </a:lnTo>
                  <a:lnTo>
                    <a:pt x="15467" y="12939"/>
                  </a:lnTo>
                  <a:lnTo>
                    <a:pt x="15110" y="13214"/>
                  </a:lnTo>
                  <a:lnTo>
                    <a:pt x="14753" y="13489"/>
                  </a:lnTo>
                  <a:lnTo>
                    <a:pt x="14423" y="13791"/>
                  </a:lnTo>
                  <a:lnTo>
                    <a:pt x="14121" y="14121"/>
                  </a:lnTo>
                  <a:lnTo>
                    <a:pt x="13791" y="14423"/>
                  </a:lnTo>
                  <a:lnTo>
                    <a:pt x="13516" y="14753"/>
                  </a:lnTo>
                  <a:lnTo>
                    <a:pt x="13214" y="15110"/>
                  </a:lnTo>
                  <a:lnTo>
                    <a:pt x="12940" y="15467"/>
                  </a:lnTo>
                  <a:lnTo>
                    <a:pt x="12692" y="15824"/>
                  </a:lnTo>
                  <a:lnTo>
                    <a:pt x="12445" y="16208"/>
                  </a:lnTo>
                  <a:lnTo>
                    <a:pt x="12225" y="16593"/>
                  </a:lnTo>
                  <a:lnTo>
                    <a:pt x="12033" y="17005"/>
                  </a:lnTo>
                  <a:lnTo>
                    <a:pt x="11841" y="17417"/>
                  </a:lnTo>
                  <a:lnTo>
                    <a:pt x="11648" y="17829"/>
                  </a:lnTo>
                  <a:lnTo>
                    <a:pt x="11484" y="18241"/>
                  </a:lnTo>
                  <a:lnTo>
                    <a:pt x="11346" y="18681"/>
                  </a:lnTo>
                  <a:lnTo>
                    <a:pt x="11236" y="19120"/>
                  </a:lnTo>
                  <a:lnTo>
                    <a:pt x="11127" y="19560"/>
                  </a:lnTo>
                  <a:lnTo>
                    <a:pt x="11017" y="20027"/>
                  </a:lnTo>
                  <a:lnTo>
                    <a:pt x="10962" y="20494"/>
                  </a:lnTo>
                  <a:lnTo>
                    <a:pt x="10879" y="20027"/>
                  </a:lnTo>
                  <a:lnTo>
                    <a:pt x="10797" y="19560"/>
                  </a:lnTo>
                  <a:lnTo>
                    <a:pt x="10687" y="19120"/>
                  </a:lnTo>
                  <a:lnTo>
                    <a:pt x="10577" y="18681"/>
                  </a:lnTo>
                  <a:lnTo>
                    <a:pt x="10412" y="18241"/>
                  </a:lnTo>
                  <a:lnTo>
                    <a:pt x="10275" y="17829"/>
                  </a:lnTo>
                  <a:lnTo>
                    <a:pt x="10083" y="17417"/>
                  </a:lnTo>
                  <a:lnTo>
                    <a:pt x="9890" y="17005"/>
                  </a:lnTo>
                  <a:lnTo>
                    <a:pt x="9671" y="16593"/>
                  </a:lnTo>
                  <a:lnTo>
                    <a:pt x="9451" y="16208"/>
                  </a:lnTo>
                  <a:lnTo>
                    <a:pt x="9231" y="15824"/>
                  </a:lnTo>
                  <a:lnTo>
                    <a:pt x="8956" y="15467"/>
                  </a:lnTo>
                  <a:lnTo>
                    <a:pt x="8709" y="15110"/>
                  </a:lnTo>
                  <a:lnTo>
                    <a:pt x="8407" y="14753"/>
                  </a:lnTo>
                  <a:lnTo>
                    <a:pt x="8105" y="14423"/>
                  </a:lnTo>
                  <a:lnTo>
                    <a:pt x="7802" y="14121"/>
                  </a:lnTo>
                  <a:lnTo>
                    <a:pt x="7500" y="13791"/>
                  </a:lnTo>
                  <a:lnTo>
                    <a:pt x="7143" y="13489"/>
                  </a:lnTo>
                  <a:lnTo>
                    <a:pt x="6814" y="13214"/>
                  </a:lnTo>
                  <a:lnTo>
                    <a:pt x="6456" y="12939"/>
                  </a:lnTo>
                  <a:lnTo>
                    <a:pt x="6099" y="12692"/>
                  </a:lnTo>
                  <a:lnTo>
                    <a:pt x="5715" y="12445"/>
                  </a:lnTo>
                  <a:lnTo>
                    <a:pt x="5330" y="12225"/>
                  </a:lnTo>
                  <a:lnTo>
                    <a:pt x="4918" y="12033"/>
                  </a:lnTo>
                  <a:lnTo>
                    <a:pt x="4506" y="11841"/>
                  </a:lnTo>
                  <a:lnTo>
                    <a:pt x="4094" y="11648"/>
                  </a:lnTo>
                  <a:lnTo>
                    <a:pt x="3682" y="11483"/>
                  </a:lnTo>
                  <a:lnTo>
                    <a:pt x="3242" y="11346"/>
                  </a:lnTo>
                  <a:lnTo>
                    <a:pt x="2803" y="11209"/>
                  </a:lnTo>
                  <a:lnTo>
                    <a:pt x="2363" y="11126"/>
                  </a:lnTo>
                  <a:lnTo>
                    <a:pt x="1896" y="11016"/>
                  </a:lnTo>
                  <a:lnTo>
                    <a:pt x="1429" y="10961"/>
                  </a:lnTo>
                  <a:lnTo>
                    <a:pt x="1896" y="10879"/>
                  </a:lnTo>
                  <a:lnTo>
                    <a:pt x="2363" y="10797"/>
                  </a:lnTo>
                  <a:lnTo>
                    <a:pt x="2803" y="10687"/>
                  </a:lnTo>
                  <a:lnTo>
                    <a:pt x="3242" y="10549"/>
                  </a:lnTo>
                  <a:lnTo>
                    <a:pt x="3682" y="10412"/>
                  </a:lnTo>
                  <a:lnTo>
                    <a:pt x="4094" y="10247"/>
                  </a:lnTo>
                  <a:lnTo>
                    <a:pt x="4506" y="10082"/>
                  </a:lnTo>
                  <a:lnTo>
                    <a:pt x="4918" y="9890"/>
                  </a:lnTo>
                  <a:lnTo>
                    <a:pt x="5330" y="9670"/>
                  </a:lnTo>
                  <a:lnTo>
                    <a:pt x="5715" y="9451"/>
                  </a:lnTo>
                  <a:lnTo>
                    <a:pt x="6099" y="9231"/>
                  </a:lnTo>
                  <a:lnTo>
                    <a:pt x="6456" y="8956"/>
                  </a:lnTo>
                  <a:lnTo>
                    <a:pt x="6814" y="8681"/>
                  </a:lnTo>
                  <a:lnTo>
                    <a:pt x="7143" y="8407"/>
                  </a:lnTo>
                  <a:lnTo>
                    <a:pt x="7500" y="8104"/>
                  </a:lnTo>
                  <a:lnTo>
                    <a:pt x="7802" y="7802"/>
                  </a:lnTo>
                  <a:lnTo>
                    <a:pt x="8105" y="7500"/>
                  </a:lnTo>
                  <a:lnTo>
                    <a:pt x="8407" y="7143"/>
                  </a:lnTo>
                  <a:lnTo>
                    <a:pt x="8709" y="6813"/>
                  </a:lnTo>
                  <a:lnTo>
                    <a:pt x="8956" y="6456"/>
                  </a:lnTo>
                  <a:lnTo>
                    <a:pt x="9231" y="6072"/>
                  </a:lnTo>
                  <a:lnTo>
                    <a:pt x="9451" y="5714"/>
                  </a:lnTo>
                  <a:lnTo>
                    <a:pt x="9671" y="5330"/>
                  </a:lnTo>
                  <a:lnTo>
                    <a:pt x="9890" y="4918"/>
                  </a:lnTo>
                  <a:lnTo>
                    <a:pt x="10083" y="4506"/>
                  </a:lnTo>
                  <a:lnTo>
                    <a:pt x="10275" y="4094"/>
                  </a:lnTo>
                  <a:lnTo>
                    <a:pt x="10412" y="3682"/>
                  </a:lnTo>
                  <a:lnTo>
                    <a:pt x="10577" y="3242"/>
                  </a:lnTo>
                  <a:lnTo>
                    <a:pt x="10687" y="2803"/>
                  </a:lnTo>
                  <a:lnTo>
                    <a:pt x="10797" y="2363"/>
                  </a:lnTo>
                  <a:lnTo>
                    <a:pt x="10879" y="1896"/>
                  </a:lnTo>
                  <a:lnTo>
                    <a:pt x="10962" y="1429"/>
                  </a:lnTo>
                  <a:close/>
                  <a:moveTo>
                    <a:pt x="10852" y="0"/>
                  </a:moveTo>
                  <a:lnTo>
                    <a:pt x="10852" y="550"/>
                  </a:lnTo>
                  <a:lnTo>
                    <a:pt x="10797" y="1099"/>
                  </a:lnTo>
                  <a:lnTo>
                    <a:pt x="10742" y="1649"/>
                  </a:lnTo>
                  <a:lnTo>
                    <a:pt x="10632" y="2198"/>
                  </a:lnTo>
                  <a:lnTo>
                    <a:pt x="10522" y="2720"/>
                  </a:lnTo>
                  <a:lnTo>
                    <a:pt x="10385" y="3215"/>
                  </a:lnTo>
                  <a:lnTo>
                    <a:pt x="10192" y="3737"/>
                  </a:lnTo>
                  <a:lnTo>
                    <a:pt x="10000" y="4231"/>
                  </a:lnTo>
                  <a:lnTo>
                    <a:pt x="9780" y="4698"/>
                  </a:lnTo>
                  <a:lnTo>
                    <a:pt x="9561" y="5165"/>
                  </a:lnTo>
                  <a:lnTo>
                    <a:pt x="9286" y="5632"/>
                  </a:lnTo>
                  <a:lnTo>
                    <a:pt x="9011" y="6072"/>
                  </a:lnTo>
                  <a:lnTo>
                    <a:pt x="8709" y="6484"/>
                  </a:lnTo>
                  <a:lnTo>
                    <a:pt x="8379" y="6896"/>
                  </a:lnTo>
                  <a:lnTo>
                    <a:pt x="8050" y="7308"/>
                  </a:lnTo>
                  <a:lnTo>
                    <a:pt x="7665" y="7665"/>
                  </a:lnTo>
                  <a:lnTo>
                    <a:pt x="7308" y="8050"/>
                  </a:lnTo>
                  <a:lnTo>
                    <a:pt x="6896" y="8379"/>
                  </a:lnTo>
                  <a:lnTo>
                    <a:pt x="6484" y="8709"/>
                  </a:lnTo>
                  <a:lnTo>
                    <a:pt x="6072" y="9011"/>
                  </a:lnTo>
                  <a:lnTo>
                    <a:pt x="5632" y="9286"/>
                  </a:lnTo>
                  <a:lnTo>
                    <a:pt x="5165" y="9560"/>
                  </a:lnTo>
                  <a:lnTo>
                    <a:pt x="4698" y="9780"/>
                  </a:lnTo>
                  <a:lnTo>
                    <a:pt x="4231" y="10000"/>
                  </a:lnTo>
                  <a:lnTo>
                    <a:pt x="3737" y="10192"/>
                  </a:lnTo>
                  <a:lnTo>
                    <a:pt x="3215" y="10385"/>
                  </a:lnTo>
                  <a:lnTo>
                    <a:pt x="2720" y="10522"/>
                  </a:lnTo>
                  <a:lnTo>
                    <a:pt x="2198" y="10632"/>
                  </a:lnTo>
                  <a:lnTo>
                    <a:pt x="1649" y="10742"/>
                  </a:lnTo>
                  <a:lnTo>
                    <a:pt x="1100" y="10797"/>
                  </a:lnTo>
                  <a:lnTo>
                    <a:pt x="550" y="10852"/>
                  </a:lnTo>
                  <a:lnTo>
                    <a:pt x="1" y="10852"/>
                  </a:lnTo>
                  <a:lnTo>
                    <a:pt x="1" y="11044"/>
                  </a:lnTo>
                  <a:lnTo>
                    <a:pt x="550" y="11071"/>
                  </a:lnTo>
                  <a:lnTo>
                    <a:pt x="1100" y="11099"/>
                  </a:lnTo>
                  <a:lnTo>
                    <a:pt x="1649" y="11181"/>
                  </a:lnTo>
                  <a:lnTo>
                    <a:pt x="2198" y="11264"/>
                  </a:lnTo>
                  <a:lnTo>
                    <a:pt x="2720" y="11401"/>
                  </a:lnTo>
                  <a:lnTo>
                    <a:pt x="3215" y="11538"/>
                  </a:lnTo>
                  <a:lnTo>
                    <a:pt x="3737" y="11703"/>
                  </a:lnTo>
                  <a:lnTo>
                    <a:pt x="4231" y="11896"/>
                  </a:lnTo>
                  <a:lnTo>
                    <a:pt x="4698" y="12115"/>
                  </a:lnTo>
                  <a:lnTo>
                    <a:pt x="5165" y="12363"/>
                  </a:lnTo>
                  <a:lnTo>
                    <a:pt x="5632" y="12637"/>
                  </a:lnTo>
                  <a:lnTo>
                    <a:pt x="6072" y="12912"/>
                  </a:lnTo>
                  <a:lnTo>
                    <a:pt x="6484" y="13214"/>
                  </a:lnTo>
                  <a:lnTo>
                    <a:pt x="6896" y="13544"/>
                  </a:lnTo>
                  <a:lnTo>
                    <a:pt x="7308" y="13873"/>
                  </a:lnTo>
                  <a:lnTo>
                    <a:pt x="7665" y="14231"/>
                  </a:lnTo>
                  <a:lnTo>
                    <a:pt x="8050" y="14615"/>
                  </a:lnTo>
                  <a:lnTo>
                    <a:pt x="8379" y="15000"/>
                  </a:lnTo>
                  <a:lnTo>
                    <a:pt x="8709" y="15412"/>
                  </a:lnTo>
                  <a:lnTo>
                    <a:pt x="9011" y="15851"/>
                  </a:lnTo>
                  <a:lnTo>
                    <a:pt x="9286" y="16291"/>
                  </a:lnTo>
                  <a:lnTo>
                    <a:pt x="9561" y="16758"/>
                  </a:lnTo>
                  <a:lnTo>
                    <a:pt x="9780" y="17225"/>
                  </a:lnTo>
                  <a:lnTo>
                    <a:pt x="10000" y="17692"/>
                  </a:lnTo>
                  <a:lnTo>
                    <a:pt x="10192" y="18186"/>
                  </a:lnTo>
                  <a:lnTo>
                    <a:pt x="10385" y="18708"/>
                  </a:lnTo>
                  <a:lnTo>
                    <a:pt x="10522" y="19203"/>
                  </a:lnTo>
                  <a:lnTo>
                    <a:pt x="10632" y="19752"/>
                  </a:lnTo>
                  <a:lnTo>
                    <a:pt x="10742" y="20274"/>
                  </a:lnTo>
                  <a:lnTo>
                    <a:pt x="10797" y="20824"/>
                  </a:lnTo>
                  <a:lnTo>
                    <a:pt x="10852" y="21373"/>
                  </a:lnTo>
                  <a:lnTo>
                    <a:pt x="10852" y="21922"/>
                  </a:lnTo>
                  <a:lnTo>
                    <a:pt x="11044" y="21922"/>
                  </a:lnTo>
                  <a:lnTo>
                    <a:pt x="11072" y="21373"/>
                  </a:lnTo>
                  <a:lnTo>
                    <a:pt x="11099" y="20824"/>
                  </a:lnTo>
                  <a:lnTo>
                    <a:pt x="11181" y="20274"/>
                  </a:lnTo>
                  <a:lnTo>
                    <a:pt x="11264" y="19752"/>
                  </a:lnTo>
                  <a:lnTo>
                    <a:pt x="11401" y="19203"/>
                  </a:lnTo>
                  <a:lnTo>
                    <a:pt x="11539" y="18708"/>
                  </a:lnTo>
                  <a:lnTo>
                    <a:pt x="11703" y="18186"/>
                  </a:lnTo>
                  <a:lnTo>
                    <a:pt x="11896" y="17692"/>
                  </a:lnTo>
                  <a:lnTo>
                    <a:pt x="12115" y="17225"/>
                  </a:lnTo>
                  <a:lnTo>
                    <a:pt x="12363" y="16758"/>
                  </a:lnTo>
                  <a:lnTo>
                    <a:pt x="12637" y="16291"/>
                  </a:lnTo>
                  <a:lnTo>
                    <a:pt x="12912" y="15851"/>
                  </a:lnTo>
                  <a:lnTo>
                    <a:pt x="13214" y="15412"/>
                  </a:lnTo>
                  <a:lnTo>
                    <a:pt x="13544" y="15000"/>
                  </a:lnTo>
                  <a:lnTo>
                    <a:pt x="13874" y="14615"/>
                  </a:lnTo>
                  <a:lnTo>
                    <a:pt x="14231" y="14231"/>
                  </a:lnTo>
                  <a:lnTo>
                    <a:pt x="14615" y="13873"/>
                  </a:lnTo>
                  <a:lnTo>
                    <a:pt x="15027" y="13544"/>
                  </a:lnTo>
                  <a:lnTo>
                    <a:pt x="15412" y="13214"/>
                  </a:lnTo>
                  <a:lnTo>
                    <a:pt x="15852" y="12912"/>
                  </a:lnTo>
                  <a:lnTo>
                    <a:pt x="16291" y="12637"/>
                  </a:lnTo>
                  <a:lnTo>
                    <a:pt x="16758" y="12363"/>
                  </a:lnTo>
                  <a:lnTo>
                    <a:pt x="17225" y="12115"/>
                  </a:lnTo>
                  <a:lnTo>
                    <a:pt x="17692" y="11896"/>
                  </a:lnTo>
                  <a:lnTo>
                    <a:pt x="18187" y="11703"/>
                  </a:lnTo>
                  <a:lnTo>
                    <a:pt x="18709" y="11538"/>
                  </a:lnTo>
                  <a:lnTo>
                    <a:pt x="19203" y="11401"/>
                  </a:lnTo>
                  <a:lnTo>
                    <a:pt x="19752" y="11264"/>
                  </a:lnTo>
                  <a:lnTo>
                    <a:pt x="20274" y="11181"/>
                  </a:lnTo>
                  <a:lnTo>
                    <a:pt x="20824" y="11099"/>
                  </a:lnTo>
                  <a:lnTo>
                    <a:pt x="21373" y="11071"/>
                  </a:lnTo>
                  <a:lnTo>
                    <a:pt x="21923" y="11044"/>
                  </a:lnTo>
                  <a:lnTo>
                    <a:pt x="21923" y="10852"/>
                  </a:lnTo>
                  <a:lnTo>
                    <a:pt x="21373" y="10852"/>
                  </a:lnTo>
                  <a:lnTo>
                    <a:pt x="20824" y="10797"/>
                  </a:lnTo>
                  <a:lnTo>
                    <a:pt x="20274" y="10742"/>
                  </a:lnTo>
                  <a:lnTo>
                    <a:pt x="19752" y="10632"/>
                  </a:lnTo>
                  <a:lnTo>
                    <a:pt x="19203" y="10522"/>
                  </a:lnTo>
                  <a:lnTo>
                    <a:pt x="18709" y="10385"/>
                  </a:lnTo>
                  <a:lnTo>
                    <a:pt x="18187" y="10192"/>
                  </a:lnTo>
                  <a:lnTo>
                    <a:pt x="17692" y="10000"/>
                  </a:lnTo>
                  <a:lnTo>
                    <a:pt x="17225" y="9780"/>
                  </a:lnTo>
                  <a:lnTo>
                    <a:pt x="16758" y="9560"/>
                  </a:lnTo>
                  <a:lnTo>
                    <a:pt x="16291" y="9286"/>
                  </a:lnTo>
                  <a:lnTo>
                    <a:pt x="15852" y="9011"/>
                  </a:lnTo>
                  <a:lnTo>
                    <a:pt x="15412" y="8709"/>
                  </a:lnTo>
                  <a:lnTo>
                    <a:pt x="15027" y="8379"/>
                  </a:lnTo>
                  <a:lnTo>
                    <a:pt x="14615" y="8050"/>
                  </a:lnTo>
                  <a:lnTo>
                    <a:pt x="14231" y="7665"/>
                  </a:lnTo>
                  <a:lnTo>
                    <a:pt x="13874" y="7308"/>
                  </a:lnTo>
                  <a:lnTo>
                    <a:pt x="13544" y="6896"/>
                  </a:lnTo>
                  <a:lnTo>
                    <a:pt x="13214" y="6484"/>
                  </a:lnTo>
                  <a:lnTo>
                    <a:pt x="12912" y="6072"/>
                  </a:lnTo>
                  <a:lnTo>
                    <a:pt x="12637" y="5632"/>
                  </a:lnTo>
                  <a:lnTo>
                    <a:pt x="12363" y="5165"/>
                  </a:lnTo>
                  <a:lnTo>
                    <a:pt x="12115" y="4698"/>
                  </a:lnTo>
                  <a:lnTo>
                    <a:pt x="11896" y="4231"/>
                  </a:lnTo>
                  <a:lnTo>
                    <a:pt x="11703" y="3737"/>
                  </a:lnTo>
                  <a:lnTo>
                    <a:pt x="11539" y="3215"/>
                  </a:lnTo>
                  <a:lnTo>
                    <a:pt x="11401" y="2720"/>
                  </a:lnTo>
                  <a:lnTo>
                    <a:pt x="11264" y="2198"/>
                  </a:lnTo>
                  <a:lnTo>
                    <a:pt x="11181" y="1649"/>
                  </a:lnTo>
                  <a:lnTo>
                    <a:pt x="11099" y="1099"/>
                  </a:lnTo>
                  <a:lnTo>
                    <a:pt x="11072" y="550"/>
                  </a:lnTo>
                  <a:lnTo>
                    <a:pt x="11044" y="0"/>
                  </a:ln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7"/>
            <p:cNvSpPr/>
            <p:nvPr/>
          </p:nvSpPr>
          <p:spPr>
            <a:xfrm>
              <a:off x="4282085" y="1096175"/>
              <a:ext cx="427224" cy="427224"/>
            </a:xfrm>
            <a:custGeom>
              <a:avLst/>
              <a:gdLst/>
              <a:ahLst/>
              <a:cxnLst/>
              <a:rect l="l" t="t" r="r" b="b"/>
              <a:pathLst>
                <a:path w="21923" h="21923" extrusionOk="0">
                  <a:moveTo>
                    <a:pt x="10962" y="1429"/>
                  </a:moveTo>
                  <a:lnTo>
                    <a:pt x="11017" y="1896"/>
                  </a:lnTo>
                  <a:lnTo>
                    <a:pt x="11127" y="2363"/>
                  </a:lnTo>
                  <a:lnTo>
                    <a:pt x="11236" y="2803"/>
                  </a:lnTo>
                  <a:lnTo>
                    <a:pt x="11346" y="3242"/>
                  </a:lnTo>
                  <a:lnTo>
                    <a:pt x="11484" y="3682"/>
                  </a:lnTo>
                  <a:lnTo>
                    <a:pt x="11648" y="4094"/>
                  </a:lnTo>
                  <a:lnTo>
                    <a:pt x="11841" y="4506"/>
                  </a:lnTo>
                  <a:lnTo>
                    <a:pt x="12033" y="4918"/>
                  </a:lnTo>
                  <a:lnTo>
                    <a:pt x="12225" y="5330"/>
                  </a:lnTo>
                  <a:lnTo>
                    <a:pt x="12445" y="5714"/>
                  </a:lnTo>
                  <a:lnTo>
                    <a:pt x="12692" y="6072"/>
                  </a:lnTo>
                  <a:lnTo>
                    <a:pt x="12940" y="6456"/>
                  </a:lnTo>
                  <a:lnTo>
                    <a:pt x="13214" y="6813"/>
                  </a:lnTo>
                  <a:lnTo>
                    <a:pt x="13516" y="7143"/>
                  </a:lnTo>
                  <a:lnTo>
                    <a:pt x="13791" y="7500"/>
                  </a:lnTo>
                  <a:lnTo>
                    <a:pt x="14121" y="7802"/>
                  </a:lnTo>
                  <a:lnTo>
                    <a:pt x="14423" y="8104"/>
                  </a:lnTo>
                  <a:lnTo>
                    <a:pt x="14753" y="8407"/>
                  </a:lnTo>
                  <a:lnTo>
                    <a:pt x="15110" y="8681"/>
                  </a:lnTo>
                  <a:lnTo>
                    <a:pt x="15467" y="8956"/>
                  </a:lnTo>
                  <a:lnTo>
                    <a:pt x="15824" y="9231"/>
                  </a:lnTo>
                  <a:lnTo>
                    <a:pt x="16209" y="9451"/>
                  </a:lnTo>
                  <a:lnTo>
                    <a:pt x="16593" y="9670"/>
                  </a:lnTo>
                  <a:lnTo>
                    <a:pt x="17005" y="9890"/>
                  </a:lnTo>
                  <a:lnTo>
                    <a:pt x="17417" y="10082"/>
                  </a:lnTo>
                  <a:lnTo>
                    <a:pt x="17829" y="10247"/>
                  </a:lnTo>
                  <a:lnTo>
                    <a:pt x="18242" y="10412"/>
                  </a:lnTo>
                  <a:lnTo>
                    <a:pt x="18681" y="10549"/>
                  </a:lnTo>
                  <a:lnTo>
                    <a:pt x="19121" y="10687"/>
                  </a:lnTo>
                  <a:lnTo>
                    <a:pt x="19588" y="10797"/>
                  </a:lnTo>
                  <a:lnTo>
                    <a:pt x="20027" y="10879"/>
                  </a:lnTo>
                  <a:lnTo>
                    <a:pt x="20494" y="10961"/>
                  </a:lnTo>
                  <a:lnTo>
                    <a:pt x="20027" y="11016"/>
                  </a:lnTo>
                  <a:lnTo>
                    <a:pt x="19588" y="11126"/>
                  </a:lnTo>
                  <a:lnTo>
                    <a:pt x="19121" y="11209"/>
                  </a:lnTo>
                  <a:lnTo>
                    <a:pt x="18681" y="11346"/>
                  </a:lnTo>
                  <a:lnTo>
                    <a:pt x="18242" y="11483"/>
                  </a:lnTo>
                  <a:lnTo>
                    <a:pt x="17829" y="11648"/>
                  </a:lnTo>
                  <a:lnTo>
                    <a:pt x="17417" y="11841"/>
                  </a:lnTo>
                  <a:lnTo>
                    <a:pt x="17005" y="12033"/>
                  </a:lnTo>
                  <a:lnTo>
                    <a:pt x="16593" y="12225"/>
                  </a:lnTo>
                  <a:lnTo>
                    <a:pt x="16209" y="12445"/>
                  </a:lnTo>
                  <a:lnTo>
                    <a:pt x="15824" y="12692"/>
                  </a:lnTo>
                  <a:lnTo>
                    <a:pt x="15467" y="12939"/>
                  </a:lnTo>
                  <a:lnTo>
                    <a:pt x="15110" y="13214"/>
                  </a:lnTo>
                  <a:lnTo>
                    <a:pt x="14753" y="13489"/>
                  </a:lnTo>
                  <a:lnTo>
                    <a:pt x="14423" y="13791"/>
                  </a:lnTo>
                  <a:lnTo>
                    <a:pt x="14121" y="14121"/>
                  </a:lnTo>
                  <a:lnTo>
                    <a:pt x="13791" y="14423"/>
                  </a:lnTo>
                  <a:lnTo>
                    <a:pt x="13516" y="14753"/>
                  </a:lnTo>
                  <a:lnTo>
                    <a:pt x="13214" y="15110"/>
                  </a:lnTo>
                  <a:lnTo>
                    <a:pt x="12940" y="15467"/>
                  </a:lnTo>
                  <a:lnTo>
                    <a:pt x="12692" y="15824"/>
                  </a:lnTo>
                  <a:lnTo>
                    <a:pt x="12445" y="16208"/>
                  </a:lnTo>
                  <a:lnTo>
                    <a:pt x="12225" y="16593"/>
                  </a:lnTo>
                  <a:lnTo>
                    <a:pt x="12033" y="17005"/>
                  </a:lnTo>
                  <a:lnTo>
                    <a:pt x="11841" y="17417"/>
                  </a:lnTo>
                  <a:lnTo>
                    <a:pt x="11648" y="17829"/>
                  </a:lnTo>
                  <a:lnTo>
                    <a:pt x="11484" y="18241"/>
                  </a:lnTo>
                  <a:lnTo>
                    <a:pt x="11346" y="18681"/>
                  </a:lnTo>
                  <a:lnTo>
                    <a:pt x="11236" y="19120"/>
                  </a:lnTo>
                  <a:lnTo>
                    <a:pt x="11127" y="19560"/>
                  </a:lnTo>
                  <a:lnTo>
                    <a:pt x="11017" y="20027"/>
                  </a:lnTo>
                  <a:lnTo>
                    <a:pt x="10962" y="20494"/>
                  </a:lnTo>
                  <a:lnTo>
                    <a:pt x="10879" y="20027"/>
                  </a:lnTo>
                  <a:lnTo>
                    <a:pt x="10797" y="19560"/>
                  </a:lnTo>
                  <a:lnTo>
                    <a:pt x="10687" y="19120"/>
                  </a:lnTo>
                  <a:lnTo>
                    <a:pt x="10577" y="18681"/>
                  </a:lnTo>
                  <a:lnTo>
                    <a:pt x="10412" y="18241"/>
                  </a:lnTo>
                  <a:lnTo>
                    <a:pt x="10275" y="17829"/>
                  </a:lnTo>
                  <a:lnTo>
                    <a:pt x="10083" y="17417"/>
                  </a:lnTo>
                  <a:lnTo>
                    <a:pt x="9890" y="17005"/>
                  </a:lnTo>
                  <a:lnTo>
                    <a:pt x="9671" y="16593"/>
                  </a:lnTo>
                  <a:lnTo>
                    <a:pt x="9451" y="16208"/>
                  </a:lnTo>
                  <a:lnTo>
                    <a:pt x="9231" y="15824"/>
                  </a:lnTo>
                  <a:lnTo>
                    <a:pt x="8956" y="15467"/>
                  </a:lnTo>
                  <a:lnTo>
                    <a:pt x="8709" y="15110"/>
                  </a:lnTo>
                  <a:lnTo>
                    <a:pt x="8407" y="14753"/>
                  </a:lnTo>
                  <a:lnTo>
                    <a:pt x="8105" y="14423"/>
                  </a:lnTo>
                  <a:lnTo>
                    <a:pt x="7802" y="14121"/>
                  </a:lnTo>
                  <a:lnTo>
                    <a:pt x="7500" y="13791"/>
                  </a:lnTo>
                  <a:lnTo>
                    <a:pt x="7143" y="13489"/>
                  </a:lnTo>
                  <a:lnTo>
                    <a:pt x="6814" y="13214"/>
                  </a:lnTo>
                  <a:lnTo>
                    <a:pt x="6456" y="12939"/>
                  </a:lnTo>
                  <a:lnTo>
                    <a:pt x="6099" y="12692"/>
                  </a:lnTo>
                  <a:lnTo>
                    <a:pt x="5715" y="12445"/>
                  </a:lnTo>
                  <a:lnTo>
                    <a:pt x="5330" y="12225"/>
                  </a:lnTo>
                  <a:lnTo>
                    <a:pt x="4918" y="12033"/>
                  </a:lnTo>
                  <a:lnTo>
                    <a:pt x="4506" y="11841"/>
                  </a:lnTo>
                  <a:lnTo>
                    <a:pt x="4094" y="11648"/>
                  </a:lnTo>
                  <a:lnTo>
                    <a:pt x="3682" y="11483"/>
                  </a:lnTo>
                  <a:lnTo>
                    <a:pt x="3242" y="11346"/>
                  </a:lnTo>
                  <a:lnTo>
                    <a:pt x="2803" y="11209"/>
                  </a:lnTo>
                  <a:lnTo>
                    <a:pt x="2363" y="11126"/>
                  </a:lnTo>
                  <a:lnTo>
                    <a:pt x="1896" y="11016"/>
                  </a:lnTo>
                  <a:lnTo>
                    <a:pt x="1429" y="10961"/>
                  </a:lnTo>
                  <a:lnTo>
                    <a:pt x="1896" y="10879"/>
                  </a:lnTo>
                  <a:lnTo>
                    <a:pt x="2363" y="10797"/>
                  </a:lnTo>
                  <a:lnTo>
                    <a:pt x="2803" y="10687"/>
                  </a:lnTo>
                  <a:lnTo>
                    <a:pt x="3242" y="10549"/>
                  </a:lnTo>
                  <a:lnTo>
                    <a:pt x="3682" y="10412"/>
                  </a:lnTo>
                  <a:lnTo>
                    <a:pt x="4094" y="10247"/>
                  </a:lnTo>
                  <a:lnTo>
                    <a:pt x="4506" y="10082"/>
                  </a:lnTo>
                  <a:lnTo>
                    <a:pt x="4918" y="9890"/>
                  </a:lnTo>
                  <a:lnTo>
                    <a:pt x="5330" y="9670"/>
                  </a:lnTo>
                  <a:lnTo>
                    <a:pt x="5715" y="9451"/>
                  </a:lnTo>
                  <a:lnTo>
                    <a:pt x="6099" y="9231"/>
                  </a:lnTo>
                  <a:lnTo>
                    <a:pt x="6456" y="8956"/>
                  </a:lnTo>
                  <a:lnTo>
                    <a:pt x="6814" y="8681"/>
                  </a:lnTo>
                  <a:lnTo>
                    <a:pt x="7143" y="8407"/>
                  </a:lnTo>
                  <a:lnTo>
                    <a:pt x="7500" y="8104"/>
                  </a:lnTo>
                  <a:lnTo>
                    <a:pt x="7802" y="7802"/>
                  </a:lnTo>
                  <a:lnTo>
                    <a:pt x="8105" y="7500"/>
                  </a:lnTo>
                  <a:lnTo>
                    <a:pt x="8407" y="7143"/>
                  </a:lnTo>
                  <a:lnTo>
                    <a:pt x="8709" y="6813"/>
                  </a:lnTo>
                  <a:lnTo>
                    <a:pt x="8956" y="6456"/>
                  </a:lnTo>
                  <a:lnTo>
                    <a:pt x="9231" y="6072"/>
                  </a:lnTo>
                  <a:lnTo>
                    <a:pt x="9451" y="5714"/>
                  </a:lnTo>
                  <a:lnTo>
                    <a:pt x="9671" y="5330"/>
                  </a:lnTo>
                  <a:lnTo>
                    <a:pt x="9890" y="4918"/>
                  </a:lnTo>
                  <a:lnTo>
                    <a:pt x="10083" y="4506"/>
                  </a:lnTo>
                  <a:lnTo>
                    <a:pt x="10275" y="4094"/>
                  </a:lnTo>
                  <a:lnTo>
                    <a:pt x="10412" y="3682"/>
                  </a:lnTo>
                  <a:lnTo>
                    <a:pt x="10577" y="3242"/>
                  </a:lnTo>
                  <a:lnTo>
                    <a:pt x="10687" y="2803"/>
                  </a:lnTo>
                  <a:lnTo>
                    <a:pt x="10797" y="2363"/>
                  </a:lnTo>
                  <a:lnTo>
                    <a:pt x="10879" y="1896"/>
                  </a:lnTo>
                  <a:lnTo>
                    <a:pt x="10962" y="1429"/>
                  </a:lnTo>
                  <a:close/>
                  <a:moveTo>
                    <a:pt x="10852" y="0"/>
                  </a:moveTo>
                  <a:lnTo>
                    <a:pt x="10852" y="550"/>
                  </a:lnTo>
                  <a:lnTo>
                    <a:pt x="10797" y="1099"/>
                  </a:lnTo>
                  <a:lnTo>
                    <a:pt x="10742" y="1649"/>
                  </a:lnTo>
                  <a:lnTo>
                    <a:pt x="10632" y="2198"/>
                  </a:lnTo>
                  <a:lnTo>
                    <a:pt x="10522" y="2720"/>
                  </a:lnTo>
                  <a:lnTo>
                    <a:pt x="10385" y="3215"/>
                  </a:lnTo>
                  <a:lnTo>
                    <a:pt x="10192" y="3737"/>
                  </a:lnTo>
                  <a:lnTo>
                    <a:pt x="10000" y="4231"/>
                  </a:lnTo>
                  <a:lnTo>
                    <a:pt x="9780" y="4698"/>
                  </a:lnTo>
                  <a:lnTo>
                    <a:pt x="9561" y="5165"/>
                  </a:lnTo>
                  <a:lnTo>
                    <a:pt x="9286" y="5632"/>
                  </a:lnTo>
                  <a:lnTo>
                    <a:pt x="9011" y="6072"/>
                  </a:lnTo>
                  <a:lnTo>
                    <a:pt x="8709" y="6484"/>
                  </a:lnTo>
                  <a:lnTo>
                    <a:pt x="8379" y="6896"/>
                  </a:lnTo>
                  <a:lnTo>
                    <a:pt x="8050" y="7308"/>
                  </a:lnTo>
                  <a:lnTo>
                    <a:pt x="7665" y="7665"/>
                  </a:lnTo>
                  <a:lnTo>
                    <a:pt x="7308" y="8050"/>
                  </a:lnTo>
                  <a:lnTo>
                    <a:pt x="6896" y="8379"/>
                  </a:lnTo>
                  <a:lnTo>
                    <a:pt x="6484" y="8709"/>
                  </a:lnTo>
                  <a:lnTo>
                    <a:pt x="6072" y="9011"/>
                  </a:lnTo>
                  <a:lnTo>
                    <a:pt x="5632" y="9286"/>
                  </a:lnTo>
                  <a:lnTo>
                    <a:pt x="5165" y="9560"/>
                  </a:lnTo>
                  <a:lnTo>
                    <a:pt x="4698" y="9780"/>
                  </a:lnTo>
                  <a:lnTo>
                    <a:pt x="4231" y="10000"/>
                  </a:lnTo>
                  <a:lnTo>
                    <a:pt x="3737" y="10192"/>
                  </a:lnTo>
                  <a:lnTo>
                    <a:pt x="3215" y="10385"/>
                  </a:lnTo>
                  <a:lnTo>
                    <a:pt x="2720" y="10522"/>
                  </a:lnTo>
                  <a:lnTo>
                    <a:pt x="2198" y="10632"/>
                  </a:lnTo>
                  <a:lnTo>
                    <a:pt x="1649" y="10742"/>
                  </a:lnTo>
                  <a:lnTo>
                    <a:pt x="1100" y="10797"/>
                  </a:lnTo>
                  <a:lnTo>
                    <a:pt x="550" y="10852"/>
                  </a:lnTo>
                  <a:lnTo>
                    <a:pt x="1" y="10852"/>
                  </a:lnTo>
                  <a:lnTo>
                    <a:pt x="1" y="11044"/>
                  </a:lnTo>
                  <a:lnTo>
                    <a:pt x="550" y="11071"/>
                  </a:lnTo>
                  <a:lnTo>
                    <a:pt x="1100" y="11099"/>
                  </a:lnTo>
                  <a:lnTo>
                    <a:pt x="1649" y="11181"/>
                  </a:lnTo>
                  <a:lnTo>
                    <a:pt x="2198" y="11264"/>
                  </a:lnTo>
                  <a:lnTo>
                    <a:pt x="2720" y="11401"/>
                  </a:lnTo>
                  <a:lnTo>
                    <a:pt x="3215" y="11538"/>
                  </a:lnTo>
                  <a:lnTo>
                    <a:pt x="3737" y="11703"/>
                  </a:lnTo>
                  <a:lnTo>
                    <a:pt x="4231" y="11896"/>
                  </a:lnTo>
                  <a:lnTo>
                    <a:pt x="4698" y="12115"/>
                  </a:lnTo>
                  <a:lnTo>
                    <a:pt x="5165" y="12363"/>
                  </a:lnTo>
                  <a:lnTo>
                    <a:pt x="5632" y="12637"/>
                  </a:lnTo>
                  <a:lnTo>
                    <a:pt x="6072" y="12912"/>
                  </a:lnTo>
                  <a:lnTo>
                    <a:pt x="6484" y="13214"/>
                  </a:lnTo>
                  <a:lnTo>
                    <a:pt x="6896" y="13544"/>
                  </a:lnTo>
                  <a:lnTo>
                    <a:pt x="7308" y="13873"/>
                  </a:lnTo>
                  <a:lnTo>
                    <a:pt x="7665" y="14231"/>
                  </a:lnTo>
                  <a:lnTo>
                    <a:pt x="8050" y="14615"/>
                  </a:lnTo>
                  <a:lnTo>
                    <a:pt x="8379" y="15000"/>
                  </a:lnTo>
                  <a:lnTo>
                    <a:pt x="8709" y="15412"/>
                  </a:lnTo>
                  <a:lnTo>
                    <a:pt x="9011" y="15851"/>
                  </a:lnTo>
                  <a:lnTo>
                    <a:pt x="9286" y="16291"/>
                  </a:lnTo>
                  <a:lnTo>
                    <a:pt x="9561" y="16758"/>
                  </a:lnTo>
                  <a:lnTo>
                    <a:pt x="9780" y="17225"/>
                  </a:lnTo>
                  <a:lnTo>
                    <a:pt x="10000" y="17692"/>
                  </a:lnTo>
                  <a:lnTo>
                    <a:pt x="10192" y="18186"/>
                  </a:lnTo>
                  <a:lnTo>
                    <a:pt x="10385" y="18708"/>
                  </a:lnTo>
                  <a:lnTo>
                    <a:pt x="10522" y="19203"/>
                  </a:lnTo>
                  <a:lnTo>
                    <a:pt x="10632" y="19752"/>
                  </a:lnTo>
                  <a:lnTo>
                    <a:pt x="10742" y="20274"/>
                  </a:lnTo>
                  <a:lnTo>
                    <a:pt x="10797" y="20824"/>
                  </a:lnTo>
                  <a:lnTo>
                    <a:pt x="10852" y="21373"/>
                  </a:lnTo>
                  <a:lnTo>
                    <a:pt x="10852" y="21922"/>
                  </a:lnTo>
                  <a:lnTo>
                    <a:pt x="11044" y="21922"/>
                  </a:lnTo>
                  <a:lnTo>
                    <a:pt x="11072" y="21373"/>
                  </a:lnTo>
                  <a:lnTo>
                    <a:pt x="11099" y="20824"/>
                  </a:lnTo>
                  <a:lnTo>
                    <a:pt x="11181" y="20274"/>
                  </a:lnTo>
                  <a:lnTo>
                    <a:pt x="11264" y="19752"/>
                  </a:lnTo>
                  <a:lnTo>
                    <a:pt x="11401" y="19203"/>
                  </a:lnTo>
                  <a:lnTo>
                    <a:pt x="11539" y="18708"/>
                  </a:lnTo>
                  <a:lnTo>
                    <a:pt x="11703" y="18186"/>
                  </a:lnTo>
                  <a:lnTo>
                    <a:pt x="11896" y="17692"/>
                  </a:lnTo>
                  <a:lnTo>
                    <a:pt x="12115" y="17225"/>
                  </a:lnTo>
                  <a:lnTo>
                    <a:pt x="12363" y="16758"/>
                  </a:lnTo>
                  <a:lnTo>
                    <a:pt x="12637" y="16291"/>
                  </a:lnTo>
                  <a:lnTo>
                    <a:pt x="12912" y="15851"/>
                  </a:lnTo>
                  <a:lnTo>
                    <a:pt x="13214" y="15412"/>
                  </a:lnTo>
                  <a:lnTo>
                    <a:pt x="13544" y="15000"/>
                  </a:lnTo>
                  <a:lnTo>
                    <a:pt x="13874" y="14615"/>
                  </a:lnTo>
                  <a:lnTo>
                    <a:pt x="14231" y="14231"/>
                  </a:lnTo>
                  <a:lnTo>
                    <a:pt x="14615" y="13873"/>
                  </a:lnTo>
                  <a:lnTo>
                    <a:pt x="15027" y="13544"/>
                  </a:lnTo>
                  <a:lnTo>
                    <a:pt x="15412" y="13214"/>
                  </a:lnTo>
                  <a:lnTo>
                    <a:pt x="15852" y="12912"/>
                  </a:lnTo>
                  <a:lnTo>
                    <a:pt x="16291" y="12637"/>
                  </a:lnTo>
                  <a:lnTo>
                    <a:pt x="16758" y="12363"/>
                  </a:lnTo>
                  <a:lnTo>
                    <a:pt x="17225" y="12115"/>
                  </a:lnTo>
                  <a:lnTo>
                    <a:pt x="17692" y="11896"/>
                  </a:lnTo>
                  <a:lnTo>
                    <a:pt x="18187" y="11703"/>
                  </a:lnTo>
                  <a:lnTo>
                    <a:pt x="18709" y="11538"/>
                  </a:lnTo>
                  <a:lnTo>
                    <a:pt x="19203" y="11401"/>
                  </a:lnTo>
                  <a:lnTo>
                    <a:pt x="19752" y="11264"/>
                  </a:lnTo>
                  <a:lnTo>
                    <a:pt x="20274" y="11181"/>
                  </a:lnTo>
                  <a:lnTo>
                    <a:pt x="20824" y="11099"/>
                  </a:lnTo>
                  <a:lnTo>
                    <a:pt x="21373" y="11071"/>
                  </a:lnTo>
                  <a:lnTo>
                    <a:pt x="21923" y="11044"/>
                  </a:lnTo>
                  <a:lnTo>
                    <a:pt x="21923" y="10852"/>
                  </a:lnTo>
                  <a:lnTo>
                    <a:pt x="21373" y="10852"/>
                  </a:lnTo>
                  <a:lnTo>
                    <a:pt x="20824" y="10797"/>
                  </a:lnTo>
                  <a:lnTo>
                    <a:pt x="20274" y="10742"/>
                  </a:lnTo>
                  <a:lnTo>
                    <a:pt x="19752" y="10632"/>
                  </a:lnTo>
                  <a:lnTo>
                    <a:pt x="19203" y="10522"/>
                  </a:lnTo>
                  <a:lnTo>
                    <a:pt x="18709" y="10385"/>
                  </a:lnTo>
                  <a:lnTo>
                    <a:pt x="18187" y="10192"/>
                  </a:lnTo>
                  <a:lnTo>
                    <a:pt x="17692" y="10000"/>
                  </a:lnTo>
                  <a:lnTo>
                    <a:pt x="17225" y="9780"/>
                  </a:lnTo>
                  <a:lnTo>
                    <a:pt x="16758" y="9560"/>
                  </a:lnTo>
                  <a:lnTo>
                    <a:pt x="16291" y="9286"/>
                  </a:lnTo>
                  <a:lnTo>
                    <a:pt x="15852" y="9011"/>
                  </a:lnTo>
                  <a:lnTo>
                    <a:pt x="15412" y="8709"/>
                  </a:lnTo>
                  <a:lnTo>
                    <a:pt x="15027" y="8379"/>
                  </a:lnTo>
                  <a:lnTo>
                    <a:pt x="14615" y="8050"/>
                  </a:lnTo>
                  <a:lnTo>
                    <a:pt x="14231" y="7665"/>
                  </a:lnTo>
                  <a:lnTo>
                    <a:pt x="13874" y="7308"/>
                  </a:lnTo>
                  <a:lnTo>
                    <a:pt x="13544" y="6896"/>
                  </a:lnTo>
                  <a:lnTo>
                    <a:pt x="13214" y="6484"/>
                  </a:lnTo>
                  <a:lnTo>
                    <a:pt x="12912" y="6072"/>
                  </a:lnTo>
                  <a:lnTo>
                    <a:pt x="12637" y="5632"/>
                  </a:lnTo>
                  <a:lnTo>
                    <a:pt x="12363" y="5165"/>
                  </a:lnTo>
                  <a:lnTo>
                    <a:pt x="12115" y="4698"/>
                  </a:lnTo>
                  <a:lnTo>
                    <a:pt x="11896" y="4231"/>
                  </a:lnTo>
                  <a:lnTo>
                    <a:pt x="11703" y="3737"/>
                  </a:lnTo>
                  <a:lnTo>
                    <a:pt x="11539" y="3215"/>
                  </a:lnTo>
                  <a:lnTo>
                    <a:pt x="11401" y="2720"/>
                  </a:lnTo>
                  <a:lnTo>
                    <a:pt x="11264" y="2198"/>
                  </a:lnTo>
                  <a:lnTo>
                    <a:pt x="11181" y="1649"/>
                  </a:lnTo>
                  <a:lnTo>
                    <a:pt x="11099" y="1099"/>
                  </a:lnTo>
                  <a:lnTo>
                    <a:pt x="11072" y="550"/>
                  </a:lnTo>
                  <a:lnTo>
                    <a:pt x="11044" y="0"/>
                  </a:ln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7"/>
            <p:cNvSpPr/>
            <p:nvPr/>
          </p:nvSpPr>
          <p:spPr>
            <a:xfrm>
              <a:off x="4761645" y="1096175"/>
              <a:ext cx="427224" cy="427224"/>
            </a:xfrm>
            <a:custGeom>
              <a:avLst/>
              <a:gdLst/>
              <a:ahLst/>
              <a:cxnLst/>
              <a:rect l="l" t="t" r="r" b="b"/>
              <a:pathLst>
                <a:path w="21923" h="21923" extrusionOk="0">
                  <a:moveTo>
                    <a:pt x="10962" y="1429"/>
                  </a:moveTo>
                  <a:lnTo>
                    <a:pt x="11017" y="1896"/>
                  </a:lnTo>
                  <a:lnTo>
                    <a:pt x="11127" y="2363"/>
                  </a:lnTo>
                  <a:lnTo>
                    <a:pt x="11236" y="2803"/>
                  </a:lnTo>
                  <a:lnTo>
                    <a:pt x="11346" y="3242"/>
                  </a:lnTo>
                  <a:lnTo>
                    <a:pt x="11484" y="3682"/>
                  </a:lnTo>
                  <a:lnTo>
                    <a:pt x="11648" y="4094"/>
                  </a:lnTo>
                  <a:lnTo>
                    <a:pt x="11841" y="4506"/>
                  </a:lnTo>
                  <a:lnTo>
                    <a:pt x="12033" y="4918"/>
                  </a:lnTo>
                  <a:lnTo>
                    <a:pt x="12225" y="5330"/>
                  </a:lnTo>
                  <a:lnTo>
                    <a:pt x="12445" y="5714"/>
                  </a:lnTo>
                  <a:lnTo>
                    <a:pt x="12692" y="6072"/>
                  </a:lnTo>
                  <a:lnTo>
                    <a:pt x="12940" y="6456"/>
                  </a:lnTo>
                  <a:lnTo>
                    <a:pt x="13214" y="6813"/>
                  </a:lnTo>
                  <a:lnTo>
                    <a:pt x="13516" y="7143"/>
                  </a:lnTo>
                  <a:lnTo>
                    <a:pt x="13791" y="7500"/>
                  </a:lnTo>
                  <a:lnTo>
                    <a:pt x="14121" y="7802"/>
                  </a:lnTo>
                  <a:lnTo>
                    <a:pt x="14423" y="8104"/>
                  </a:lnTo>
                  <a:lnTo>
                    <a:pt x="14753" y="8407"/>
                  </a:lnTo>
                  <a:lnTo>
                    <a:pt x="15110" y="8681"/>
                  </a:lnTo>
                  <a:lnTo>
                    <a:pt x="15467" y="8956"/>
                  </a:lnTo>
                  <a:lnTo>
                    <a:pt x="15824" y="9231"/>
                  </a:lnTo>
                  <a:lnTo>
                    <a:pt x="16209" y="9451"/>
                  </a:lnTo>
                  <a:lnTo>
                    <a:pt x="16593" y="9670"/>
                  </a:lnTo>
                  <a:lnTo>
                    <a:pt x="17005" y="9890"/>
                  </a:lnTo>
                  <a:lnTo>
                    <a:pt x="17417" y="10082"/>
                  </a:lnTo>
                  <a:lnTo>
                    <a:pt x="17829" y="10247"/>
                  </a:lnTo>
                  <a:lnTo>
                    <a:pt x="18242" y="10412"/>
                  </a:lnTo>
                  <a:lnTo>
                    <a:pt x="18681" y="10549"/>
                  </a:lnTo>
                  <a:lnTo>
                    <a:pt x="19121" y="10687"/>
                  </a:lnTo>
                  <a:lnTo>
                    <a:pt x="19588" y="10797"/>
                  </a:lnTo>
                  <a:lnTo>
                    <a:pt x="20027" y="10879"/>
                  </a:lnTo>
                  <a:lnTo>
                    <a:pt x="20494" y="10961"/>
                  </a:lnTo>
                  <a:lnTo>
                    <a:pt x="20027" y="11016"/>
                  </a:lnTo>
                  <a:lnTo>
                    <a:pt x="19588" y="11126"/>
                  </a:lnTo>
                  <a:lnTo>
                    <a:pt x="19121" y="11209"/>
                  </a:lnTo>
                  <a:lnTo>
                    <a:pt x="18681" y="11346"/>
                  </a:lnTo>
                  <a:lnTo>
                    <a:pt x="18242" y="11483"/>
                  </a:lnTo>
                  <a:lnTo>
                    <a:pt x="17829" y="11648"/>
                  </a:lnTo>
                  <a:lnTo>
                    <a:pt x="17417" y="11841"/>
                  </a:lnTo>
                  <a:lnTo>
                    <a:pt x="17005" y="12033"/>
                  </a:lnTo>
                  <a:lnTo>
                    <a:pt x="16593" y="12225"/>
                  </a:lnTo>
                  <a:lnTo>
                    <a:pt x="16209" y="12445"/>
                  </a:lnTo>
                  <a:lnTo>
                    <a:pt x="15824" y="12692"/>
                  </a:lnTo>
                  <a:lnTo>
                    <a:pt x="15467" y="12939"/>
                  </a:lnTo>
                  <a:lnTo>
                    <a:pt x="15110" y="13214"/>
                  </a:lnTo>
                  <a:lnTo>
                    <a:pt x="14753" y="13489"/>
                  </a:lnTo>
                  <a:lnTo>
                    <a:pt x="14423" y="13791"/>
                  </a:lnTo>
                  <a:lnTo>
                    <a:pt x="14121" y="14121"/>
                  </a:lnTo>
                  <a:lnTo>
                    <a:pt x="13791" y="14423"/>
                  </a:lnTo>
                  <a:lnTo>
                    <a:pt x="13516" y="14753"/>
                  </a:lnTo>
                  <a:lnTo>
                    <a:pt x="13214" y="15110"/>
                  </a:lnTo>
                  <a:lnTo>
                    <a:pt x="12940" y="15467"/>
                  </a:lnTo>
                  <a:lnTo>
                    <a:pt x="12692" y="15824"/>
                  </a:lnTo>
                  <a:lnTo>
                    <a:pt x="12445" y="16208"/>
                  </a:lnTo>
                  <a:lnTo>
                    <a:pt x="12225" y="16593"/>
                  </a:lnTo>
                  <a:lnTo>
                    <a:pt x="12033" y="17005"/>
                  </a:lnTo>
                  <a:lnTo>
                    <a:pt x="11841" y="17417"/>
                  </a:lnTo>
                  <a:lnTo>
                    <a:pt x="11648" y="17829"/>
                  </a:lnTo>
                  <a:lnTo>
                    <a:pt x="11484" y="18241"/>
                  </a:lnTo>
                  <a:lnTo>
                    <a:pt x="11346" y="18681"/>
                  </a:lnTo>
                  <a:lnTo>
                    <a:pt x="11236" y="19120"/>
                  </a:lnTo>
                  <a:lnTo>
                    <a:pt x="11127" y="19560"/>
                  </a:lnTo>
                  <a:lnTo>
                    <a:pt x="11017" y="20027"/>
                  </a:lnTo>
                  <a:lnTo>
                    <a:pt x="10962" y="20494"/>
                  </a:lnTo>
                  <a:lnTo>
                    <a:pt x="10879" y="20027"/>
                  </a:lnTo>
                  <a:lnTo>
                    <a:pt x="10797" y="19560"/>
                  </a:lnTo>
                  <a:lnTo>
                    <a:pt x="10687" y="19120"/>
                  </a:lnTo>
                  <a:lnTo>
                    <a:pt x="10577" y="18681"/>
                  </a:lnTo>
                  <a:lnTo>
                    <a:pt x="10412" y="18241"/>
                  </a:lnTo>
                  <a:lnTo>
                    <a:pt x="10275" y="17829"/>
                  </a:lnTo>
                  <a:lnTo>
                    <a:pt x="10083" y="17417"/>
                  </a:lnTo>
                  <a:lnTo>
                    <a:pt x="9890" y="17005"/>
                  </a:lnTo>
                  <a:lnTo>
                    <a:pt x="9671" y="16593"/>
                  </a:lnTo>
                  <a:lnTo>
                    <a:pt x="9451" y="16208"/>
                  </a:lnTo>
                  <a:lnTo>
                    <a:pt x="9231" y="15824"/>
                  </a:lnTo>
                  <a:lnTo>
                    <a:pt x="8956" y="15467"/>
                  </a:lnTo>
                  <a:lnTo>
                    <a:pt x="8709" y="15110"/>
                  </a:lnTo>
                  <a:lnTo>
                    <a:pt x="8407" y="14753"/>
                  </a:lnTo>
                  <a:lnTo>
                    <a:pt x="8105" y="14423"/>
                  </a:lnTo>
                  <a:lnTo>
                    <a:pt x="7802" y="14121"/>
                  </a:lnTo>
                  <a:lnTo>
                    <a:pt x="7500" y="13791"/>
                  </a:lnTo>
                  <a:lnTo>
                    <a:pt x="7143" y="13489"/>
                  </a:lnTo>
                  <a:lnTo>
                    <a:pt x="6814" y="13214"/>
                  </a:lnTo>
                  <a:lnTo>
                    <a:pt x="6456" y="12939"/>
                  </a:lnTo>
                  <a:lnTo>
                    <a:pt x="6099" y="12692"/>
                  </a:lnTo>
                  <a:lnTo>
                    <a:pt x="5715" y="12445"/>
                  </a:lnTo>
                  <a:lnTo>
                    <a:pt x="5330" y="12225"/>
                  </a:lnTo>
                  <a:lnTo>
                    <a:pt x="4918" y="12033"/>
                  </a:lnTo>
                  <a:lnTo>
                    <a:pt x="4506" y="11841"/>
                  </a:lnTo>
                  <a:lnTo>
                    <a:pt x="4094" y="11648"/>
                  </a:lnTo>
                  <a:lnTo>
                    <a:pt x="3682" y="11483"/>
                  </a:lnTo>
                  <a:lnTo>
                    <a:pt x="3242" y="11346"/>
                  </a:lnTo>
                  <a:lnTo>
                    <a:pt x="2803" y="11209"/>
                  </a:lnTo>
                  <a:lnTo>
                    <a:pt x="2363" y="11126"/>
                  </a:lnTo>
                  <a:lnTo>
                    <a:pt x="1896" y="11016"/>
                  </a:lnTo>
                  <a:lnTo>
                    <a:pt x="1429" y="10961"/>
                  </a:lnTo>
                  <a:lnTo>
                    <a:pt x="1896" y="10879"/>
                  </a:lnTo>
                  <a:lnTo>
                    <a:pt x="2363" y="10797"/>
                  </a:lnTo>
                  <a:lnTo>
                    <a:pt x="2803" y="10687"/>
                  </a:lnTo>
                  <a:lnTo>
                    <a:pt x="3242" y="10549"/>
                  </a:lnTo>
                  <a:lnTo>
                    <a:pt x="3682" y="10412"/>
                  </a:lnTo>
                  <a:lnTo>
                    <a:pt x="4094" y="10247"/>
                  </a:lnTo>
                  <a:lnTo>
                    <a:pt x="4506" y="10082"/>
                  </a:lnTo>
                  <a:lnTo>
                    <a:pt x="4918" y="9890"/>
                  </a:lnTo>
                  <a:lnTo>
                    <a:pt x="5330" y="9670"/>
                  </a:lnTo>
                  <a:lnTo>
                    <a:pt x="5715" y="9451"/>
                  </a:lnTo>
                  <a:lnTo>
                    <a:pt x="6099" y="9231"/>
                  </a:lnTo>
                  <a:lnTo>
                    <a:pt x="6456" y="8956"/>
                  </a:lnTo>
                  <a:lnTo>
                    <a:pt x="6814" y="8681"/>
                  </a:lnTo>
                  <a:lnTo>
                    <a:pt x="7143" y="8407"/>
                  </a:lnTo>
                  <a:lnTo>
                    <a:pt x="7500" y="8104"/>
                  </a:lnTo>
                  <a:lnTo>
                    <a:pt x="7802" y="7802"/>
                  </a:lnTo>
                  <a:lnTo>
                    <a:pt x="8105" y="7500"/>
                  </a:lnTo>
                  <a:lnTo>
                    <a:pt x="8407" y="7143"/>
                  </a:lnTo>
                  <a:lnTo>
                    <a:pt x="8709" y="6813"/>
                  </a:lnTo>
                  <a:lnTo>
                    <a:pt x="8956" y="6456"/>
                  </a:lnTo>
                  <a:lnTo>
                    <a:pt x="9231" y="6072"/>
                  </a:lnTo>
                  <a:lnTo>
                    <a:pt x="9451" y="5714"/>
                  </a:lnTo>
                  <a:lnTo>
                    <a:pt x="9671" y="5330"/>
                  </a:lnTo>
                  <a:lnTo>
                    <a:pt x="9890" y="4918"/>
                  </a:lnTo>
                  <a:lnTo>
                    <a:pt x="10083" y="4506"/>
                  </a:lnTo>
                  <a:lnTo>
                    <a:pt x="10275" y="4094"/>
                  </a:lnTo>
                  <a:lnTo>
                    <a:pt x="10412" y="3682"/>
                  </a:lnTo>
                  <a:lnTo>
                    <a:pt x="10577" y="3242"/>
                  </a:lnTo>
                  <a:lnTo>
                    <a:pt x="10687" y="2803"/>
                  </a:lnTo>
                  <a:lnTo>
                    <a:pt x="10797" y="2363"/>
                  </a:lnTo>
                  <a:lnTo>
                    <a:pt x="10879" y="1896"/>
                  </a:lnTo>
                  <a:lnTo>
                    <a:pt x="10962" y="1429"/>
                  </a:lnTo>
                  <a:close/>
                  <a:moveTo>
                    <a:pt x="10852" y="0"/>
                  </a:moveTo>
                  <a:lnTo>
                    <a:pt x="10852" y="550"/>
                  </a:lnTo>
                  <a:lnTo>
                    <a:pt x="10797" y="1099"/>
                  </a:lnTo>
                  <a:lnTo>
                    <a:pt x="10742" y="1649"/>
                  </a:lnTo>
                  <a:lnTo>
                    <a:pt x="10632" y="2198"/>
                  </a:lnTo>
                  <a:lnTo>
                    <a:pt x="10522" y="2720"/>
                  </a:lnTo>
                  <a:lnTo>
                    <a:pt x="10385" y="3215"/>
                  </a:lnTo>
                  <a:lnTo>
                    <a:pt x="10192" y="3737"/>
                  </a:lnTo>
                  <a:lnTo>
                    <a:pt x="10000" y="4231"/>
                  </a:lnTo>
                  <a:lnTo>
                    <a:pt x="9780" y="4698"/>
                  </a:lnTo>
                  <a:lnTo>
                    <a:pt x="9561" y="5165"/>
                  </a:lnTo>
                  <a:lnTo>
                    <a:pt x="9286" y="5632"/>
                  </a:lnTo>
                  <a:lnTo>
                    <a:pt x="9011" y="6072"/>
                  </a:lnTo>
                  <a:lnTo>
                    <a:pt x="8709" y="6484"/>
                  </a:lnTo>
                  <a:lnTo>
                    <a:pt x="8379" y="6896"/>
                  </a:lnTo>
                  <a:lnTo>
                    <a:pt x="8050" y="7308"/>
                  </a:lnTo>
                  <a:lnTo>
                    <a:pt x="7665" y="7665"/>
                  </a:lnTo>
                  <a:lnTo>
                    <a:pt x="7308" y="8050"/>
                  </a:lnTo>
                  <a:lnTo>
                    <a:pt x="6896" y="8379"/>
                  </a:lnTo>
                  <a:lnTo>
                    <a:pt x="6484" y="8709"/>
                  </a:lnTo>
                  <a:lnTo>
                    <a:pt x="6072" y="9011"/>
                  </a:lnTo>
                  <a:lnTo>
                    <a:pt x="5632" y="9286"/>
                  </a:lnTo>
                  <a:lnTo>
                    <a:pt x="5165" y="9560"/>
                  </a:lnTo>
                  <a:lnTo>
                    <a:pt x="4698" y="9780"/>
                  </a:lnTo>
                  <a:lnTo>
                    <a:pt x="4231" y="10000"/>
                  </a:lnTo>
                  <a:lnTo>
                    <a:pt x="3737" y="10192"/>
                  </a:lnTo>
                  <a:lnTo>
                    <a:pt x="3215" y="10385"/>
                  </a:lnTo>
                  <a:lnTo>
                    <a:pt x="2720" y="10522"/>
                  </a:lnTo>
                  <a:lnTo>
                    <a:pt x="2198" y="10632"/>
                  </a:lnTo>
                  <a:lnTo>
                    <a:pt x="1649" y="10742"/>
                  </a:lnTo>
                  <a:lnTo>
                    <a:pt x="1100" y="10797"/>
                  </a:lnTo>
                  <a:lnTo>
                    <a:pt x="550" y="10852"/>
                  </a:lnTo>
                  <a:lnTo>
                    <a:pt x="1" y="10852"/>
                  </a:lnTo>
                  <a:lnTo>
                    <a:pt x="1" y="11044"/>
                  </a:lnTo>
                  <a:lnTo>
                    <a:pt x="550" y="11071"/>
                  </a:lnTo>
                  <a:lnTo>
                    <a:pt x="1100" y="11099"/>
                  </a:lnTo>
                  <a:lnTo>
                    <a:pt x="1649" y="11181"/>
                  </a:lnTo>
                  <a:lnTo>
                    <a:pt x="2198" y="11264"/>
                  </a:lnTo>
                  <a:lnTo>
                    <a:pt x="2720" y="11401"/>
                  </a:lnTo>
                  <a:lnTo>
                    <a:pt x="3215" y="11538"/>
                  </a:lnTo>
                  <a:lnTo>
                    <a:pt x="3737" y="11703"/>
                  </a:lnTo>
                  <a:lnTo>
                    <a:pt x="4231" y="11896"/>
                  </a:lnTo>
                  <a:lnTo>
                    <a:pt x="4698" y="12115"/>
                  </a:lnTo>
                  <a:lnTo>
                    <a:pt x="5165" y="12363"/>
                  </a:lnTo>
                  <a:lnTo>
                    <a:pt x="5632" y="12637"/>
                  </a:lnTo>
                  <a:lnTo>
                    <a:pt x="6072" y="12912"/>
                  </a:lnTo>
                  <a:lnTo>
                    <a:pt x="6484" y="13214"/>
                  </a:lnTo>
                  <a:lnTo>
                    <a:pt x="6896" y="13544"/>
                  </a:lnTo>
                  <a:lnTo>
                    <a:pt x="7308" y="13873"/>
                  </a:lnTo>
                  <a:lnTo>
                    <a:pt x="7665" y="14231"/>
                  </a:lnTo>
                  <a:lnTo>
                    <a:pt x="8050" y="14615"/>
                  </a:lnTo>
                  <a:lnTo>
                    <a:pt x="8379" y="15000"/>
                  </a:lnTo>
                  <a:lnTo>
                    <a:pt x="8709" y="15412"/>
                  </a:lnTo>
                  <a:lnTo>
                    <a:pt x="9011" y="15851"/>
                  </a:lnTo>
                  <a:lnTo>
                    <a:pt x="9286" y="16291"/>
                  </a:lnTo>
                  <a:lnTo>
                    <a:pt x="9561" y="16758"/>
                  </a:lnTo>
                  <a:lnTo>
                    <a:pt x="9780" y="17225"/>
                  </a:lnTo>
                  <a:lnTo>
                    <a:pt x="10000" y="17692"/>
                  </a:lnTo>
                  <a:lnTo>
                    <a:pt x="10192" y="18186"/>
                  </a:lnTo>
                  <a:lnTo>
                    <a:pt x="10385" y="18708"/>
                  </a:lnTo>
                  <a:lnTo>
                    <a:pt x="10522" y="19203"/>
                  </a:lnTo>
                  <a:lnTo>
                    <a:pt x="10632" y="19752"/>
                  </a:lnTo>
                  <a:lnTo>
                    <a:pt x="10742" y="20274"/>
                  </a:lnTo>
                  <a:lnTo>
                    <a:pt x="10797" y="20824"/>
                  </a:lnTo>
                  <a:lnTo>
                    <a:pt x="10852" y="21373"/>
                  </a:lnTo>
                  <a:lnTo>
                    <a:pt x="10852" y="21922"/>
                  </a:lnTo>
                  <a:lnTo>
                    <a:pt x="11044" y="21922"/>
                  </a:lnTo>
                  <a:lnTo>
                    <a:pt x="11072" y="21373"/>
                  </a:lnTo>
                  <a:lnTo>
                    <a:pt x="11099" y="20824"/>
                  </a:lnTo>
                  <a:lnTo>
                    <a:pt x="11181" y="20274"/>
                  </a:lnTo>
                  <a:lnTo>
                    <a:pt x="11264" y="19752"/>
                  </a:lnTo>
                  <a:lnTo>
                    <a:pt x="11401" y="19203"/>
                  </a:lnTo>
                  <a:lnTo>
                    <a:pt x="11539" y="18708"/>
                  </a:lnTo>
                  <a:lnTo>
                    <a:pt x="11703" y="18186"/>
                  </a:lnTo>
                  <a:lnTo>
                    <a:pt x="11896" y="17692"/>
                  </a:lnTo>
                  <a:lnTo>
                    <a:pt x="12115" y="17225"/>
                  </a:lnTo>
                  <a:lnTo>
                    <a:pt x="12363" y="16758"/>
                  </a:lnTo>
                  <a:lnTo>
                    <a:pt x="12637" y="16291"/>
                  </a:lnTo>
                  <a:lnTo>
                    <a:pt x="12912" y="15851"/>
                  </a:lnTo>
                  <a:lnTo>
                    <a:pt x="13214" y="15412"/>
                  </a:lnTo>
                  <a:lnTo>
                    <a:pt x="13544" y="15000"/>
                  </a:lnTo>
                  <a:lnTo>
                    <a:pt x="13874" y="14615"/>
                  </a:lnTo>
                  <a:lnTo>
                    <a:pt x="14231" y="14231"/>
                  </a:lnTo>
                  <a:lnTo>
                    <a:pt x="14615" y="13873"/>
                  </a:lnTo>
                  <a:lnTo>
                    <a:pt x="15027" y="13544"/>
                  </a:lnTo>
                  <a:lnTo>
                    <a:pt x="15412" y="13214"/>
                  </a:lnTo>
                  <a:lnTo>
                    <a:pt x="15852" y="12912"/>
                  </a:lnTo>
                  <a:lnTo>
                    <a:pt x="16291" y="12637"/>
                  </a:lnTo>
                  <a:lnTo>
                    <a:pt x="16758" y="12363"/>
                  </a:lnTo>
                  <a:lnTo>
                    <a:pt x="17225" y="12115"/>
                  </a:lnTo>
                  <a:lnTo>
                    <a:pt x="17692" y="11896"/>
                  </a:lnTo>
                  <a:lnTo>
                    <a:pt x="18187" y="11703"/>
                  </a:lnTo>
                  <a:lnTo>
                    <a:pt x="18709" y="11538"/>
                  </a:lnTo>
                  <a:lnTo>
                    <a:pt x="19203" y="11401"/>
                  </a:lnTo>
                  <a:lnTo>
                    <a:pt x="19752" y="11264"/>
                  </a:lnTo>
                  <a:lnTo>
                    <a:pt x="20274" y="11181"/>
                  </a:lnTo>
                  <a:lnTo>
                    <a:pt x="20824" y="11099"/>
                  </a:lnTo>
                  <a:lnTo>
                    <a:pt x="21373" y="11071"/>
                  </a:lnTo>
                  <a:lnTo>
                    <a:pt x="21923" y="11044"/>
                  </a:lnTo>
                  <a:lnTo>
                    <a:pt x="21923" y="10852"/>
                  </a:lnTo>
                  <a:lnTo>
                    <a:pt x="21373" y="10852"/>
                  </a:lnTo>
                  <a:lnTo>
                    <a:pt x="20824" y="10797"/>
                  </a:lnTo>
                  <a:lnTo>
                    <a:pt x="20274" y="10742"/>
                  </a:lnTo>
                  <a:lnTo>
                    <a:pt x="19752" y="10632"/>
                  </a:lnTo>
                  <a:lnTo>
                    <a:pt x="19203" y="10522"/>
                  </a:lnTo>
                  <a:lnTo>
                    <a:pt x="18709" y="10385"/>
                  </a:lnTo>
                  <a:lnTo>
                    <a:pt x="18187" y="10192"/>
                  </a:lnTo>
                  <a:lnTo>
                    <a:pt x="17692" y="10000"/>
                  </a:lnTo>
                  <a:lnTo>
                    <a:pt x="17225" y="9780"/>
                  </a:lnTo>
                  <a:lnTo>
                    <a:pt x="16758" y="9560"/>
                  </a:lnTo>
                  <a:lnTo>
                    <a:pt x="16291" y="9286"/>
                  </a:lnTo>
                  <a:lnTo>
                    <a:pt x="15852" y="9011"/>
                  </a:lnTo>
                  <a:lnTo>
                    <a:pt x="15412" y="8709"/>
                  </a:lnTo>
                  <a:lnTo>
                    <a:pt x="15027" y="8379"/>
                  </a:lnTo>
                  <a:lnTo>
                    <a:pt x="14615" y="8050"/>
                  </a:lnTo>
                  <a:lnTo>
                    <a:pt x="14231" y="7665"/>
                  </a:lnTo>
                  <a:lnTo>
                    <a:pt x="13874" y="7308"/>
                  </a:lnTo>
                  <a:lnTo>
                    <a:pt x="13544" y="6896"/>
                  </a:lnTo>
                  <a:lnTo>
                    <a:pt x="13214" y="6484"/>
                  </a:lnTo>
                  <a:lnTo>
                    <a:pt x="12912" y="6072"/>
                  </a:lnTo>
                  <a:lnTo>
                    <a:pt x="12637" y="5632"/>
                  </a:lnTo>
                  <a:lnTo>
                    <a:pt x="12363" y="5165"/>
                  </a:lnTo>
                  <a:lnTo>
                    <a:pt x="12115" y="4698"/>
                  </a:lnTo>
                  <a:lnTo>
                    <a:pt x="11896" y="4231"/>
                  </a:lnTo>
                  <a:lnTo>
                    <a:pt x="11703" y="3737"/>
                  </a:lnTo>
                  <a:lnTo>
                    <a:pt x="11539" y="3215"/>
                  </a:lnTo>
                  <a:lnTo>
                    <a:pt x="11401" y="2720"/>
                  </a:lnTo>
                  <a:lnTo>
                    <a:pt x="11264" y="2198"/>
                  </a:lnTo>
                  <a:lnTo>
                    <a:pt x="11181" y="1649"/>
                  </a:lnTo>
                  <a:lnTo>
                    <a:pt x="11099" y="1099"/>
                  </a:lnTo>
                  <a:lnTo>
                    <a:pt x="11072" y="550"/>
                  </a:lnTo>
                  <a:lnTo>
                    <a:pt x="11044" y="0"/>
                  </a:ln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/>
          <p:nvPr/>
        </p:nvSpPr>
        <p:spPr>
          <a:xfrm>
            <a:off x="713250" y="541800"/>
            <a:ext cx="7717500" cy="40599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title"/>
          </p:nvPr>
        </p:nvSpPr>
        <p:spPr>
          <a:xfrm>
            <a:off x="1280250" y="1263450"/>
            <a:ext cx="6583500" cy="261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10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8" name="Google Shape;48;p8"/>
          <p:cNvSpPr/>
          <p:nvPr/>
        </p:nvSpPr>
        <p:spPr>
          <a:xfrm flipH="1">
            <a:off x="8581945" y="1791175"/>
            <a:ext cx="405925" cy="2808250"/>
          </a:xfrm>
          <a:custGeom>
            <a:avLst/>
            <a:gdLst/>
            <a:ahLst/>
            <a:cxnLst/>
            <a:rect l="l" t="t" r="r" b="b"/>
            <a:pathLst>
              <a:path w="16237" h="112330" extrusionOk="0">
                <a:moveTo>
                  <a:pt x="7665" y="0"/>
                </a:moveTo>
                <a:lnTo>
                  <a:pt x="7665" y="110"/>
                </a:lnTo>
                <a:lnTo>
                  <a:pt x="7665" y="522"/>
                </a:lnTo>
                <a:lnTo>
                  <a:pt x="7610" y="1127"/>
                </a:lnTo>
                <a:lnTo>
                  <a:pt x="7501" y="1923"/>
                </a:lnTo>
                <a:lnTo>
                  <a:pt x="7418" y="2390"/>
                </a:lnTo>
                <a:lnTo>
                  <a:pt x="7308" y="2857"/>
                </a:lnTo>
                <a:lnTo>
                  <a:pt x="7171" y="3352"/>
                </a:lnTo>
                <a:lnTo>
                  <a:pt x="7006" y="3846"/>
                </a:lnTo>
                <a:lnTo>
                  <a:pt x="6814" y="4341"/>
                </a:lnTo>
                <a:lnTo>
                  <a:pt x="6567" y="4835"/>
                </a:lnTo>
                <a:lnTo>
                  <a:pt x="6292" y="5302"/>
                </a:lnTo>
                <a:lnTo>
                  <a:pt x="5990" y="5769"/>
                </a:lnTo>
                <a:lnTo>
                  <a:pt x="5633" y="6209"/>
                </a:lnTo>
                <a:lnTo>
                  <a:pt x="5220" y="6621"/>
                </a:lnTo>
                <a:lnTo>
                  <a:pt x="4973" y="6841"/>
                </a:lnTo>
                <a:lnTo>
                  <a:pt x="4726" y="7033"/>
                </a:lnTo>
                <a:lnTo>
                  <a:pt x="4451" y="7198"/>
                </a:lnTo>
                <a:lnTo>
                  <a:pt x="4177" y="7363"/>
                </a:lnTo>
                <a:lnTo>
                  <a:pt x="3874" y="7500"/>
                </a:lnTo>
                <a:lnTo>
                  <a:pt x="3600" y="7637"/>
                </a:lnTo>
                <a:lnTo>
                  <a:pt x="3270" y="7747"/>
                </a:lnTo>
                <a:lnTo>
                  <a:pt x="2968" y="7830"/>
                </a:lnTo>
                <a:lnTo>
                  <a:pt x="2638" y="7912"/>
                </a:lnTo>
                <a:lnTo>
                  <a:pt x="2281" y="7995"/>
                </a:lnTo>
                <a:lnTo>
                  <a:pt x="1924" y="8022"/>
                </a:lnTo>
                <a:lnTo>
                  <a:pt x="1567" y="8049"/>
                </a:lnTo>
                <a:lnTo>
                  <a:pt x="1210" y="8077"/>
                </a:lnTo>
                <a:lnTo>
                  <a:pt x="825" y="8049"/>
                </a:lnTo>
                <a:lnTo>
                  <a:pt x="28" y="7995"/>
                </a:lnTo>
                <a:lnTo>
                  <a:pt x="1" y="8214"/>
                </a:lnTo>
                <a:lnTo>
                  <a:pt x="413" y="8242"/>
                </a:lnTo>
                <a:lnTo>
                  <a:pt x="825" y="8269"/>
                </a:lnTo>
                <a:lnTo>
                  <a:pt x="1594" y="8269"/>
                </a:lnTo>
                <a:lnTo>
                  <a:pt x="1979" y="8242"/>
                </a:lnTo>
                <a:lnTo>
                  <a:pt x="2336" y="8187"/>
                </a:lnTo>
                <a:lnTo>
                  <a:pt x="2693" y="8132"/>
                </a:lnTo>
                <a:lnTo>
                  <a:pt x="3023" y="8049"/>
                </a:lnTo>
                <a:lnTo>
                  <a:pt x="3352" y="7940"/>
                </a:lnTo>
                <a:lnTo>
                  <a:pt x="3682" y="7830"/>
                </a:lnTo>
                <a:lnTo>
                  <a:pt x="3984" y="7692"/>
                </a:lnTo>
                <a:lnTo>
                  <a:pt x="4286" y="7555"/>
                </a:lnTo>
                <a:lnTo>
                  <a:pt x="4561" y="7390"/>
                </a:lnTo>
                <a:lnTo>
                  <a:pt x="4836" y="7198"/>
                </a:lnTo>
                <a:lnTo>
                  <a:pt x="5111" y="7006"/>
                </a:lnTo>
                <a:lnTo>
                  <a:pt x="5358" y="6786"/>
                </a:lnTo>
                <a:lnTo>
                  <a:pt x="5633" y="6539"/>
                </a:lnTo>
                <a:lnTo>
                  <a:pt x="5852" y="6264"/>
                </a:lnTo>
                <a:lnTo>
                  <a:pt x="6072" y="5989"/>
                </a:lnTo>
                <a:lnTo>
                  <a:pt x="6292" y="5714"/>
                </a:lnTo>
                <a:lnTo>
                  <a:pt x="6484" y="5440"/>
                </a:lnTo>
                <a:lnTo>
                  <a:pt x="6649" y="5138"/>
                </a:lnTo>
                <a:lnTo>
                  <a:pt x="6951" y="4533"/>
                </a:lnTo>
                <a:lnTo>
                  <a:pt x="7198" y="3929"/>
                </a:lnTo>
                <a:lnTo>
                  <a:pt x="7391" y="3297"/>
                </a:lnTo>
                <a:lnTo>
                  <a:pt x="7555" y="2720"/>
                </a:lnTo>
                <a:lnTo>
                  <a:pt x="7665" y="2143"/>
                </a:lnTo>
                <a:lnTo>
                  <a:pt x="7665" y="112330"/>
                </a:lnTo>
                <a:lnTo>
                  <a:pt x="7885" y="112330"/>
                </a:lnTo>
                <a:lnTo>
                  <a:pt x="7885" y="2171"/>
                </a:lnTo>
                <a:lnTo>
                  <a:pt x="8050" y="2885"/>
                </a:lnTo>
                <a:lnTo>
                  <a:pt x="8242" y="3517"/>
                </a:lnTo>
                <a:lnTo>
                  <a:pt x="8490" y="4121"/>
                </a:lnTo>
                <a:lnTo>
                  <a:pt x="8764" y="4698"/>
                </a:lnTo>
                <a:lnTo>
                  <a:pt x="9066" y="5220"/>
                </a:lnTo>
                <a:lnTo>
                  <a:pt x="9424" y="5687"/>
                </a:lnTo>
                <a:lnTo>
                  <a:pt x="9836" y="6127"/>
                </a:lnTo>
                <a:lnTo>
                  <a:pt x="10275" y="6511"/>
                </a:lnTo>
                <a:lnTo>
                  <a:pt x="10742" y="6841"/>
                </a:lnTo>
                <a:lnTo>
                  <a:pt x="11237" y="7115"/>
                </a:lnTo>
                <a:lnTo>
                  <a:pt x="11759" y="7335"/>
                </a:lnTo>
                <a:lnTo>
                  <a:pt x="12253" y="7500"/>
                </a:lnTo>
                <a:lnTo>
                  <a:pt x="12748" y="7637"/>
                </a:lnTo>
                <a:lnTo>
                  <a:pt x="13242" y="7747"/>
                </a:lnTo>
                <a:lnTo>
                  <a:pt x="13709" y="7802"/>
                </a:lnTo>
                <a:lnTo>
                  <a:pt x="14176" y="7830"/>
                </a:lnTo>
                <a:lnTo>
                  <a:pt x="14973" y="7830"/>
                </a:lnTo>
                <a:lnTo>
                  <a:pt x="15632" y="7775"/>
                </a:lnTo>
                <a:lnTo>
                  <a:pt x="16072" y="7720"/>
                </a:lnTo>
                <a:lnTo>
                  <a:pt x="16236" y="7692"/>
                </a:lnTo>
                <a:lnTo>
                  <a:pt x="16181" y="7473"/>
                </a:lnTo>
                <a:lnTo>
                  <a:pt x="16017" y="7500"/>
                </a:lnTo>
                <a:lnTo>
                  <a:pt x="15605" y="7582"/>
                </a:lnTo>
                <a:lnTo>
                  <a:pt x="14973" y="7610"/>
                </a:lnTo>
                <a:lnTo>
                  <a:pt x="14588" y="7637"/>
                </a:lnTo>
                <a:lnTo>
                  <a:pt x="14176" y="7610"/>
                </a:lnTo>
                <a:lnTo>
                  <a:pt x="13737" y="7582"/>
                </a:lnTo>
                <a:lnTo>
                  <a:pt x="13269" y="7528"/>
                </a:lnTo>
                <a:lnTo>
                  <a:pt x="12802" y="7445"/>
                </a:lnTo>
                <a:lnTo>
                  <a:pt x="12308" y="7308"/>
                </a:lnTo>
                <a:lnTo>
                  <a:pt x="11841" y="7143"/>
                </a:lnTo>
                <a:lnTo>
                  <a:pt x="11347" y="6923"/>
                </a:lnTo>
                <a:lnTo>
                  <a:pt x="10880" y="6648"/>
                </a:lnTo>
                <a:lnTo>
                  <a:pt x="10412" y="6346"/>
                </a:lnTo>
                <a:lnTo>
                  <a:pt x="10110" y="6099"/>
                </a:lnTo>
                <a:lnTo>
                  <a:pt x="9836" y="5824"/>
                </a:lnTo>
                <a:lnTo>
                  <a:pt x="9588" y="5522"/>
                </a:lnTo>
                <a:lnTo>
                  <a:pt x="9341" y="5220"/>
                </a:lnTo>
                <a:lnTo>
                  <a:pt x="9121" y="4890"/>
                </a:lnTo>
                <a:lnTo>
                  <a:pt x="8929" y="4561"/>
                </a:lnTo>
                <a:lnTo>
                  <a:pt x="8737" y="4176"/>
                </a:lnTo>
                <a:lnTo>
                  <a:pt x="8572" y="3791"/>
                </a:lnTo>
                <a:lnTo>
                  <a:pt x="8407" y="3379"/>
                </a:lnTo>
                <a:lnTo>
                  <a:pt x="8297" y="2967"/>
                </a:lnTo>
                <a:lnTo>
                  <a:pt x="8187" y="2528"/>
                </a:lnTo>
                <a:lnTo>
                  <a:pt x="8077" y="2061"/>
                </a:lnTo>
                <a:lnTo>
                  <a:pt x="7995" y="1566"/>
                </a:lnTo>
                <a:lnTo>
                  <a:pt x="7940" y="1072"/>
                </a:lnTo>
                <a:lnTo>
                  <a:pt x="7913" y="522"/>
                </a:lnTo>
                <a:lnTo>
                  <a:pt x="7885" y="0"/>
                </a:ln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8"/>
          <p:cNvSpPr/>
          <p:nvPr/>
        </p:nvSpPr>
        <p:spPr>
          <a:xfrm rot="-5400000" flipH="1">
            <a:off x="1913157" y="-1143787"/>
            <a:ext cx="405925" cy="2808250"/>
          </a:xfrm>
          <a:custGeom>
            <a:avLst/>
            <a:gdLst/>
            <a:ahLst/>
            <a:cxnLst/>
            <a:rect l="l" t="t" r="r" b="b"/>
            <a:pathLst>
              <a:path w="16237" h="112330" extrusionOk="0">
                <a:moveTo>
                  <a:pt x="7665" y="0"/>
                </a:moveTo>
                <a:lnTo>
                  <a:pt x="7665" y="110"/>
                </a:lnTo>
                <a:lnTo>
                  <a:pt x="7665" y="522"/>
                </a:lnTo>
                <a:lnTo>
                  <a:pt x="7610" y="1127"/>
                </a:lnTo>
                <a:lnTo>
                  <a:pt x="7501" y="1923"/>
                </a:lnTo>
                <a:lnTo>
                  <a:pt x="7418" y="2390"/>
                </a:lnTo>
                <a:lnTo>
                  <a:pt x="7308" y="2857"/>
                </a:lnTo>
                <a:lnTo>
                  <a:pt x="7171" y="3352"/>
                </a:lnTo>
                <a:lnTo>
                  <a:pt x="7006" y="3846"/>
                </a:lnTo>
                <a:lnTo>
                  <a:pt x="6814" y="4341"/>
                </a:lnTo>
                <a:lnTo>
                  <a:pt x="6567" y="4835"/>
                </a:lnTo>
                <a:lnTo>
                  <a:pt x="6292" y="5302"/>
                </a:lnTo>
                <a:lnTo>
                  <a:pt x="5990" y="5769"/>
                </a:lnTo>
                <a:lnTo>
                  <a:pt x="5633" y="6209"/>
                </a:lnTo>
                <a:lnTo>
                  <a:pt x="5220" y="6621"/>
                </a:lnTo>
                <a:lnTo>
                  <a:pt x="4973" y="6841"/>
                </a:lnTo>
                <a:lnTo>
                  <a:pt x="4726" y="7033"/>
                </a:lnTo>
                <a:lnTo>
                  <a:pt x="4451" y="7198"/>
                </a:lnTo>
                <a:lnTo>
                  <a:pt x="4177" y="7363"/>
                </a:lnTo>
                <a:lnTo>
                  <a:pt x="3874" y="7500"/>
                </a:lnTo>
                <a:lnTo>
                  <a:pt x="3600" y="7637"/>
                </a:lnTo>
                <a:lnTo>
                  <a:pt x="3270" y="7747"/>
                </a:lnTo>
                <a:lnTo>
                  <a:pt x="2968" y="7830"/>
                </a:lnTo>
                <a:lnTo>
                  <a:pt x="2638" y="7912"/>
                </a:lnTo>
                <a:lnTo>
                  <a:pt x="2281" y="7995"/>
                </a:lnTo>
                <a:lnTo>
                  <a:pt x="1924" y="8022"/>
                </a:lnTo>
                <a:lnTo>
                  <a:pt x="1567" y="8049"/>
                </a:lnTo>
                <a:lnTo>
                  <a:pt x="1210" y="8077"/>
                </a:lnTo>
                <a:lnTo>
                  <a:pt x="825" y="8049"/>
                </a:lnTo>
                <a:lnTo>
                  <a:pt x="28" y="7995"/>
                </a:lnTo>
                <a:lnTo>
                  <a:pt x="1" y="8214"/>
                </a:lnTo>
                <a:lnTo>
                  <a:pt x="413" y="8242"/>
                </a:lnTo>
                <a:lnTo>
                  <a:pt x="825" y="8269"/>
                </a:lnTo>
                <a:lnTo>
                  <a:pt x="1594" y="8269"/>
                </a:lnTo>
                <a:lnTo>
                  <a:pt x="1979" y="8242"/>
                </a:lnTo>
                <a:lnTo>
                  <a:pt x="2336" y="8187"/>
                </a:lnTo>
                <a:lnTo>
                  <a:pt x="2693" y="8132"/>
                </a:lnTo>
                <a:lnTo>
                  <a:pt x="3023" y="8049"/>
                </a:lnTo>
                <a:lnTo>
                  <a:pt x="3352" y="7940"/>
                </a:lnTo>
                <a:lnTo>
                  <a:pt x="3682" y="7830"/>
                </a:lnTo>
                <a:lnTo>
                  <a:pt x="3984" y="7692"/>
                </a:lnTo>
                <a:lnTo>
                  <a:pt x="4286" y="7555"/>
                </a:lnTo>
                <a:lnTo>
                  <a:pt x="4561" y="7390"/>
                </a:lnTo>
                <a:lnTo>
                  <a:pt x="4836" y="7198"/>
                </a:lnTo>
                <a:lnTo>
                  <a:pt x="5111" y="7006"/>
                </a:lnTo>
                <a:lnTo>
                  <a:pt x="5358" y="6786"/>
                </a:lnTo>
                <a:lnTo>
                  <a:pt x="5633" y="6539"/>
                </a:lnTo>
                <a:lnTo>
                  <a:pt x="5852" y="6264"/>
                </a:lnTo>
                <a:lnTo>
                  <a:pt x="6072" y="5989"/>
                </a:lnTo>
                <a:lnTo>
                  <a:pt x="6292" y="5714"/>
                </a:lnTo>
                <a:lnTo>
                  <a:pt x="6484" y="5440"/>
                </a:lnTo>
                <a:lnTo>
                  <a:pt x="6649" y="5138"/>
                </a:lnTo>
                <a:lnTo>
                  <a:pt x="6951" y="4533"/>
                </a:lnTo>
                <a:lnTo>
                  <a:pt x="7198" y="3929"/>
                </a:lnTo>
                <a:lnTo>
                  <a:pt x="7391" y="3297"/>
                </a:lnTo>
                <a:lnTo>
                  <a:pt x="7555" y="2720"/>
                </a:lnTo>
                <a:lnTo>
                  <a:pt x="7665" y="2143"/>
                </a:lnTo>
                <a:lnTo>
                  <a:pt x="7665" y="112330"/>
                </a:lnTo>
                <a:lnTo>
                  <a:pt x="7885" y="112330"/>
                </a:lnTo>
                <a:lnTo>
                  <a:pt x="7885" y="2171"/>
                </a:lnTo>
                <a:lnTo>
                  <a:pt x="8050" y="2885"/>
                </a:lnTo>
                <a:lnTo>
                  <a:pt x="8242" y="3517"/>
                </a:lnTo>
                <a:lnTo>
                  <a:pt x="8490" y="4121"/>
                </a:lnTo>
                <a:lnTo>
                  <a:pt x="8764" y="4698"/>
                </a:lnTo>
                <a:lnTo>
                  <a:pt x="9066" y="5220"/>
                </a:lnTo>
                <a:lnTo>
                  <a:pt x="9424" y="5687"/>
                </a:lnTo>
                <a:lnTo>
                  <a:pt x="9836" y="6127"/>
                </a:lnTo>
                <a:lnTo>
                  <a:pt x="10275" y="6511"/>
                </a:lnTo>
                <a:lnTo>
                  <a:pt x="10742" y="6841"/>
                </a:lnTo>
                <a:lnTo>
                  <a:pt x="11237" y="7115"/>
                </a:lnTo>
                <a:lnTo>
                  <a:pt x="11759" y="7335"/>
                </a:lnTo>
                <a:lnTo>
                  <a:pt x="12253" y="7500"/>
                </a:lnTo>
                <a:lnTo>
                  <a:pt x="12748" y="7637"/>
                </a:lnTo>
                <a:lnTo>
                  <a:pt x="13242" y="7747"/>
                </a:lnTo>
                <a:lnTo>
                  <a:pt x="13709" y="7802"/>
                </a:lnTo>
                <a:lnTo>
                  <a:pt x="14176" y="7830"/>
                </a:lnTo>
                <a:lnTo>
                  <a:pt x="14973" y="7830"/>
                </a:lnTo>
                <a:lnTo>
                  <a:pt x="15632" y="7775"/>
                </a:lnTo>
                <a:lnTo>
                  <a:pt x="16072" y="7720"/>
                </a:lnTo>
                <a:lnTo>
                  <a:pt x="16236" y="7692"/>
                </a:lnTo>
                <a:lnTo>
                  <a:pt x="16181" y="7473"/>
                </a:lnTo>
                <a:lnTo>
                  <a:pt x="16017" y="7500"/>
                </a:lnTo>
                <a:lnTo>
                  <a:pt x="15605" y="7582"/>
                </a:lnTo>
                <a:lnTo>
                  <a:pt x="14973" y="7610"/>
                </a:lnTo>
                <a:lnTo>
                  <a:pt x="14588" y="7637"/>
                </a:lnTo>
                <a:lnTo>
                  <a:pt x="14176" y="7610"/>
                </a:lnTo>
                <a:lnTo>
                  <a:pt x="13737" y="7582"/>
                </a:lnTo>
                <a:lnTo>
                  <a:pt x="13269" y="7528"/>
                </a:lnTo>
                <a:lnTo>
                  <a:pt x="12802" y="7445"/>
                </a:lnTo>
                <a:lnTo>
                  <a:pt x="12308" y="7308"/>
                </a:lnTo>
                <a:lnTo>
                  <a:pt x="11841" y="7143"/>
                </a:lnTo>
                <a:lnTo>
                  <a:pt x="11347" y="6923"/>
                </a:lnTo>
                <a:lnTo>
                  <a:pt x="10880" y="6648"/>
                </a:lnTo>
                <a:lnTo>
                  <a:pt x="10412" y="6346"/>
                </a:lnTo>
                <a:lnTo>
                  <a:pt x="10110" y="6099"/>
                </a:lnTo>
                <a:lnTo>
                  <a:pt x="9836" y="5824"/>
                </a:lnTo>
                <a:lnTo>
                  <a:pt x="9588" y="5522"/>
                </a:lnTo>
                <a:lnTo>
                  <a:pt x="9341" y="5220"/>
                </a:lnTo>
                <a:lnTo>
                  <a:pt x="9121" y="4890"/>
                </a:lnTo>
                <a:lnTo>
                  <a:pt x="8929" y="4561"/>
                </a:lnTo>
                <a:lnTo>
                  <a:pt x="8737" y="4176"/>
                </a:lnTo>
                <a:lnTo>
                  <a:pt x="8572" y="3791"/>
                </a:lnTo>
                <a:lnTo>
                  <a:pt x="8407" y="3379"/>
                </a:lnTo>
                <a:lnTo>
                  <a:pt x="8297" y="2967"/>
                </a:lnTo>
                <a:lnTo>
                  <a:pt x="8187" y="2528"/>
                </a:lnTo>
                <a:lnTo>
                  <a:pt x="8077" y="2061"/>
                </a:lnTo>
                <a:lnTo>
                  <a:pt x="7995" y="1566"/>
                </a:lnTo>
                <a:lnTo>
                  <a:pt x="7940" y="1072"/>
                </a:lnTo>
                <a:lnTo>
                  <a:pt x="7913" y="522"/>
                </a:lnTo>
                <a:lnTo>
                  <a:pt x="7885" y="0"/>
                </a:ln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9"/>
          <p:cNvSpPr/>
          <p:nvPr/>
        </p:nvSpPr>
        <p:spPr>
          <a:xfrm>
            <a:off x="713250" y="541800"/>
            <a:ext cx="7717500" cy="40599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title"/>
          </p:nvPr>
        </p:nvSpPr>
        <p:spPr>
          <a:xfrm>
            <a:off x="1320900" y="1702502"/>
            <a:ext cx="6502200" cy="822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65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subTitle" idx="1"/>
          </p:nvPr>
        </p:nvSpPr>
        <p:spPr>
          <a:xfrm>
            <a:off x="1320900" y="2526598"/>
            <a:ext cx="6502200" cy="9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9"/>
          <p:cNvSpPr/>
          <p:nvPr/>
        </p:nvSpPr>
        <p:spPr>
          <a:xfrm>
            <a:off x="141060" y="107868"/>
            <a:ext cx="429796" cy="429805"/>
          </a:xfrm>
          <a:custGeom>
            <a:avLst/>
            <a:gdLst/>
            <a:ahLst/>
            <a:cxnLst/>
            <a:rect l="l" t="t" r="r" b="b"/>
            <a:pathLst>
              <a:path w="44366" h="44367" extrusionOk="0">
                <a:moveTo>
                  <a:pt x="22197" y="1"/>
                </a:moveTo>
                <a:lnTo>
                  <a:pt x="20329" y="17720"/>
                </a:lnTo>
                <a:lnTo>
                  <a:pt x="6511" y="6511"/>
                </a:lnTo>
                <a:lnTo>
                  <a:pt x="17719" y="20329"/>
                </a:lnTo>
                <a:lnTo>
                  <a:pt x="0" y="22170"/>
                </a:lnTo>
                <a:lnTo>
                  <a:pt x="17719" y="24038"/>
                </a:lnTo>
                <a:lnTo>
                  <a:pt x="6511" y="37856"/>
                </a:lnTo>
                <a:lnTo>
                  <a:pt x="20329" y="26648"/>
                </a:lnTo>
                <a:lnTo>
                  <a:pt x="22197" y="44367"/>
                </a:lnTo>
                <a:lnTo>
                  <a:pt x="24037" y="26648"/>
                </a:lnTo>
                <a:lnTo>
                  <a:pt x="37855" y="37856"/>
                </a:lnTo>
                <a:lnTo>
                  <a:pt x="26647" y="24038"/>
                </a:lnTo>
                <a:lnTo>
                  <a:pt x="44366" y="22170"/>
                </a:lnTo>
                <a:lnTo>
                  <a:pt x="26647" y="20329"/>
                </a:lnTo>
                <a:lnTo>
                  <a:pt x="37855" y="6511"/>
                </a:lnTo>
                <a:lnTo>
                  <a:pt x="24037" y="17720"/>
                </a:lnTo>
                <a:lnTo>
                  <a:pt x="22197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9"/>
          <p:cNvSpPr/>
          <p:nvPr/>
        </p:nvSpPr>
        <p:spPr>
          <a:xfrm>
            <a:off x="8583175" y="4599425"/>
            <a:ext cx="429796" cy="429805"/>
          </a:xfrm>
          <a:custGeom>
            <a:avLst/>
            <a:gdLst/>
            <a:ahLst/>
            <a:cxnLst/>
            <a:rect l="l" t="t" r="r" b="b"/>
            <a:pathLst>
              <a:path w="44366" h="44367" extrusionOk="0">
                <a:moveTo>
                  <a:pt x="22197" y="1"/>
                </a:moveTo>
                <a:lnTo>
                  <a:pt x="20329" y="17720"/>
                </a:lnTo>
                <a:lnTo>
                  <a:pt x="6511" y="6511"/>
                </a:lnTo>
                <a:lnTo>
                  <a:pt x="17719" y="20329"/>
                </a:lnTo>
                <a:lnTo>
                  <a:pt x="0" y="22170"/>
                </a:lnTo>
                <a:lnTo>
                  <a:pt x="17719" y="24038"/>
                </a:lnTo>
                <a:lnTo>
                  <a:pt x="6511" y="37856"/>
                </a:lnTo>
                <a:lnTo>
                  <a:pt x="20329" y="26648"/>
                </a:lnTo>
                <a:lnTo>
                  <a:pt x="22197" y="44367"/>
                </a:lnTo>
                <a:lnTo>
                  <a:pt x="24037" y="26648"/>
                </a:lnTo>
                <a:lnTo>
                  <a:pt x="37855" y="37856"/>
                </a:lnTo>
                <a:lnTo>
                  <a:pt x="26647" y="24038"/>
                </a:lnTo>
                <a:lnTo>
                  <a:pt x="44366" y="22170"/>
                </a:lnTo>
                <a:lnTo>
                  <a:pt x="26647" y="20329"/>
                </a:lnTo>
                <a:lnTo>
                  <a:pt x="37855" y="6511"/>
                </a:lnTo>
                <a:lnTo>
                  <a:pt x="24037" y="17720"/>
                </a:lnTo>
                <a:lnTo>
                  <a:pt x="22197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0"/>
          <p:cNvSpPr txBox="1">
            <a:spLocks noGrp="1"/>
          </p:cNvSpPr>
          <p:nvPr>
            <p:ph type="title"/>
          </p:nvPr>
        </p:nvSpPr>
        <p:spPr>
          <a:xfrm>
            <a:off x="3795800" y="512388"/>
            <a:ext cx="4688100" cy="112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>
                <a:highlight>
                  <a:schemeClr val="lt1"/>
                </a:highlight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0"/>
          <p:cNvSpPr/>
          <p:nvPr/>
        </p:nvSpPr>
        <p:spPr>
          <a:xfrm>
            <a:off x="154900" y="1791175"/>
            <a:ext cx="405925" cy="2808250"/>
          </a:xfrm>
          <a:custGeom>
            <a:avLst/>
            <a:gdLst/>
            <a:ahLst/>
            <a:cxnLst/>
            <a:rect l="l" t="t" r="r" b="b"/>
            <a:pathLst>
              <a:path w="16237" h="112330" extrusionOk="0">
                <a:moveTo>
                  <a:pt x="7665" y="0"/>
                </a:moveTo>
                <a:lnTo>
                  <a:pt x="7665" y="110"/>
                </a:lnTo>
                <a:lnTo>
                  <a:pt x="7665" y="522"/>
                </a:lnTo>
                <a:lnTo>
                  <a:pt x="7610" y="1127"/>
                </a:lnTo>
                <a:lnTo>
                  <a:pt x="7501" y="1923"/>
                </a:lnTo>
                <a:lnTo>
                  <a:pt x="7418" y="2390"/>
                </a:lnTo>
                <a:lnTo>
                  <a:pt x="7308" y="2857"/>
                </a:lnTo>
                <a:lnTo>
                  <a:pt x="7171" y="3352"/>
                </a:lnTo>
                <a:lnTo>
                  <a:pt x="7006" y="3846"/>
                </a:lnTo>
                <a:lnTo>
                  <a:pt x="6814" y="4341"/>
                </a:lnTo>
                <a:lnTo>
                  <a:pt x="6567" y="4835"/>
                </a:lnTo>
                <a:lnTo>
                  <a:pt x="6292" y="5302"/>
                </a:lnTo>
                <a:lnTo>
                  <a:pt x="5990" y="5769"/>
                </a:lnTo>
                <a:lnTo>
                  <a:pt x="5633" y="6209"/>
                </a:lnTo>
                <a:lnTo>
                  <a:pt x="5220" y="6621"/>
                </a:lnTo>
                <a:lnTo>
                  <a:pt x="4973" y="6841"/>
                </a:lnTo>
                <a:lnTo>
                  <a:pt x="4726" y="7033"/>
                </a:lnTo>
                <a:lnTo>
                  <a:pt x="4451" y="7198"/>
                </a:lnTo>
                <a:lnTo>
                  <a:pt x="4177" y="7363"/>
                </a:lnTo>
                <a:lnTo>
                  <a:pt x="3874" y="7500"/>
                </a:lnTo>
                <a:lnTo>
                  <a:pt x="3600" y="7637"/>
                </a:lnTo>
                <a:lnTo>
                  <a:pt x="3270" y="7747"/>
                </a:lnTo>
                <a:lnTo>
                  <a:pt x="2968" y="7830"/>
                </a:lnTo>
                <a:lnTo>
                  <a:pt x="2638" y="7912"/>
                </a:lnTo>
                <a:lnTo>
                  <a:pt x="2281" y="7995"/>
                </a:lnTo>
                <a:lnTo>
                  <a:pt x="1924" y="8022"/>
                </a:lnTo>
                <a:lnTo>
                  <a:pt x="1567" y="8049"/>
                </a:lnTo>
                <a:lnTo>
                  <a:pt x="1210" y="8077"/>
                </a:lnTo>
                <a:lnTo>
                  <a:pt x="825" y="8049"/>
                </a:lnTo>
                <a:lnTo>
                  <a:pt x="28" y="7995"/>
                </a:lnTo>
                <a:lnTo>
                  <a:pt x="1" y="8214"/>
                </a:lnTo>
                <a:lnTo>
                  <a:pt x="413" y="8242"/>
                </a:lnTo>
                <a:lnTo>
                  <a:pt x="825" y="8269"/>
                </a:lnTo>
                <a:lnTo>
                  <a:pt x="1594" y="8269"/>
                </a:lnTo>
                <a:lnTo>
                  <a:pt x="1979" y="8242"/>
                </a:lnTo>
                <a:lnTo>
                  <a:pt x="2336" y="8187"/>
                </a:lnTo>
                <a:lnTo>
                  <a:pt x="2693" y="8132"/>
                </a:lnTo>
                <a:lnTo>
                  <a:pt x="3023" y="8049"/>
                </a:lnTo>
                <a:lnTo>
                  <a:pt x="3352" y="7940"/>
                </a:lnTo>
                <a:lnTo>
                  <a:pt x="3682" y="7830"/>
                </a:lnTo>
                <a:lnTo>
                  <a:pt x="3984" y="7692"/>
                </a:lnTo>
                <a:lnTo>
                  <a:pt x="4286" y="7555"/>
                </a:lnTo>
                <a:lnTo>
                  <a:pt x="4561" y="7390"/>
                </a:lnTo>
                <a:lnTo>
                  <a:pt x="4836" y="7198"/>
                </a:lnTo>
                <a:lnTo>
                  <a:pt x="5111" y="7006"/>
                </a:lnTo>
                <a:lnTo>
                  <a:pt x="5358" y="6786"/>
                </a:lnTo>
                <a:lnTo>
                  <a:pt x="5633" y="6539"/>
                </a:lnTo>
                <a:lnTo>
                  <a:pt x="5852" y="6264"/>
                </a:lnTo>
                <a:lnTo>
                  <a:pt x="6072" y="5989"/>
                </a:lnTo>
                <a:lnTo>
                  <a:pt x="6292" y="5714"/>
                </a:lnTo>
                <a:lnTo>
                  <a:pt x="6484" y="5440"/>
                </a:lnTo>
                <a:lnTo>
                  <a:pt x="6649" y="5138"/>
                </a:lnTo>
                <a:lnTo>
                  <a:pt x="6951" y="4533"/>
                </a:lnTo>
                <a:lnTo>
                  <a:pt x="7198" y="3929"/>
                </a:lnTo>
                <a:lnTo>
                  <a:pt x="7391" y="3297"/>
                </a:lnTo>
                <a:lnTo>
                  <a:pt x="7555" y="2720"/>
                </a:lnTo>
                <a:lnTo>
                  <a:pt x="7665" y="2143"/>
                </a:lnTo>
                <a:lnTo>
                  <a:pt x="7665" y="112330"/>
                </a:lnTo>
                <a:lnTo>
                  <a:pt x="7885" y="112330"/>
                </a:lnTo>
                <a:lnTo>
                  <a:pt x="7885" y="2171"/>
                </a:lnTo>
                <a:lnTo>
                  <a:pt x="8050" y="2885"/>
                </a:lnTo>
                <a:lnTo>
                  <a:pt x="8242" y="3517"/>
                </a:lnTo>
                <a:lnTo>
                  <a:pt x="8490" y="4121"/>
                </a:lnTo>
                <a:lnTo>
                  <a:pt x="8764" y="4698"/>
                </a:lnTo>
                <a:lnTo>
                  <a:pt x="9066" y="5220"/>
                </a:lnTo>
                <a:lnTo>
                  <a:pt x="9424" y="5687"/>
                </a:lnTo>
                <a:lnTo>
                  <a:pt x="9836" y="6127"/>
                </a:lnTo>
                <a:lnTo>
                  <a:pt x="10275" y="6511"/>
                </a:lnTo>
                <a:lnTo>
                  <a:pt x="10742" y="6841"/>
                </a:lnTo>
                <a:lnTo>
                  <a:pt x="11237" y="7115"/>
                </a:lnTo>
                <a:lnTo>
                  <a:pt x="11759" y="7335"/>
                </a:lnTo>
                <a:lnTo>
                  <a:pt x="12253" y="7500"/>
                </a:lnTo>
                <a:lnTo>
                  <a:pt x="12748" y="7637"/>
                </a:lnTo>
                <a:lnTo>
                  <a:pt x="13242" y="7747"/>
                </a:lnTo>
                <a:lnTo>
                  <a:pt x="13709" y="7802"/>
                </a:lnTo>
                <a:lnTo>
                  <a:pt x="14176" y="7830"/>
                </a:lnTo>
                <a:lnTo>
                  <a:pt x="14973" y="7830"/>
                </a:lnTo>
                <a:lnTo>
                  <a:pt x="15632" y="7775"/>
                </a:lnTo>
                <a:lnTo>
                  <a:pt x="16072" y="7720"/>
                </a:lnTo>
                <a:lnTo>
                  <a:pt x="16236" y="7692"/>
                </a:lnTo>
                <a:lnTo>
                  <a:pt x="16181" y="7473"/>
                </a:lnTo>
                <a:lnTo>
                  <a:pt x="16017" y="7500"/>
                </a:lnTo>
                <a:lnTo>
                  <a:pt x="15605" y="7582"/>
                </a:lnTo>
                <a:lnTo>
                  <a:pt x="14973" y="7610"/>
                </a:lnTo>
                <a:lnTo>
                  <a:pt x="14588" y="7637"/>
                </a:lnTo>
                <a:lnTo>
                  <a:pt x="14176" y="7610"/>
                </a:lnTo>
                <a:lnTo>
                  <a:pt x="13737" y="7582"/>
                </a:lnTo>
                <a:lnTo>
                  <a:pt x="13269" y="7528"/>
                </a:lnTo>
                <a:lnTo>
                  <a:pt x="12802" y="7445"/>
                </a:lnTo>
                <a:lnTo>
                  <a:pt x="12308" y="7308"/>
                </a:lnTo>
                <a:lnTo>
                  <a:pt x="11841" y="7143"/>
                </a:lnTo>
                <a:lnTo>
                  <a:pt x="11347" y="6923"/>
                </a:lnTo>
                <a:lnTo>
                  <a:pt x="10880" y="6648"/>
                </a:lnTo>
                <a:lnTo>
                  <a:pt x="10412" y="6346"/>
                </a:lnTo>
                <a:lnTo>
                  <a:pt x="10110" y="6099"/>
                </a:lnTo>
                <a:lnTo>
                  <a:pt x="9836" y="5824"/>
                </a:lnTo>
                <a:lnTo>
                  <a:pt x="9588" y="5522"/>
                </a:lnTo>
                <a:lnTo>
                  <a:pt x="9341" y="5220"/>
                </a:lnTo>
                <a:lnTo>
                  <a:pt x="9121" y="4890"/>
                </a:lnTo>
                <a:lnTo>
                  <a:pt x="8929" y="4561"/>
                </a:lnTo>
                <a:lnTo>
                  <a:pt x="8737" y="4176"/>
                </a:lnTo>
                <a:lnTo>
                  <a:pt x="8572" y="3791"/>
                </a:lnTo>
                <a:lnTo>
                  <a:pt x="8407" y="3379"/>
                </a:lnTo>
                <a:lnTo>
                  <a:pt x="8297" y="2967"/>
                </a:lnTo>
                <a:lnTo>
                  <a:pt x="8187" y="2528"/>
                </a:lnTo>
                <a:lnTo>
                  <a:pt x="8077" y="2061"/>
                </a:lnTo>
                <a:lnTo>
                  <a:pt x="7995" y="1566"/>
                </a:lnTo>
                <a:lnTo>
                  <a:pt x="7940" y="1072"/>
                </a:lnTo>
                <a:lnTo>
                  <a:pt x="7913" y="522"/>
                </a:lnTo>
                <a:lnTo>
                  <a:pt x="7885" y="0"/>
                </a:ln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10"/>
          <p:cNvSpPr/>
          <p:nvPr/>
        </p:nvSpPr>
        <p:spPr>
          <a:xfrm rot="5400000">
            <a:off x="6823688" y="-1143787"/>
            <a:ext cx="405925" cy="2808250"/>
          </a:xfrm>
          <a:custGeom>
            <a:avLst/>
            <a:gdLst/>
            <a:ahLst/>
            <a:cxnLst/>
            <a:rect l="l" t="t" r="r" b="b"/>
            <a:pathLst>
              <a:path w="16237" h="112330" extrusionOk="0">
                <a:moveTo>
                  <a:pt x="7665" y="0"/>
                </a:moveTo>
                <a:lnTo>
                  <a:pt x="7665" y="110"/>
                </a:lnTo>
                <a:lnTo>
                  <a:pt x="7665" y="522"/>
                </a:lnTo>
                <a:lnTo>
                  <a:pt x="7610" y="1127"/>
                </a:lnTo>
                <a:lnTo>
                  <a:pt x="7501" y="1923"/>
                </a:lnTo>
                <a:lnTo>
                  <a:pt x="7418" y="2390"/>
                </a:lnTo>
                <a:lnTo>
                  <a:pt x="7308" y="2857"/>
                </a:lnTo>
                <a:lnTo>
                  <a:pt x="7171" y="3352"/>
                </a:lnTo>
                <a:lnTo>
                  <a:pt x="7006" y="3846"/>
                </a:lnTo>
                <a:lnTo>
                  <a:pt x="6814" y="4341"/>
                </a:lnTo>
                <a:lnTo>
                  <a:pt x="6567" y="4835"/>
                </a:lnTo>
                <a:lnTo>
                  <a:pt x="6292" y="5302"/>
                </a:lnTo>
                <a:lnTo>
                  <a:pt x="5990" y="5769"/>
                </a:lnTo>
                <a:lnTo>
                  <a:pt x="5633" y="6209"/>
                </a:lnTo>
                <a:lnTo>
                  <a:pt x="5220" y="6621"/>
                </a:lnTo>
                <a:lnTo>
                  <a:pt x="4973" y="6841"/>
                </a:lnTo>
                <a:lnTo>
                  <a:pt x="4726" y="7033"/>
                </a:lnTo>
                <a:lnTo>
                  <a:pt x="4451" y="7198"/>
                </a:lnTo>
                <a:lnTo>
                  <a:pt x="4177" y="7363"/>
                </a:lnTo>
                <a:lnTo>
                  <a:pt x="3874" y="7500"/>
                </a:lnTo>
                <a:lnTo>
                  <a:pt x="3600" y="7637"/>
                </a:lnTo>
                <a:lnTo>
                  <a:pt x="3270" y="7747"/>
                </a:lnTo>
                <a:lnTo>
                  <a:pt x="2968" y="7830"/>
                </a:lnTo>
                <a:lnTo>
                  <a:pt x="2638" y="7912"/>
                </a:lnTo>
                <a:lnTo>
                  <a:pt x="2281" y="7995"/>
                </a:lnTo>
                <a:lnTo>
                  <a:pt x="1924" y="8022"/>
                </a:lnTo>
                <a:lnTo>
                  <a:pt x="1567" y="8049"/>
                </a:lnTo>
                <a:lnTo>
                  <a:pt x="1210" y="8077"/>
                </a:lnTo>
                <a:lnTo>
                  <a:pt x="825" y="8049"/>
                </a:lnTo>
                <a:lnTo>
                  <a:pt x="28" y="7995"/>
                </a:lnTo>
                <a:lnTo>
                  <a:pt x="1" y="8214"/>
                </a:lnTo>
                <a:lnTo>
                  <a:pt x="413" y="8242"/>
                </a:lnTo>
                <a:lnTo>
                  <a:pt x="825" y="8269"/>
                </a:lnTo>
                <a:lnTo>
                  <a:pt x="1594" y="8269"/>
                </a:lnTo>
                <a:lnTo>
                  <a:pt x="1979" y="8242"/>
                </a:lnTo>
                <a:lnTo>
                  <a:pt x="2336" y="8187"/>
                </a:lnTo>
                <a:lnTo>
                  <a:pt x="2693" y="8132"/>
                </a:lnTo>
                <a:lnTo>
                  <a:pt x="3023" y="8049"/>
                </a:lnTo>
                <a:lnTo>
                  <a:pt x="3352" y="7940"/>
                </a:lnTo>
                <a:lnTo>
                  <a:pt x="3682" y="7830"/>
                </a:lnTo>
                <a:lnTo>
                  <a:pt x="3984" y="7692"/>
                </a:lnTo>
                <a:lnTo>
                  <a:pt x="4286" y="7555"/>
                </a:lnTo>
                <a:lnTo>
                  <a:pt x="4561" y="7390"/>
                </a:lnTo>
                <a:lnTo>
                  <a:pt x="4836" y="7198"/>
                </a:lnTo>
                <a:lnTo>
                  <a:pt x="5111" y="7006"/>
                </a:lnTo>
                <a:lnTo>
                  <a:pt x="5358" y="6786"/>
                </a:lnTo>
                <a:lnTo>
                  <a:pt x="5633" y="6539"/>
                </a:lnTo>
                <a:lnTo>
                  <a:pt x="5852" y="6264"/>
                </a:lnTo>
                <a:lnTo>
                  <a:pt x="6072" y="5989"/>
                </a:lnTo>
                <a:lnTo>
                  <a:pt x="6292" y="5714"/>
                </a:lnTo>
                <a:lnTo>
                  <a:pt x="6484" y="5440"/>
                </a:lnTo>
                <a:lnTo>
                  <a:pt x="6649" y="5138"/>
                </a:lnTo>
                <a:lnTo>
                  <a:pt x="6951" y="4533"/>
                </a:lnTo>
                <a:lnTo>
                  <a:pt x="7198" y="3929"/>
                </a:lnTo>
                <a:lnTo>
                  <a:pt x="7391" y="3297"/>
                </a:lnTo>
                <a:lnTo>
                  <a:pt x="7555" y="2720"/>
                </a:lnTo>
                <a:lnTo>
                  <a:pt x="7665" y="2143"/>
                </a:lnTo>
                <a:lnTo>
                  <a:pt x="7665" y="112330"/>
                </a:lnTo>
                <a:lnTo>
                  <a:pt x="7885" y="112330"/>
                </a:lnTo>
                <a:lnTo>
                  <a:pt x="7885" y="2171"/>
                </a:lnTo>
                <a:lnTo>
                  <a:pt x="8050" y="2885"/>
                </a:lnTo>
                <a:lnTo>
                  <a:pt x="8242" y="3517"/>
                </a:lnTo>
                <a:lnTo>
                  <a:pt x="8490" y="4121"/>
                </a:lnTo>
                <a:lnTo>
                  <a:pt x="8764" y="4698"/>
                </a:lnTo>
                <a:lnTo>
                  <a:pt x="9066" y="5220"/>
                </a:lnTo>
                <a:lnTo>
                  <a:pt x="9424" y="5687"/>
                </a:lnTo>
                <a:lnTo>
                  <a:pt x="9836" y="6127"/>
                </a:lnTo>
                <a:lnTo>
                  <a:pt x="10275" y="6511"/>
                </a:lnTo>
                <a:lnTo>
                  <a:pt x="10742" y="6841"/>
                </a:lnTo>
                <a:lnTo>
                  <a:pt x="11237" y="7115"/>
                </a:lnTo>
                <a:lnTo>
                  <a:pt x="11759" y="7335"/>
                </a:lnTo>
                <a:lnTo>
                  <a:pt x="12253" y="7500"/>
                </a:lnTo>
                <a:lnTo>
                  <a:pt x="12748" y="7637"/>
                </a:lnTo>
                <a:lnTo>
                  <a:pt x="13242" y="7747"/>
                </a:lnTo>
                <a:lnTo>
                  <a:pt x="13709" y="7802"/>
                </a:lnTo>
                <a:lnTo>
                  <a:pt x="14176" y="7830"/>
                </a:lnTo>
                <a:lnTo>
                  <a:pt x="14973" y="7830"/>
                </a:lnTo>
                <a:lnTo>
                  <a:pt x="15632" y="7775"/>
                </a:lnTo>
                <a:lnTo>
                  <a:pt x="16072" y="7720"/>
                </a:lnTo>
                <a:lnTo>
                  <a:pt x="16236" y="7692"/>
                </a:lnTo>
                <a:lnTo>
                  <a:pt x="16181" y="7473"/>
                </a:lnTo>
                <a:lnTo>
                  <a:pt x="16017" y="7500"/>
                </a:lnTo>
                <a:lnTo>
                  <a:pt x="15605" y="7582"/>
                </a:lnTo>
                <a:lnTo>
                  <a:pt x="14973" y="7610"/>
                </a:lnTo>
                <a:lnTo>
                  <a:pt x="14588" y="7637"/>
                </a:lnTo>
                <a:lnTo>
                  <a:pt x="14176" y="7610"/>
                </a:lnTo>
                <a:lnTo>
                  <a:pt x="13737" y="7582"/>
                </a:lnTo>
                <a:lnTo>
                  <a:pt x="13269" y="7528"/>
                </a:lnTo>
                <a:lnTo>
                  <a:pt x="12802" y="7445"/>
                </a:lnTo>
                <a:lnTo>
                  <a:pt x="12308" y="7308"/>
                </a:lnTo>
                <a:lnTo>
                  <a:pt x="11841" y="7143"/>
                </a:lnTo>
                <a:lnTo>
                  <a:pt x="11347" y="6923"/>
                </a:lnTo>
                <a:lnTo>
                  <a:pt x="10880" y="6648"/>
                </a:lnTo>
                <a:lnTo>
                  <a:pt x="10412" y="6346"/>
                </a:lnTo>
                <a:lnTo>
                  <a:pt x="10110" y="6099"/>
                </a:lnTo>
                <a:lnTo>
                  <a:pt x="9836" y="5824"/>
                </a:lnTo>
                <a:lnTo>
                  <a:pt x="9588" y="5522"/>
                </a:lnTo>
                <a:lnTo>
                  <a:pt x="9341" y="5220"/>
                </a:lnTo>
                <a:lnTo>
                  <a:pt x="9121" y="4890"/>
                </a:lnTo>
                <a:lnTo>
                  <a:pt x="8929" y="4561"/>
                </a:lnTo>
                <a:lnTo>
                  <a:pt x="8737" y="4176"/>
                </a:lnTo>
                <a:lnTo>
                  <a:pt x="8572" y="3791"/>
                </a:lnTo>
                <a:lnTo>
                  <a:pt x="8407" y="3379"/>
                </a:lnTo>
                <a:lnTo>
                  <a:pt x="8297" y="2967"/>
                </a:lnTo>
                <a:lnTo>
                  <a:pt x="8187" y="2528"/>
                </a:lnTo>
                <a:lnTo>
                  <a:pt x="8077" y="2061"/>
                </a:lnTo>
                <a:lnTo>
                  <a:pt x="7995" y="1566"/>
                </a:lnTo>
                <a:lnTo>
                  <a:pt x="7940" y="1072"/>
                </a:lnTo>
                <a:lnTo>
                  <a:pt x="7913" y="522"/>
                </a:lnTo>
                <a:lnTo>
                  <a:pt x="7885" y="0"/>
                </a:ln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7750" y="518160"/>
            <a:ext cx="7708500" cy="5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arker Grotesque Black"/>
              <a:buNone/>
              <a:defRPr sz="3500">
                <a:solidFill>
                  <a:schemeClr val="dk1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692700" y="1351875"/>
            <a:ext cx="7711800" cy="324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umbh Sans"/>
              <a:buChar char="●"/>
              <a:defRPr>
                <a:solidFill>
                  <a:schemeClr val="dk1"/>
                </a:solidFill>
                <a:latin typeface="Kumbh Sans"/>
                <a:ea typeface="Kumbh Sans"/>
                <a:cs typeface="Kumbh Sans"/>
                <a:sym typeface="Kumbh Sans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umbh Sans"/>
              <a:buChar char="○"/>
              <a:defRPr>
                <a:solidFill>
                  <a:schemeClr val="dk1"/>
                </a:solidFill>
                <a:latin typeface="Kumbh Sans"/>
                <a:ea typeface="Kumbh Sans"/>
                <a:cs typeface="Kumbh Sans"/>
                <a:sym typeface="Kumbh Sans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umbh Sans"/>
              <a:buChar char="■"/>
              <a:defRPr>
                <a:solidFill>
                  <a:schemeClr val="dk1"/>
                </a:solidFill>
                <a:latin typeface="Kumbh Sans"/>
                <a:ea typeface="Kumbh Sans"/>
                <a:cs typeface="Kumbh Sans"/>
                <a:sym typeface="Kumbh Sans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umbh Sans"/>
              <a:buChar char="●"/>
              <a:defRPr>
                <a:solidFill>
                  <a:schemeClr val="dk1"/>
                </a:solidFill>
                <a:latin typeface="Kumbh Sans"/>
                <a:ea typeface="Kumbh Sans"/>
                <a:cs typeface="Kumbh Sans"/>
                <a:sym typeface="Kumbh Sans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umbh Sans"/>
              <a:buChar char="○"/>
              <a:defRPr>
                <a:solidFill>
                  <a:schemeClr val="dk1"/>
                </a:solidFill>
                <a:latin typeface="Kumbh Sans"/>
                <a:ea typeface="Kumbh Sans"/>
                <a:cs typeface="Kumbh Sans"/>
                <a:sym typeface="Kumbh Sans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umbh Sans"/>
              <a:buChar char="■"/>
              <a:defRPr>
                <a:solidFill>
                  <a:schemeClr val="dk1"/>
                </a:solidFill>
                <a:latin typeface="Kumbh Sans"/>
                <a:ea typeface="Kumbh Sans"/>
                <a:cs typeface="Kumbh Sans"/>
                <a:sym typeface="Kumbh Sans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umbh Sans"/>
              <a:buChar char="●"/>
              <a:defRPr>
                <a:solidFill>
                  <a:schemeClr val="dk1"/>
                </a:solidFill>
                <a:latin typeface="Kumbh Sans"/>
                <a:ea typeface="Kumbh Sans"/>
                <a:cs typeface="Kumbh Sans"/>
                <a:sym typeface="Kumbh Sans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umbh Sans"/>
              <a:buChar char="○"/>
              <a:defRPr>
                <a:solidFill>
                  <a:schemeClr val="dk1"/>
                </a:solidFill>
                <a:latin typeface="Kumbh Sans"/>
                <a:ea typeface="Kumbh Sans"/>
                <a:cs typeface="Kumbh Sans"/>
                <a:sym typeface="Kumbh Sans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umbh Sans"/>
              <a:buChar char="■"/>
              <a:defRPr>
                <a:solidFill>
                  <a:schemeClr val="dk1"/>
                </a:solidFill>
                <a:latin typeface="Kumbh Sans"/>
                <a:ea typeface="Kumbh Sans"/>
                <a:cs typeface="Kumbh Sans"/>
                <a:sym typeface="Kumbh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drive.google.com/file/d/1oXyEvYxa1Ge-YX37dO0EIFQHD9i2IsT5/view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6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8"/>
          <p:cNvSpPr txBox="1">
            <a:spLocks noGrp="1"/>
          </p:cNvSpPr>
          <p:nvPr>
            <p:ph type="ctrTitle"/>
          </p:nvPr>
        </p:nvSpPr>
        <p:spPr>
          <a:xfrm>
            <a:off x="1516650" y="1448231"/>
            <a:ext cx="6110700" cy="169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500"/>
              <a:t>Final Project</a:t>
            </a:r>
            <a:endParaRPr sz="55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900" b="1">
                <a:latin typeface="Verdana"/>
                <a:ea typeface="Verdana"/>
                <a:cs typeface="Verdana"/>
                <a:sym typeface="Verdana"/>
              </a:rPr>
              <a:t>智能電風扇</a:t>
            </a:r>
            <a:endParaRPr sz="4900" b="1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19" name="Google Shape;219;p28"/>
          <p:cNvSpPr txBox="1">
            <a:spLocks noGrp="1"/>
          </p:cNvSpPr>
          <p:nvPr>
            <p:ph type="subTitle" idx="1"/>
          </p:nvPr>
        </p:nvSpPr>
        <p:spPr>
          <a:xfrm>
            <a:off x="2567400" y="3090025"/>
            <a:ext cx="4009200" cy="107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第24組</a:t>
            </a:r>
            <a:endParaRPr sz="1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lvl="0" indent="0" algn="ctr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  <a:sym typeface="Microsoft JhengHei"/>
              </a:rPr>
              <a:t>411085014 資工二 曾泯薰</a:t>
            </a:r>
            <a:endParaRPr sz="1400" b="1" dirty="0">
              <a:latin typeface="微軟正黑體" panose="020B0604030504040204" pitchFamily="34" charset="-120"/>
              <a:ea typeface="微軟正黑體" panose="020B0604030504040204" pitchFamily="34" charset="-120"/>
              <a:cs typeface="Microsoft JhengHei"/>
              <a:sym typeface="Microsoft JhengHei"/>
            </a:endParaRPr>
          </a:p>
          <a:p>
            <a:pPr marL="0" lvl="0" indent="0" algn="ctr" rtl="0">
              <a:lnSpc>
                <a:spcPct val="107916"/>
              </a:lnSpc>
              <a:spcBef>
                <a:spcPts val="55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  <a:sym typeface="Microsoft JhengHei"/>
              </a:rPr>
              <a:t>411085030 資工二 張毓旻</a:t>
            </a:r>
            <a:endParaRPr sz="1400" b="1" dirty="0">
              <a:latin typeface="微軟正黑體" panose="020B0604030504040204" pitchFamily="34" charset="-120"/>
              <a:ea typeface="微軟正黑體" panose="020B0604030504040204" pitchFamily="34" charset="-120"/>
              <a:cs typeface="Microsoft JhengHei"/>
              <a:sym typeface="Microsoft JhengHei"/>
            </a:endParaRPr>
          </a:p>
          <a:p>
            <a:pPr marL="0" lvl="0" indent="0" algn="ctr" rtl="0">
              <a:lnSpc>
                <a:spcPct val="107916"/>
              </a:lnSpc>
              <a:spcBef>
                <a:spcPts val="55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  <a:sym typeface="Microsoft JhengHei"/>
              </a:rPr>
              <a:t>411085052 資工二 王福莘</a:t>
            </a:r>
            <a:endParaRPr sz="1400" b="1" dirty="0">
              <a:latin typeface="微軟正黑體" panose="020B0604030504040204" pitchFamily="34" charset="-120"/>
              <a:ea typeface="微軟正黑體" panose="020B0604030504040204" pitchFamily="34" charset="-120"/>
              <a:cs typeface="Microsoft JhengHei"/>
              <a:sym typeface="Microsoft JhengHei"/>
            </a:endParaRPr>
          </a:p>
          <a:p>
            <a:pPr marL="0" lvl="0" indent="0" algn="ctr" rtl="0">
              <a:spcBef>
                <a:spcPts val="165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220" name="Google Shape;220;p28"/>
          <p:cNvGrpSpPr/>
          <p:nvPr/>
        </p:nvGrpSpPr>
        <p:grpSpPr>
          <a:xfrm>
            <a:off x="3878828" y="1019975"/>
            <a:ext cx="1386344" cy="427224"/>
            <a:chOff x="3802525" y="1096175"/>
            <a:chExt cx="1386344" cy="427224"/>
          </a:xfrm>
        </p:grpSpPr>
        <p:sp>
          <p:nvSpPr>
            <p:cNvPr id="221" name="Google Shape;221;p28"/>
            <p:cNvSpPr/>
            <p:nvPr/>
          </p:nvSpPr>
          <p:spPr>
            <a:xfrm>
              <a:off x="3802525" y="1096175"/>
              <a:ext cx="427224" cy="427224"/>
            </a:xfrm>
            <a:custGeom>
              <a:avLst/>
              <a:gdLst/>
              <a:ahLst/>
              <a:cxnLst/>
              <a:rect l="l" t="t" r="r" b="b"/>
              <a:pathLst>
                <a:path w="21923" h="21923" extrusionOk="0">
                  <a:moveTo>
                    <a:pt x="10962" y="1429"/>
                  </a:moveTo>
                  <a:lnTo>
                    <a:pt x="11017" y="1896"/>
                  </a:lnTo>
                  <a:lnTo>
                    <a:pt x="11127" y="2363"/>
                  </a:lnTo>
                  <a:lnTo>
                    <a:pt x="11236" y="2803"/>
                  </a:lnTo>
                  <a:lnTo>
                    <a:pt x="11346" y="3242"/>
                  </a:lnTo>
                  <a:lnTo>
                    <a:pt x="11484" y="3682"/>
                  </a:lnTo>
                  <a:lnTo>
                    <a:pt x="11648" y="4094"/>
                  </a:lnTo>
                  <a:lnTo>
                    <a:pt x="11841" y="4506"/>
                  </a:lnTo>
                  <a:lnTo>
                    <a:pt x="12033" y="4918"/>
                  </a:lnTo>
                  <a:lnTo>
                    <a:pt x="12225" y="5330"/>
                  </a:lnTo>
                  <a:lnTo>
                    <a:pt x="12445" y="5714"/>
                  </a:lnTo>
                  <a:lnTo>
                    <a:pt x="12692" y="6072"/>
                  </a:lnTo>
                  <a:lnTo>
                    <a:pt x="12940" y="6456"/>
                  </a:lnTo>
                  <a:lnTo>
                    <a:pt x="13214" y="6813"/>
                  </a:lnTo>
                  <a:lnTo>
                    <a:pt x="13516" y="7143"/>
                  </a:lnTo>
                  <a:lnTo>
                    <a:pt x="13791" y="7500"/>
                  </a:lnTo>
                  <a:lnTo>
                    <a:pt x="14121" y="7802"/>
                  </a:lnTo>
                  <a:lnTo>
                    <a:pt x="14423" y="8104"/>
                  </a:lnTo>
                  <a:lnTo>
                    <a:pt x="14753" y="8407"/>
                  </a:lnTo>
                  <a:lnTo>
                    <a:pt x="15110" y="8681"/>
                  </a:lnTo>
                  <a:lnTo>
                    <a:pt x="15467" y="8956"/>
                  </a:lnTo>
                  <a:lnTo>
                    <a:pt x="15824" y="9231"/>
                  </a:lnTo>
                  <a:lnTo>
                    <a:pt x="16209" y="9451"/>
                  </a:lnTo>
                  <a:lnTo>
                    <a:pt x="16593" y="9670"/>
                  </a:lnTo>
                  <a:lnTo>
                    <a:pt x="17005" y="9890"/>
                  </a:lnTo>
                  <a:lnTo>
                    <a:pt x="17417" y="10082"/>
                  </a:lnTo>
                  <a:lnTo>
                    <a:pt x="17829" y="10247"/>
                  </a:lnTo>
                  <a:lnTo>
                    <a:pt x="18242" y="10412"/>
                  </a:lnTo>
                  <a:lnTo>
                    <a:pt x="18681" y="10549"/>
                  </a:lnTo>
                  <a:lnTo>
                    <a:pt x="19121" y="10687"/>
                  </a:lnTo>
                  <a:lnTo>
                    <a:pt x="19588" y="10797"/>
                  </a:lnTo>
                  <a:lnTo>
                    <a:pt x="20027" y="10879"/>
                  </a:lnTo>
                  <a:lnTo>
                    <a:pt x="20494" y="10961"/>
                  </a:lnTo>
                  <a:lnTo>
                    <a:pt x="20027" y="11016"/>
                  </a:lnTo>
                  <a:lnTo>
                    <a:pt x="19588" y="11126"/>
                  </a:lnTo>
                  <a:lnTo>
                    <a:pt x="19121" y="11209"/>
                  </a:lnTo>
                  <a:lnTo>
                    <a:pt x="18681" y="11346"/>
                  </a:lnTo>
                  <a:lnTo>
                    <a:pt x="18242" y="11483"/>
                  </a:lnTo>
                  <a:lnTo>
                    <a:pt x="17829" y="11648"/>
                  </a:lnTo>
                  <a:lnTo>
                    <a:pt x="17417" y="11841"/>
                  </a:lnTo>
                  <a:lnTo>
                    <a:pt x="17005" y="12033"/>
                  </a:lnTo>
                  <a:lnTo>
                    <a:pt x="16593" y="12225"/>
                  </a:lnTo>
                  <a:lnTo>
                    <a:pt x="16209" y="12445"/>
                  </a:lnTo>
                  <a:lnTo>
                    <a:pt x="15824" y="12692"/>
                  </a:lnTo>
                  <a:lnTo>
                    <a:pt x="15467" y="12939"/>
                  </a:lnTo>
                  <a:lnTo>
                    <a:pt x="15110" y="13214"/>
                  </a:lnTo>
                  <a:lnTo>
                    <a:pt x="14753" y="13489"/>
                  </a:lnTo>
                  <a:lnTo>
                    <a:pt x="14423" y="13791"/>
                  </a:lnTo>
                  <a:lnTo>
                    <a:pt x="14121" y="14121"/>
                  </a:lnTo>
                  <a:lnTo>
                    <a:pt x="13791" y="14423"/>
                  </a:lnTo>
                  <a:lnTo>
                    <a:pt x="13516" y="14753"/>
                  </a:lnTo>
                  <a:lnTo>
                    <a:pt x="13214" y="15110"/>
                  </a:lnTo>
                  <a:lnTo>
                    <a:pt x="12940" y="15467"/>
                  </a:lnTo>
                  <a:lnTo>
                    <a:pt x="12692" y="15824"/>
                  </a:lnTo>
                  <a:lnTo>
                    <a:pt x="12445" y="16208"/>
                  </a:lnTo>
                  <a:lnTo>
                    <a:pt x="12225" y="16593"/>
                  </a:lnTo>
                  <a:lnTo>
                    <a:pt x="12033" y="17005"/>
                  </a:lnTo>
                  <a:lnTo>
                    <a:pt x="11841" y="17417"/>
                  </a:lnTo>
                  <a:lnTo>
                    <a:pt x="11648" y="17829"/>
                  </a:lnTo>
                  <a:lnTo>
                    <a:pt x="11484" y="18241"/>
                  </a:lnTo>
                  <a:lnTo>
                    <a:pt x="11346" y="18681"/>
                  </a:lnTo>
                  <a:lnTo>
                    <a:pt x="11236" y="19120"/>
                  </a:lnTo>
                  <a:lnTo>
                    <a:pt x="11127" y="19560"/>
                  </a:lnTo>
                  <a:lnTo>
                    <a:pt x="11017" y="20027"/>
                  </a:lnTo>
                  <a:lnTo>
                    <a:pt x="10962" y="20494"/>
                  </a:lnTo>
                  <a:lnTo>
                    <a:pt x="10879" y="20027"/>
                  </a:lnTo>
                  <a:lnTo>
                    <a:pt x="10797" y="19560"/>
                  </a:lnTo>
                  <a:lnTo>
                    <a:pt x="10687" y="19120"/>
                  </a:lnTo>
                  <a:lnTo>
                    <a:pt x="10577" y="18681"/>
                  </a:lnTo>
                  <a:lnTo>
                    <a:pt x="10412" y="18241"/>
                  </a:lnTo>
                  <a:lnTo>
                    <a:pt x="10275" y="17829"/>
                  </a:lnTo>
                  <a:lnTo>
                    <a:pt x="10083" y="17417"/>
                  </a:lnTo>
                  <a:lnTo>
                    <a:pt x="9890" y="17005"/>
                  </a:lnTo>
                  <a:lnTo>
                    <a:pt x="9671" y="16593"/>
                  </a:lnTo>
                  <a:lnTo>
                    <a:pt x="9451" y="16208"/>
                  </a:lnTo>
                  <a:lnTo>
                    <a:pt x="9231" y="15824"/>
                  </a:lnTo>
                  <a:lnTo>
                    <a:pt x="8956" y="15467"/>
                  </a:lnTo>
                  <a:lnTo>
                    <a:pt x="8709" y="15110"/>
                  </a:lnTo>
                  <a:lnTo>
                    <a:pt x="8407" y="14753"/>
                  </a:lnTo>
                  <a:lnTo>
                    <a:pt x="8105" y="14423"/>
                  </a:lnTo>
                  <a:lnTo>
                    <a:pt x="7802" y="14121"/>
                  </a:lnTo>
                  <a:lnTo>
                    <a:pt x="7500" y="13791"/>
                  </a:lnTo>
                  <a:lnTo>
                    <a:pt x="7143" y="13489"/>
                  </a:lnTo>
                  <a:lnTo>
                    <a:pt x="6814" y="13214"/>
                  </a:lnTo>
                  <a:lnTo>
                    <a:pt x="6456" y="12939"/>
                  </a:lnTo>
                  <a:lnTo>
                    <a:pt x="6099" y="12692"/>
                  </a:lnTo>
                  <a:lnTo>
                    <a:pt x="5715" y="12445"/>
                  </a:lnTo>
                  <a:lnTo>
                    <a:pt x="5330" y="12225"/>
                  </a:lnTo>
                  <a:lnTo>
                    <a:pt x="4918" y="12033"/>
                  </a:lnTo>
                  <a:lnTo>
                    <a:pt x="4506" y="11841"/>
                  </a:lnTo>
                  <a:lnTo>
                    <a:pt x="4094" y="11648"/>
                  </a:lnTo>
                  <a:lnTo>
                    <a:pt x="3682" y="11483"/>
                  </a:lnTo>
                  <a:lnTo>
                    <a:pt x="3242" y="11346"/>
                  </a:lnTo>
                  <a:lnTo>
                    <a:pt x="2803" y="11209"/>
                  </a:lnTo>
                  <a:lnTo>
                    <a:pt x="2363" y="11126"/>
                  </a:lnTo>
                  <a:lnTo>
                    <a:pt x="1896" y="11016"/>
                  </a:lnTo>
                  <a:lnTo>
                    <a:pt x="1429" y="10961"/>
                  </a:lnTo>
                  <a:lnTo>
                    <a:pt x="1896" y="10879"/>
                  </a:lnTo>
                  <a:lnTo>
                    <a:pt x="2363" y="10797"/>
                  </a:lnTo>
                  <a:lnTo>
                    <a:pt x="2803" y="10687"/>
                  </a:lnTo>
                  <a:lnTo>
                    <a:pt x="3242" y="10549"/>
                  </a:lnTo>
                  <a:lnTo>
                    <a:pt x="3682" y="10412"/>
                  </a:lnTo>
                  <a:lnTo>
                    <a:pt x="4094" y="10247"/>
                  </a:lnTo>
                  <a:lnTo>
                    <a:pt x="4506" y="10082"/>
                  </a:lnTo>
                  <a:lnTo>
                    <a:pt x="4918" y="9890"/>
                  </a:lnTo>
                  <a:lnTo>
                    <a:pt x="5330" y="9670"/>
                  </a:lnTo>
                  <a:lnTo>
                    <a:pt x="5715" y="9451"/>
                  </a:lnTo>
                  <a:lnTo>
                    <a:pt x="6099" y="9231"/>
                  </a:lnTo>
                  <a:lnTo>
                    <a:pt x="6456" y="8956"/>
                  </a:lnTo>
                  <a:lnTo>
                    <a:pt x="6814" y="8681"/>
                  </a:lnTo>
                  <a:lnTo>
                    <a:pt x="7143" y="8407"/>
                  </a:lnTo>
                  <a:lnTo>
                    <a:pt x="7500" y="8104"/>
                  </a:lnTo>
                  <a:lnTo>
                    <a:pt x="7802" y="7802"/>
                  </a:lnTo>
                  <a:lnTo>
                    <a:pt x="8105" y="7500"/>
                  </a:lnTo>
                  <a:lnTo>
                    <a:pt x="8407" y="7143"/>
                  </a:lnTo>
                  <a:lnTo>
                    <a:pt x="8709" y="6813"/>
                  </a:lnTo>
                  <a:lnTo>
                    <a:pt x="8956" y="6456"/>
                  </a:lnTo>
                  <a:lnTo>
                    <a:pt x="9231" y="6072"/>
                  </a:lnTo>
                  <a:lnTo>
                    <a:pt x="9451" y="5714"/>
                  </a:lnTo>
                  <a:lnTo>
                    <a:pt x="9671" y="5330"/>
                  </a:lnTo>
                  <a:lnTo>
                    <a:pt x="9890" y="4918"/>
                  </a:lnTo>
                  <a:lnTo>
                    <a:pt x="10083" y="4506"/>
                  </a:lnTo>
                  <a:lnTo>
                    <a:pt x="10275" y="4094"/>
                  </a:lnTo>
                  <a:lnTo>
                    <a:pt x="10412" y="3682"/>
                  </a:lnTo>
                  <a:lnTo>
                    <a:pt x="10577" y="3242"/>
                  </a:lnTo>
                  <a:lnTo>
                    <a:pt x="10687" y="2803"/>
                  </a:lnTo>
                  <a:lnTo>
                    <a:pt x="10797" y="2363"/>
                  </a:lnTo>
                  <a:lnTo>
                    <a:pt x="10879" y="1896"/>
                  </a:lnTo>
                  <a:lnTo>
                    <a:pt x="10962" y="1429"/>
                  </a:lnTo>
                  <a:close/>
                  <a:moveTo>
                    <a:pt x="10852" y="0"/>
                  </a:moveTo>
                  <a:lnTo>
                    <a:pt x="10852" y="550"/>
                  </a:lnTo>
                  <a:lnTo>
                    <a:pt x="10797" y="1099"/>
                  </a:lnTo>
                  <a:lnTo>
                    <a:pt x="10742" y="1649"/>
                  </a:lnTo>
                  <a:lnTo>
                    <a:pt x="10632" y="2198"/>
                  </a:lnTo>
                  <a:lnTo>
                    <a:pt x="10522" y="2720"/>
                  </a:lnTo>
                  <a:lnTo>
                    <a:pt x="10385" y="3215"/>
                  </a:lnTo>
                  <a:lnTo>
                    <a:pt x="10192" y="3737"/>
                  </a:lnTo>
                  <a:lnTo>
                    <a:pt x="10000" y="4231"/>
                  </a:lnTo>
                  <a:lnTo>
                    <a:pt x="9780" y="4698"/>
                  </a:lnTo>
                  <a:lnTo>
                    <a:pt x="9561" y="5165"/>
                  </a:lnTo>
                  <a:lnTo>
                    <a:pt x="9286" y="5632"/>
                  </a:lnTo>
                  <a:lnTo>
                    <a:pt x="9011" y="6072"/>
                  </a:lnTo>
                  <a:lnTo>
                    <a:pt x="8709" y="6484"/>
                  </a:lnTo>
                  <a:lnTo>
                    <a:pt x="8379" y="6896"/>
                  </a:lnTo>
                  <a:lnTo>
                    <a:pt x="8050" y="7308"/>
                  </a:lnTo>
                  <a:lnTo>
                    <a:pt x="7665" y="7665"/>
                  </a:lnTo>
                  <a:lnTo>
                    <a:pt x="7308" y="8050"/>
                  </a:lnTo>
                  <a:lnTo>
                    <a:pt x="6896" y="8379"/>
                  </a:lnTo>
                  <a:lnTo>
                    <a:pt x="6484" y="8709"/>
                  </a:lnTo>
                  <a:lnTo>
                    <a:pt x="6072" y="9011"/>
                  </a:lnTo>
                  <a:lnTo>
                    <a:pt x="5632" y="9286"/>
                  </a:lnTo>
                  <a:lnTo>
                    <a:pt x="5165" y="9560"/>
                  </a:lnTo>
                  <a:lnTo>
                    <a:pt x="4698" y="9780"/>
                  </a:lnTo>
                  <a:lnTo>
                    <a:pt x="4231" y="10000"/>
                  </a:lnTo>
                  <a:lnTo>
                    <a:pt x="3737" y="10192"/>
                  </a:lnTo>
                  <a:lnTo>
                    <a:pt x="3215" y="10385"/>
                  </a:lnTo>
                  <a:lnTo>
                    <a:pt x="2720" y="10522"/>
                  </a:lnTo>
                  <a:lnTo>
                    <a:pt x="2198" y="10632"/>
                  </a:lnTo>
                  <a:lnTo>
                    <a:pt x="1649" y="10742"/>
                  </a:lnTo>
                  <a:lnTo>
                    <a:pt x="1100" y="10797"/>
                  </a:lnTo>
                  <a:lnTo>
                    <a:pt x="550" y="10852"/>
                  </a:lnTo>
                  <a:lnTo>
                    <a:pt x="1" y="10852"/>
                  </a:lnTo>
                  <a:lnTo>
                    <a:pt x="1" y="11044"/>
                  </a:lnTo>
                  <a:lnTo>
                    <a:pt x="550" y="11071"/>
                  </a:lnTo>
                  <a:lnTo>
                    <a:pt x="1100" y="11099"/>
                  </a:lnTo>
                  <a:lnTo>
                    <a:pt x="1649" y="11181"/>
                  </a:lnTo>
                  <a:lnTo>
                    <a:pt x="2198" y="11264"/>
                  </a:lnTo>
                  <a:lnTo>
                    <a:pt x="2720" y="11401"/>
                  </a:lnTo>
                  <a:lnTo>
                    <a:pt x="3215" y="11538"/>
                  </a:lnTo>
                  <a:lnTo>
                    <a:pt x="3737" y="11703"/>
                  </a:lnTo>
                  <a:lnTo>
                    <a:pt x="4231" y="11896"/>
                  </a:lnTo>
                  <a:lnTo>
                    <a:pt x="4698" y="12115"/>
                  </a:lnTo>
                  <a:lnTo>
                    <a:pt x="5165" y="12363"/>
                  </a:lnTo>
                  <a:lnTo>
                    <a:pt x="5632" y="12637"/>
                  </a:lnTo>
                  <a:lnTo>
                    <a:pt x="6072" y="12912"/>
                  </a:lnTo>
                  <a:lnTo>
                    <a:pt x="6484" y="13214"/>
                  </a:lnTo>
                  <a:lnTo>
                    <a:pt x="6896" y="13544"/>
                  </a:lnTo>
                  <a:lnTo>
                    <a:pt x="7308" y="13873"/>
                  </a:lnTo>
                  <a:lnTo>
                    <a:pt x="7665" y="14231"/>
                  </a:lnTo>
                  <a:lnTo>
                    <a:pt x="8050" y="14615"/>
                  </a:lnTo>
                  <a:lnTo>
                    <a:pt x="8379" y="15000"/>
                  </a:lnTo>
                  <a:lnTo>
                    <a:pt x="8709" y="15412"/>
                  </a:lnTo>
                  <a:lnTo>
                    <a:pt x="9011" y="15851"/>
                  </a:lnTo>
                  <a:lnTo>
                    <a:pt x="9286" y="16291"/>
                  </a:lnTo>
                  <a:lnTo>
                    <a:pt x="9561" y="16758"/>
                  </a:lnTo>
                  <a:lnTo>
                    <a:pt x="9780" y="17225"/>
                  </a:lnTo>
                  <a:lnTo>
                    <a:pt x="10000" y="17692"/>
                  </a:lnTo>
                  <a:lnTo>
                    <a:pt x="10192" y="18186"/>
                  </a:lnTo>
                  <a:lnTo>
                    <a:pt x="10385" y="18708"/>
                  </a:lnTo>
                  <a:lnTo>
                    <a:pt x="10522" y="19203"/>
                  </a:lnTo>
                  <a:lnTo>
                    <a:pt x="10632" y="19752"/>
                  </a:lnTo>
                  <a:lnTo>
                    <a:pt x="10742" y="20274"/>
                  </a:lnTo>
                  <a:lnTo>
                    <a:pt x="10797" y="20824"/>
                  </a:lnTo>
                  <a:lnTo>
                    <a:pt x="10852" y="21373"/>
                  </a:lnTo>
                  <a:lnTo>
                    <a:pt x="10852" y="21922"/>
                  </a:lnTo>
                  <a:lnTo>
                    <a:pt x="11044" y="21922"/>
                  </a:lnTo>
                  <a:lnTo>
                    <a:pt x="11072" y="21373"/>
                  </a:lnTo>
                  <a:lnTo>
                    <a:pt x="11099" y="20824"/>
                  </a:lnTo>
                  <a:lnTo>
                    <a:pt x="11181" y="20274"/>
                  </a:lnTo>
                  <a:lnTo>
                    <a:pt x="11264" y="19752"/>
                  </a:lnTo>
                  <a:lnTo>
                    <a:pt x="11401" y="19203"/>
                  </a:lnTo>
                  <a:lnTo>
                    <a:pt x="11539" y="18708"/>
                  </a:lnTo>
                  <a:lnTo>
                    <a:pt x="11703" y="18186"/>
                  </a:lnTo>
                  <a:lnTo>
                    <a:pt x="11896" y="17692"/>
                  </a:lnTo>
                  <a:lnTo>
                    <a:pt x="12115" y="17225"/>
                  </a:lnTo>
                  <a:lnTo>
                    <a:pt x="12363" y="16758"/>
                  </a:lnTo>
                  <a:lnTo>
                    <a:pt x="12637" y="16291"/>
                  </a:lnTo>
                  <a:lnTo>
                    <a:pt x="12912" y="15851"/>
                  </a:lnTo>
                  <a:lnTo>
                    <a:pt x="13214" y="15412"/>
                  </a:lnTo>
                  <a:lnTo>
                    <a:pt x="13544" y="15000"/>
                  </a:lnTo>
                  <a:lnTo>
                    <a:pt x="13874" y="14615"/>
                  </a:lnTo>
                  <a:lnTo>
                    <a:pt x="14231" y="14231"/>
                  </a:lnTo>
                  <a:lnTo>
                    <a:pt x="14615" y="13873"/>
                  </a:lnTo>
                  <a:lnTo>
                    <a:pt x="15027" y="13544"/>
                  </a:lnTo>
                  <a:lnTo>
                    <a:pt x="15412" y="13214"/>
                  </a:lnTo>
                  <a:lnTo>
                    <a:pt x="15852" y="12912"/>
                  </a:lnTo>
                  <a:lnTo>
                    <a:pt x="16291" y="12637"/>
                  </a:lnTo>
                  <a:lnTo>
                    <a:pt x="16758" y="12363"/>
                  </a:lnTo>
                  <a:lnTo>
                    <a:pt x="17225" y="12115"/>
                  </a:lnTo>
                  <a:lnTo>
                    <a:pt x="17692" y="11896"/>
                  </a:lnTo>
                  <a:lnTo>
                    <a:pt x="18187" y="11703"/>
                  </a:lnTo>
                  <a:lnTo>
                    <a:pt x="18709" y="11538"/>
                  </a:lnTo>
                  <a:lnTo>
                    <a:pt x="19203" y="11401"/>
                  </a:lnTo>
                  <a:lnTo>
                    <a:pt x="19752" y="11264"/>
                  </a:lnTo>
                  <a:lnTo>
                    <a:pt x="20274" y="11181"/>
                  </a:lnTo>
                  <a:lnTo>
                    <a:pt x="20824" y="11099"/>
                  </a:lnTo>
                  <a:lnTo>
                    <a:pt x="21373" y="11071"/>
                  </a:lnTo>
                  <a:lnTo>
                    <a:pt x="21923" y="11044"/>
                  </a:lnTo>
                  <a:lnTo>
                    <a:pt x="21923" y="10852"/>
                  </a:lnTo>
                  <a:lnTo>
                    <a:pt x="21373" y="10852"/>
                  </a:lnTo>
                  <a:lnTo>
                    <a:pt x="20824" y="10797"/>
                  </a:lnTo>
                  <a:lnTo>
                    <a:pt x="20274" y="10742"/>
                  </a:lnTo>
                  <a:lnTo>
                    <a:pt x="19752" y="10632"/>
                  </a:lnTo>
                  <a:lnTo>
                    <a:pt x="19203" y="10522"/>
                  </a:lnTo>
                  <a:lnTo>
                    <a:pt x="18709" y="10385"/>
                  </a:lnTo>
                  <a:lnTo>
                    <a:pt x="18187" y="10192"/>
                  </a:lnTo>
                  <a:lnTo>
                    <a:pt x="17692" y="10000"/>
                  </a:lnTo>
                  <a:lnTo>
                    <a:pt x="17225" y="9780"/>
                  </a:lnTo>
                  <a:lnTo>
                    <a:pt x="16758" y="9560"/>
                  </a:lnTo>
                  <a:lnTo>
                    <a:pt x="16291" y="9286"/>
                  </a:lnTo>
                  <a:lnTo>
                    <a:pt x="15852" y="9011"/>
                  </a:lnTo>
                  <a:lnTo>
                    <a:pt x="15412" y="8709"/>
                  </a:lnTo>
                  <a:lnTo>
                    <a:pt x="15027" y="8379"/>
                  </a:lnTo>
                  <a:lnTo>
                    <a:pt x="14615" y="8050"/>
                  </a:lnTo>
                  <a:lnTo>
                    <a:pt x="14231" y="7665"/>
                  </a:lnTo>
                  <a:lnTo>
                    <a:pt x="13874" y="7308"/>
                  </a:lnTo>
                  <a:lnTo>
                    <a:pt x="13544" y="6896"/>
                  </a:lnTo>
                  <a:lnTo>
                    <a:pt x="13214" y="6484"/>
                  </a:lnTo>
                  <a:lnTo>
                    <a:pt x="12912" y="6072"/>
                  </a:lnTo>
                  <a:lnTo>
                    <a:pt x="12637" y="5632"/>
                  </a:lnTo>
                  <a:lnTo>
                    <a:pt x="12363" y="5165"/>
                  </a:lnTo>
                  <a:lnTo>
                    <a:pt x="12115" y="4698"/>
                  </a:lnTo>
                  <a:lnTo>
                    <a:pt x="11896" y="4231"/>
                  </a:lnTo>
                  <a:lnTo>
                    <a:pt x="11703" y="3737"/>
                  </a:lnTo>
                  <a:lnTo>
                    <a:pt x="11539" y="3215"/>
                  </a:lnTo>
                  <a:lnTo>
                    <a:pt x="11401" y="2720"/>
                  </a:lnTo>
                  <a:lnTo>
                    <a:pt x="11264" y="2198"/>
                  </a:lnTo>
                  <a:lnTo>
                    <a:pt x="11181" y="1649"/>
                  </a:lnTo>
                  <a:lnTo>
                    <a:pt x="11099" y="1099"/>
                  </a:lnTo>
                  <a:lnTo>
                    <a:pt x="11072" y="550"/>
                  </a:lnTo>
                  <a:lnTo>
                    <a:pt x="11044" y="0"/>
                  </a:ln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28"/>
            <p:cNvSpPr/>
            <p:nvPr/>
          </p:nvSpPr>
          <p:spPr>
            <a:xfrm>
              <a:off x="4282085" y="1096175"/>
              <a:ext cx="427224" cy="427224"/>
            </a:xfrm>
            <a:custGeom>
              <a:avLst/>
              <a:gdLst/>
              <a:ahLst/>
              <a:cxnLst/>
              <a:rect l="l" t="t" r="r" b="b"/>
              <a:pathLst>
                <a:path w="21923" h="21923" extrusionOk="0">
                  <a:moveTo>
                    <a:pt x="10962" y="1429"/>
                  </a:moveTo>
                  <a:lnTo>
                    <a:pt x="11017" y="1896"/>
                  </a:lnTo>
                  <a:lnTo>
                    <a:pt x="11127" y="2363"/>
                  </a:lnTo>
                  <a:lnTo>
                    <a:pt x="11236" y="2803"/>
                  </a:lnTo>
                  <a:lnTo>
                    <a:pt x="11346" y="3242"/>
                  </a:lnTo>
                  <a:lnTo>
                    <a:pt x="11484" y="3682"/>
                  </a:lnTo>
                  <a:lnTo>
                    <a:pt x="11648" y="4094"/>
                  </a:lnTo>
                  <a:lnTo>
                    <a:pt x="11841" y="4506"/>
                  </a:lnTo>
                  <a:lnTo>
                    <a:pt x="12033" y="4918"/>
                  </a:lnTo>
                  <a:lnTo>
                    <a:pt x="12225" y="5330"/>
                  </a:lnTo>
                  <a:lnTo>
                    <a:pt x="12445" y="5714"/>
                  </a:lnTo>
                  <a:lnTo>
                    <a:pt x="12692" y="6072"/>
                  </a:lnTo>
                  <a:lnTo>
                    <a:pt x="12940" y="6456"/>
                  </a:lnTo>
                  <a:lnTo>
                    <a:pt x="13214" y="6813"/>
                  </a:lnTo>
                  <a:lnTo>
                    <a:pt x="13516" y="7143"/>
                  </a:lnTo>
                  <a:lnTo>
                    <a:pt x="13791" y="7500"/>
                  </a:lnTo>
                  <a:lnTo>
                    <a:pt x="14121" y="7802"/>
                  </a:lnTo>
                  <a:lnTo>
                    <a:pt x="14423" y="8104"/>
                  </a:lnTo>
                  <a:lnTo>
                    <a:pt x="14753" y="8407"/>
                  </a:lnTo>
                  <a:lnTo>
                    <a:pt x="15110" y="8681"/>
                  </a:lnTo>
                  <a:lnTo>
                    <a:pt x="15467" y="8956"/>
                  </a:lnTo>
                  <a:lnTo>
                    <a:pt x="15824" y="9231"/>
                  </a:lnTo>
                  <a:lnTo>
                    <a:pt x="16209" y="9451"/>
                  </a:lnTo>
                  <a:lnTo>
                    <a:pt x="16593" y="9670"/>
                  </a:lnTo>
                  <a:lnTo>
                    <a:pt x="17005" y="9890"/>
                  </a:lnTo>
                  <a:lnTo>
                    <a:pt x="17417" y="10082"/>
                  </a:lnTo>
                  <a:lnTo>
                    <a:pt x="17829" y="10247"/>
                  </a:lnTo>
                  <a:lnTo>
                    <a:pt x="18242" y="10412"/>
                  </a:lnTo>
                  <a:lnTo>
                    <a:pt x="18681" y="10549"/>
                  </a:lnTo>
                  <a:lnTo>
                    <a:pt x="19121" y="10687"/>
                  </a:lnTo>
                  <a:lnTo>
                    <a:pt x="19588" y="10797"/>
                  </a:lnTo>
                  <a:lnTo>
                    <a:pt x="20027" y="10879"/>
                  </a:lnTo>
                  <a:lnTo>
                    <a:pt x="20494" y="10961"/>
                  </a:lnTo>
                  <a:lnTo>
                    <a:pt x="20027" y="11016"/>
                  </a:lnTo>
                  <a:lnTo>
                    <a:pt x="19588" y="11126"/>
                  </a:lnTo>
                  <a:lnTo>
                    <a:pt x="19121" y="11209"/>
                  </a:lnTo>
                  <a:lnTo>
                    <a:pt x="18681" y="11346"/>
                  </a:lnTo>
                  <a:lnTo>
                    <a:pt x="18242" y="11483"/>
                  </a:lnTo>
                  <a:lnTo>
                    <a:pt x="17829" y="11648"/>
                  </a:lnTo>
                  <a:lnTo>
                    <a:pt x="17417" y="11841"/>
                  </a:lnTo>
                  <a:lnTo>
                    <a:pt x="17005" y="12033"/>
                  </a:lnTo>
                  <a:lnTo>
                    <a:pt x="16593" y="12225"/>
                  </a:lnTo>
                  <a:lnTo>
                    <a:pt x="16209" y="12445"/>
                  </a:lnTo>
                  <a:lnTo>
                    <a:pt x="15824" y="12692"/>
                  </a:lnTo>
                  <a:lnTo>
                    <a:pt x="15467" y="12939"/>
                  </a:lnTo>
                  <a:lnTo>
                    <a:pt x="15110" y="13214"/>
                  </a:lnTo>
                  <a:lnTo>
                    <a:pt x="14753" y="13489"/>
                  </a:lnTo>
                  <a:lnTo>
                    <a:pt x="14423" y="13791"/>
                  </a:lnTo>
                  <a:lnTo>
                    <a:pt x="14121" y="14121"/>
                  </a:lnTo>
                  <a:lnTo>
                    <a:pt x="13791" y="14423"/>
                  </a:lnTo>
                  <a:lnTo>
                    <a:pt x="13516" y="14753"/>
                  </a:lnTo>
                  <a:lnTo>
                    <a:pt x="13214" y="15110"/>
                  </a:lnTo>
                  <a:lnTo>
                    <a:pt x="12940" y="15467"/>
                  </a:lnTo>
                  <a:lnTo>
                    <a:pt x="12692" y="15824"/>
                  </a:lnTo>
                  <a:lnTo>
                    <a:pt x="12445" y="16208"/>
                  </a:lnTo>
                  <a:lnTo>
                    <a:pt x="12225" y="16593"/>
                  </a:lnTo>
                  <a:lnTo>
                    <a:pt x="12033" y="17005"/>
                  </a:lnTo>
                  <a:lnTo>
                    <a:pt x="11841" y="17417"/>
                  </a:lnTo>
                  <a:lnTo>
                    <a:pt x="11648" y="17829"/>
                  </a:lnTo>
                  <a:lnTo>
                    <a:pt x="11484" y="18241"/>
                  </a:lnTo>
                  <a:lnTo>
                    <a:pt x="11346" y="18681"/>
                  </a:lnTo>
                  <a:lnTo>
                    <a:pt x="11236" y="19120"/>
                  </a:lnTo>
                  <a:lnTo>
                    <a:pt x="11127" y="19560"/>
                  </a:lnTo>
                  <a:lnTo>
                    <a:pt x="11017" y="20027"/>
                  </a:lnTo>
                  <a:lnTo>
                    <a:pt x="10962" y="20494"/>
                  </a:lnTo>
                  <a:lnTo>
                    <a:pt x="10879" y="20027"/>
                  </a:lnTo>
                  <a:lnTo>
                    <a:pt x="10797" y="19560"/>
                  </a:lnTo>
                  <a:lnTo>
                    <a:pt x="10687" y="19120"/>
                  </a:lnTo>
                  <a:lnTo>
                    <a:pt x="10577" y="18681"/>
                  </a:lnTo>
                  <a:lnTo>
                    <a:pt x="10412" y="18241"/>
                  </a:lnTo>
                  <a:lnTo>
                    <a:pt x="10275" y="17829"/>
                  </a:lnTo>
                  <a:lnTo>
                    <a:pt x="10083" y="17417"/>
                  </a:lnTo>
                  <a:lnTo>
                    <a:pt x="9890" y="17005"/>
                  </a:lnTo>
                  <a:lnTo>
                    <a:pt x="9671" y="16593"/>
                  </a:lnTo>
                  <a:lnTo>
                    <a:pt x="9451" y="16208"/>
                  </a:lnTo>
                  <a:lnTo>
                    <a:pt x="9231" y="15824"/>
                  </a:lnTo>
                  <a:lnTo>
                    <a:pt x="8956" y="15467"/>
                  </a:lnTo>
                  <a:lnTo>
                    <a:pt x="8709" y="15110"/>
                  </a:lnTo>
                  <a:lnTo>
                    <a:pt x="8407" y="14753"/>
                  </a:lnTo>
                  <a:lnTo>
                    <a:pt x="8105" y="14423"/>
                  </a:lnTo>
                  <a:lnTo>
                    <a:pt x="7802" y="14121"/>
                  </a:lnTo>
                  <a:lnTo>
                    <a:pt x="7500" y="13791"/>
                  </a:lnTo>
                  <a:lnTo>
                    <a:pt x="7143" y="13489"/>
                  </a:lnTo>
                  <a:lnTo>
                    <a:pt x="6814" y="13214"/>
                  </a:lnTo>
                  <a:lnTo>
                    <a:pt x="6456" y="12939"/>
                  </a:lnTo>
                  <a:lnTo>
                    <a:pt x="6099" y="12692"/>
                  </a:lnTo>
                  <a:lnTo>
                    <a:pt x="5715" y="12445"/>
                  </a:lnTo>
                  <a:lnTo>
                    <a:pt x="5330" y="12225"/>
                  </a:lnTo>
                  <a:lnTo>
                    <a:pt x="4918" y="12033"/>
                  </a:lnTo>
                  <a:lnTo>
                    <a:pt x="4506" y="11841"/>
                  </a:lnTo>
                  <a:lnTo>
                    <a:pt x="4094" y="11648"/>
                  </a:lnTo>
                  <a:lnTo>
                    <a:pt x="3682" y="11483"/>
                  </a:lnTo>
                  <a:lnTo>
                    <a:pt x="3242" y="11346"/>
                  </a:lnTo>
                  <a:lnTo>
                    <a:pt x="2803" y="11209"/>
                  </a:lnTo>
                  <a:lnTo>
                    <a:pt x="2363" y="11126"/>
                  </a:lnTo>
                  <a:lnTo>
                    <a:pt x="1896" y="11016"/>
                  </a:lnTo>
                  <a:lnTo>
                    <a:pt x="1429" y="10961"/>
                  </a:lnTo>
                  <a:lnTo>
                    <a:pt x="1896" y="10879"/>
                  </a:lnTo>
                  <a:lnTo>
                    <a:pt x="2363" y="10797"/>
                  </a:lnTo>
                  <a:lnTo>
                    <a:pt x="2803" y="10687"/>
                  </a:lnTo>
                  <a:lnTo>
                    <a:pt x="3242" y="10549"/>
                  </a:lnTo>
                  <a:lnTo>
                    <a:pt x="3682" y="10412"/>
                  </a:lnTo>
                  <a:lnTo>
                    <a:pt x="4094" y="10247"/>
                  </a:lnTo>
                  <a:lnTo>
                    <a:pt x="4506" y="10082"/>
                  </a:lnTo>
                  <a:lnTo>
                    <a:pt x="4918" y="9890"/>
                  </a:lnTo>
                  <a:lnTo>
                    <a:pt x="5330" y="9670"/>
                  </a:lnTo>
                  <a:lnTo>
                    <a:pt x="5715" y="9451"/>
                  </a:lnTo>
                  <a:lnTo>
                    <a:pt x="6099" y="9231"/>
                  </a:lnTo>
                  <a:lnTo>
                    <a:pt x="6456" y="8956"/>
                  </a:lnTo>
                  <a:lnTo>
                    <a:pt x="6814" y="8681"/>
                  </a:lnTo>
                  <a:lnTo>
                    <a:pt x="7143" y="8407"/>
                  </a:lnTo>
                  <a:lnTo>
                    <a:pt x="7500" y="8104"/>
                  </a:lnTo>
                  <a:lnTo>
                    <a:pt x="7802" y="7802"/>
                  </a:lnTo>
                  <a:lnTo>
                    <a:pt x="8105" y="7500"/>
                  </a:lnTo>
                  <a:lnTo>
                    <a:pt x="8407" y="7143"/>
                  </a:lnTo>
                  <a:lnTo>
                    <a:pt x="8709" y="6813"/>
                  </a:lnTo>
                  <a:lnTo>
                    <a:pt x="8956" y="6456"/>
                  </a:lnTo>
                  <a:lnTo>
                    <a:pt x="9231" y="6072"/>
                  </a:lnTo>
                  <a:lnTo>
                    <a:pt x="9451" y="5714"/>
                  </a:lnTo>
                  <a:lnTo>
                    <a:pt x="9671" y="5330"/>
                  </a:lnTo>
                  <a:lnTo>
                    <a:pt x="9890" y="4918"/>
                  </a:lnTo>
                  <a:lnTo>
                    <a:pt x="10083" y="4506"/>
                  </a:lnTo>
                  <a:lnTo>
                    <a:pt x="10275" y="4094"/>
                  </a:lnTo>
                  <a:lnTo>
                    <a:pt x="10412" y="3682"/>
                  </a:lnTo>
                  <a:lnTo>
                    <a:pt x="10577" y="3242"/>
                  </a:lnTo>
                  <a:lnTo>
                    <a:pt x="10687" y="2803"/>
                  </a:lnTo>
                  <a:lnTo>
                    <a:pt x="10797" y="2363"/>
                  </a:lnTo>
                  <a:lnTo>
                    <a:pt x="10879" y="1896"/>
                  </a:lnTo>
                  <a:lnTo>
                    <a:pt x="10962" y="1429"/>
                  </a:lnTo>
                  <a:close/>
                  <a:moveTo>
                    <a:pt x="10852" y="0"/>
                  </a:moveTo>
                  <a:lnTo>
                    <a:pt x="10852" y="550"/>
                  </a:lnTo>
                  <a:lnTo>
                    <a:pt x="10797" y="1099"/>
                  </a:lnTo>
                  <a:lnTo>
                    <a:pt x="10742" y="1649"/>
                  </a:lnTo>
                  <a:lnTo>
                    <a:pt x="10632" y="2198"/>
                  </a:lnTo>
                  <a:lnTo>
                    <a:pt x="10522" y="2720"/>
                  </a:lnTo>
                  <a:lnTo>
                    <a:pt x="10385" y="3215"/>
                  </a:lnTo>
                  <a:lnTo>
                    <a:pt x="10192" y="3737"/>
                  </a:lnTo>
                  <a:lnTo>
                    <a:pt x="10000" y="4231"/>
                  </a:lnTo>
                  <a:lnTo>
                    <a:pt x="9780" y="4698"/>
                  </a:lnTo>
                  <a:lnTo>
                    <a:pt x="9561" y="5165"/>
                  </a:lnTo>
                  <a:lnTo>
                    <a:pt x="9286" y="5632"/>
                  </a:lnTo>
                  <a:lnTo>
                    <a:pt x="9011" y="6072"/>
                  </a:lnTo>
                  <a:lnTo>
                    <a:pt x="8709" y="6484"/>
                  </a:lnTo>
                  <a:lnTo>
                    <a:pt x="8379" y="6896"/>
                  </a:lnTo>
                  <a:lnTo>
                    <a:pt x="8050" y="7308"/>
                  </a:lnTo>
                  <a:lnTo>
                    <a:pt x="7665" y="7665"/>
                  </a:lnTo>
                  <a:lnTo>
                    <a:pt x="7308" y="8050"/>
                  </a:lnTo>
                  <a:lnTo>
                    <a:pt x="6896" y="8379"/>
                  </a:lnTo>
                  <a:lnTo>
                    <a:pt x="6484" y="8709"/>
                  </a:lnTo>
                  <a:lnTo>
                    <a:pt x="6072" y="9011"/>
                  </a:lnTo>
                  <a:lnTo>
                    <a:pt x="5632" y="9286"/>
                  </a:lnTo>
                  <a:lnTo>
                    <a:pt x="5165" y="9560"/>
                  </a:lnTo>
                  <a:lnTo>
                    <a:pt x="4698" y="9780"/>
                  </a:lnTo>
                  <a:lnTo>
                    <a:pt x="4231" y="10000"/>
                  </a:lnTo>
                  <a:lnTo>
                    <a:pt x="3737" y="10192"/>
                  </a:lnTo>
                  <a:lnTo>
                    <a:pt x="3215" y="10385"/>
                  </a:lnTo>
                  <a:lnTo>
                    <a:pt x="2720" y="10522"/>
                  </a:lnTo>
                  <a:lnTo>
                    <a:pt x="2198" y="10632"/>
                  </a:lnTo>
                  <a:lnTo>
                    <a:pt x="1649" y="10742"/>
                  </a:lnTo>
                  <a:lnTo>
                    <a:pt x="1100" y="10797"/>
                  </a:lnTo>
                  <a:lnTo>
                    <a:pt x="550" y="10852"/>
                  </a:lnTo>
                  <a:lnTo>
                    <a:pt x="1" y="10852"/>
                  </a:lnTo>
                  <a:lnTo>
                    <a:pt x="1" y="11044"/>
                  </a:lnTo>
                  <a:lnTo>
                    <a:pt x="550" y="11071"/>
                  </a:lnTo>
                  <a:lnTo>
                    <a:pt x="1100" y="11099"/>
                  </a:lnTo>
                  <a:lnTo>
                    <a:pt x="1649" y="11181"/>
                  </a:lnTo>
                  <a:lnTo>
                    <a:pt x="2198" y="11264"/>
                  </a:lnTo>
                  <a:lnTo>
                    <a:pt x="2720" y="11401"/>
                  </a:lnTo>
                  <a:lnTo>
                    <a:pt x="3215" y="11538"/>
                  </a:lnTo>
                  <a:lnTo>
                    <a:pt x="3737" y="11703"/>
                  </a:lnTo>
                  <a:lnTo>
                    <a:pt x="4231" y="11896"/>
                  </a:lnTo>
                  <a:lnTo>
                    <a:pt x="4698" y="12115"/>
                  </a:lnTo>
                  <a:lnTo>
                    <a:pt x="5165" y="12363"/>
                  </a:lnTo>
                  <a:lnTo>
                    <a:pt x="5632" y="12637"/>
                  </a:lnTo>
                  <a:lnTo>
                    <a:pt x="6072" y="12912"/>
                  </a:lnTo>
                  <a:lnTo>
                    <a:pt x="6484" y="13214"/>
                  </a:lnTo>
                  <a:lnTo>
                    <a:pt x="6896" y="13544"/>
                  </a:lnTo>
                  <a:lnTo>
                    <a:pt x="7308" y="13873"/>
                  </a:lnTo>
                  <a:lnTo>
                    <a:pt x="7665" y="14231"/>
                  </a:lnTo>
                  <a:lnTo>
                    <a:pt x="8050" y="14615"/>
                  </a:lnTo>
                  <a:lnTo>
                    <a:pt x="8379" y="15000"/>
                  </a:lnTo>
                  <a:lnTo>
                    <a:pt x="8709" y="15412"/>
                  </a:lnTo>
                  <a:lnTo>
                    <a:pt x="9011" y="15851"/>
                  </a:lnTo>
                  <a:lnTo>
                    <a:pt x="9286" y="16291"/>
                  </a:lnTo>
                  <a:lnTo>
                    <a:pt x="9561" y="16758"/>
                  </a:lnTo>
                  <a:lnTo>
                    <a:pt x="9780" y="17225"/>
                  </a:lnTo>
                  <a:lnTo>
                    <a:pt x="10000" y="17692"/>
                  </a:lnTo>
                  <a:lnTo>
                    <a:pt x="10192" y="18186"/>
                  </a:lnTo>
                  <a:lnTo>
                    <a:pt x="10385" y="18708"/>
                  </a:lnTo>
                  <a:lnTo>
                    <a:pt x="10522" y="19203"/>
                  </a:lnTo>
                  <a:lnTo>
                    <a:pt x="10632" y="19752"/>
                  </a:lnTo>
                  <a:lnTo>
                    <a:pt x="10742" y="20274"/>
                  </a:lnTo>
                  <a:lnTo>
                    <a:pt x="10797" y="20824"/>
                  </a:lnTo>
                  <a:lnTo>
                    <a:pt x="10852" y="21373"/>
                  </a:lnTo>
                  <a:lnTo>
                    <a:pt x="10852" y="21922"/>
                  </a:lnTo>
                  <a:lnTo>
                    <a:pt x="11044" y="21922"/>
                  </a:lnTo>
                  <a:lnTo>
                    <a:pt x="11072" y="21373"/>
                  </a:lnTo>
                  <a:lnTo>
                    <a:pt x="11099" y="20824"/>
                  </a:lnTo>
                  <a:lnTo>
                    <a:pt x="11181" y="20274"/>
                  </a:lnTo>
                  <a:lnTo>
                    <a:pt x="11264" y="19752"/>
                  </a:lnTo>
                  <a:lnTo>
                    <a:pt x="11401" y="19203"/>
                  </a:lnTo>
                  <a:lnTo>
                    <a:pt x="11539" y="18708"/>
                  </a:lnTo>
                  <a:lnTo>
                    <a:pt x="11703" y="18186"/>
                  </a:lnTo>
                  <a:lnTo>
                    <a:pt x="11896" y="17692"/>
                  </a:lnTo>
                  <a:lnTo>
                    <a:pt x="12115" y="17225"/>
                  </a:lnTo>
                  <a:lnTo>
                    <a:pt x="12363" y="16758"/>
                  </a:lnTo>
                  <a:lnTo>
                    <a:pt x="12637" y="16291"/>
                  </a:lnTo>
                  <a:lnTo>
                    <a:pt x="12912" y="15851"/>
                  </a:lnTo>
                  <a:lnTo>
                    <a:pt x="13214" y="15412"/>
                  </a:lnTo>
                  <a:lnTo>
                    <a:pt x="13544" y="15000"/>
                  </a:lnTo>
                  <a:lnTo>
                    <a:pt x="13874" y="14615"/>
                  </a:lnTo>
                  <a:lnTo>
                    <a:pt x="14231" y="14231"/>
                  </a:lnTo>
                  <a:lnTo>
                    <a:pt x="14615" y="13873"/>
                  </a:lnTo>
                  <a:lnTo>
                    <a:pt x="15027" y="13544"/>
                  </a:lnTo>
                  <a:lnTo>
                    <a:pt x="15412" y="13214"/>
                  </a:lnTo>
                  <a:lnTo>
                    <a:pt x="15852" y="12912"/>
                  </a:lnTo>
                  <a:lnTo>
                    <a:pt x="16291" y="12637"/>
                  </a:lnTo>
                  <a:lnTo>
                    <a:pt x="16758" y="12363"/>
                  </a:lnTo>
                  <a:lnTo>
                    <a:pt x="17225" y="12115"/>
                  </a:lnTo>
                  <a:lnTo>
                    <a:pt x="17692" y="11896"/>
                  </a:lnTo>
                  <a:lnTo>
                    <a:pt x="18187" y="11703"/>
                  </a:lnTo>
                  <a:lnTo>
                    <a:pt x="18709" y="11538"/>
                  </a:lnTo>
                  <a:lnTo>
                    <a:pt x="19203" y="11401"/>
                  </a:lnTo>
                  <a:lnTo>
                    <a:pt x="19752" y="11264"/>
                  </a:lnTo>
                  <a:lnTo>
                    <a:pt x="20274" y="11181"/>
                  </a:lnTo>
                  <a:lnTo>
                    <a:pt x="20824" y="11099"/>
                  </a:lnTo>
                  <a:lnTo>
                    <a:pt x="21373" y="11071"/>
                  </a:lnTo>
                  <a:lnTo>
                    <a:pt x="21923" y="11044"/>
                  </a:lnTo>
                  <a:lnTo>
                    <a:pt x="21923" y="10852"/>
                  </a:lnTo>
                  <a:lnTo>
                    <a:pt x="21373" y="10852"/>
                  </a:lnTo>
                  <a:lnTo>
                    <a:pt x="20824" y="10797"/>
                  </a:lnTo>
                  <a:lnTo>
                    <a:pt x="20274" y="10742"/>
                  </a:lnTo>
                  <a:lnTo>
                    <a:pt x="19752" y="10632"/>
                  </a:lnTo>
                  <a:lnTo>
                    <a:pt x="19203" y="10522"/>
                  </a:lnTo>
                  <a:lnTo>
                    <a:pt x="18709" y="10385"/>
                  </a:lnTo>
                  <a:lnTo>
                    <a:pt x="18187" y="10192"/>
                  </a:lnTo>
                  <a:lnTo>
                    <a:pt x="17692" y="10000"/>
                  </a:lnTo>
                  <a:lnTo>
                    <a:pt x="17225" y="9780"/>
                  </a:lnTo>
                  <a:lnTo>
                    <a:pt x="16758" y="9560"/>
                  </a:lnTo>
                  <a:lnTo>
                    <a:pt x="16291" y="9286"/>
                  </a:lnTo>
                  <a:lnTo>
                    <a:pt x="15852" y="9011"/>
                  </a:lnTo>
                  <a:lnTo>
                    <a:pt x="15412" y="8709"/>
                  </a:lnTo>
                  <a:lnTo>
                    <a:pt x="15027" y="8379"/>
                  </a:lnTo>
                  <a:lnTo>
                    <a:pt x="14615" y="8050"/>
                  </a:lnTo>
                  <a:lnTo>
                    <a:pt x="14231" y="7665"/>
                  </a:lnTo>
                  <a:lnTo>
                    <a:pt x="13874" y="7308"/>
                  </a:lnTo>
                  <a:lnTo>
                    <a:pt x="13544" y="6896"/>
                  </a:lnTo>
                  <a:lnTo>
                    <a:pt x="13214" y="6484"/>
                  </a:lnTo>
                  <a:lnTo>
                    <a:pt x="12912" y="6072"/>
                  </a:lnTo>
                  <a:lnTo>
                    <a:pt x="12637" y="5632"/>
                  </a:lnTo>
                  <a:lnTo>
                    <a:pt x="12363" y="5165"/>
                  </a:lnTo>
                  <a:lnTo>
                    <a:pt x="12115" y="4698"/>
                  </a:lnTo>
                  <a:lnTo>
                    <a:pt x="11896" y="4231"/>
                  </a:lnTo>
                  <a:lnTo>
                    <a:pt x="11703" y="3737"/>
                  </a:lnTo>
                  <a:lnTo>
                    <a:pt x="11539" y="3215"/>
                  </a:lnTo>
                  <a:lnTo>
                    <a:pt x="11401" y="2720"/>
                  </a:lnTo>
                  <a:lnTo>
                    <a:pt x="11264" y="2198"/>
                  </a:lnTo>
                  <a:lnTo>
                    <a:pt x="11181" y="1649"/>
                  </a:lnTo>
                  <a:lnTo>
                    <a:pt x="11099" y="1099"/>
                  </a:lnTo>
                  <a:lnTo>
                    <a:pt x="11072" y="550"/>
                  </a:lnTo>
                  <a:lnTo>
                    <a:pt x="11044" y="0"/>
                  </a:ln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28"/>
            <p:cNvSpPr/>
            <p:nvPr/>
          </p:nvSpPr>
          <p:spPr>
            <a:xfrm>
              <a:off x="4761645" y="1096175"/>
              <a:ext cx="427224" cy="427224"/>
            </a:xfrm>
            <a:custGeom>
              <a:avLst/>
              <a:gdLst/>
              <a:ahLst/>
              <a:cxnLst/>
              <a:rect l="l" t="t" r="r" b="b"/>
              <a:pathLst>
                <a:path w="21923" h="21923" extrusionOk="0">
                  <a:moveTo>
                    <a:pt x="10962" y="1429"/>
                  </a:moveTo>
                  <a:lnTo>
                    <a:pt x="11017" y="1896"/>
                  </a:lnTo>
                  <a:lnTo>
                    <a:pt x="11127" y="2363"/>
                  </a:lnTo>
                  <a:lnTo>
                    <a:pt x="11236" y="2803"/>
                  </a:lnTo>
                  <a:lnTo>
                    <a:pt x="11346" y="3242"/>
                  </a:lnTo>
                  <a:lnTo>
                    <a:pt x="11484" y="3682"/>
                  </a:lnTo>
                  <a:lnTo>
                    <a:pt x="11648" y="4094"/>
                  </a:lnTo>
                  <a:lnTo>
                    <a:pt x="11841" y="4506"/>
                  </a:lnTo>
                  <a:lnTo>
                    <a:pt x="12033" y="4918"/>
                  </a:lnTo>
                  <a:lnTo>
                    <a:pt x="12225" y="5330"/>
                  </a:lnTo>
                  <a:lnTo>
                    <a:pt x="12445" y="5714"/>
                  </a:lnTo>
                  <a:lnTo>
                    <a:pt x="12692" y="6072"/>
                  </a:lnTo>
                  <a:lnTo>
                    <a:pt x="12940" y="6456"/>
                  </a:lnTo>
                  <a:lnTo>
                    <a:pt x="13214" y="6813"/>
                  </a:lnTo>
                  <a:lnTo>
                    <a:pt x="13516" y="7143"/>
                  </a:lnTo>
                  <a:lnTo>
                    <a:pt x="13791" y="7500"/>
                  </a:lnTo>
                  <a:lnTo>
                    <a:pt x="14121" y="7802"/>
                  </a:lnTo>
                  <a:lnTo>
                    <a:pt x="14423" y="8104"/>
                  </a:lnTo>
                  <a:lnTo>
                    <a:pt x="14753" y="8407"/>
                  </a:lnTo>
                  <a:lnTo>
                    <a:pt x="15110" y="8681"/>
                  </a:lnTo>
                  <a:lnTo>
                    <a:pt x="15467" y="8956"/>
                  </a:lnTo>
                  <a:lnTo>
                    <a:pt x="15824" y="9231"/>
                  </a:lnTo>
                  <a:lnTo>
                    <a:pt x="16209" y="9451"/>
                  </a:lnTo>
                  <a:lnTo>
                    <a:pt x="16593" y="9670"/>
                  </a:lnTo>
                  <a:lnTo>
                    <a:pt x="17005" y="9890"/>
                  </a:lnTo>
                  <a:lnTo>
                    <a:pt x="17417" y="10082"/>
                  </a:lnTo>
                  <a:lnTo>
                    <a:pt x="17829" y="10247"/>
                  </a:lnTo>
                  <a:lnTo>
                    <a:pt x="18242" y="10412"/>
                  </a:lnTo>
                  <a:lnTo>
                    <a:pt x="18681" y="10549"/>
                  </a:lnTo>
                  <a:lnTo>
                    <a:pt x="19121" y="10687"/>
                  </a:lnTo>
                  <a:lnTo>
                    <a:pt x="19588" y="10797"/>
                  </a:lnTo>
                  <a:lnTo>
                    <a:pt x="20027" y="10879"/>
                  </a:lnTo>
                  <a:lnTo>
                    <a:pt x="20494" y="10961"/>
                  </a:lnTo>
                  <a:lnTo>
                    <a:pt x="20027" y="11016"/>
                  </a:lnTo>
                  <a:lnTo>
                    <a:pt x="19588" y="11126"/>
                  </a:lnTo>
                  <a:lnTo>
                    <a:pt x="19121" y="11209"/>
                  </a:lnTo>
                  <a:lnTo>
                    <a:pt x="18681" y="11346"/>
                  </a:lnTo>
                  <a:lnTo>
                    <a:pt x="18242" y="11483"/>
                  </a:lnTo>
                  <a:lnTo>
                    <a:pt x="17829" y="11648"/>
                  </a:lnTo>
                  <a:lnTo>
                    <a:pt x="17417" y="11841"/>
                  </a:lnTo>
                  <a:lnTo>
                    <a:pt x="17005" y="12033"/>
                  </a:lnTo>
                  <a:lnTo>
                    <a:pt x="16593" y="12225"/>
                  </a:lnTo>
                  <a:lnTo>
                    <a:pt x="16209" y="12445"/>
                  </a:lnTo>
                  <a:lnTo>
                    <a:pt x="15824" y="12692"/>
                  </a:lnTo>
                  <a:lnTo>
                    <a:pt x="15467" y="12939"/>
                  </a:lnTo>
                  <a:lnTo>
                    <a:pt x="15110" y="13214"/>
                  </a:lnTo>
                  <a:lnTo>
                    <a:pt x="14753" y="13489"/>
                  </a:lnTo>
                  <a:lnTo>
                    <a:pt x="14423" y="13791"/>
                  </a:lnTo>
                  <a:lnTo>
                    <a:pt x="14121" y="14121"/>
                  </a:lnTo>
                  <a:lnTo>
                    <a:pt x="13791" y="14423"/>
                  </a:lnTo>
                  <a:lnTo>
                    <a:pt x="13516" y="14753"/>
                  </a:lnTo>
                  <a:lnTo>
                    <a:pt x="13214" y="15110"/>
                  </a:lnTo>
                  <a:lnTo>
                    <a:pt x="12940" y="15467"/>
                  </a:lnTo>
                  <a:lnTo>
                    <a:pt x="12692" y="15824"/>
                  </a:lnTo>
                  <a:lnTo>
                    <a:pt x="12445" y="16208"/>
                  </a:lnTo>
                  <a:lnTo>
                    <a:pt x="12225" y="16593"/>
                  </a:lnTo>
                  <a:lnTo>
                    <a:pt x="12033" y="17005"/>
                  </a:lnTo>
                  <a:lnTo>
                    <a:pt x="11841" y="17417"/>
                  </a:lnTo>
                  <a:lnTo>
                    <a:pt x="11648" y="17829"/>
                  </a:lnTo>
                  <a:lnTo>
                    <a:pt x="11484" y="18241"/>
                  </a:lnTo>
                  <a:lnTo>
                    <a:pt x="11346" y="18681"/>
                  </a:lnTo>
                  <a:lnTo>
                    <a:pt x="11236" y="19120"/>
                  </a:lnTo>
                  <a:lnTo>
                    <a:pt x="11127" y="19560"/>
                  </a:lnTo>
                  <a:lnTo>
                    <a:pt x="11017" y="20027"/>
                  </a:lnTo>
                  <a:lnTo>
                    <a:pt x="10962" y="20494"/>
                  </a:lnTo>
                  <a:lnTo>
                    <a:pt x="10879" y="20027"/>
                  </a:lnTo>
                  <a:lnTo>
                    <a:pt x="10797" y="19560"/>
                  </a:lnTo>
                  <a:lnTo>
                    <a:pt x="10687" y="19120"/>
                  </a:lnTo>
                  <a:lnTo>
                    <a:pt x="10577" y="18681"/>
                  </a:lnTo>
                  <a:lnTo>
                    <a:pt x="10412" y="18241"/>
                  </a:lnTo>
                  <a:lnTo>
                    <a:pt x="10275" y="17829"/>
                  </a:lnTo>
                  <a:lnTo>
                    <a:pt x="10083" y="17417"/>
                  </a:lnTo>
                  <a:lnTo>
                    <a:pt x="9890" y="17005"/>
                  </a:lnTo>
                  <a:lnTo>
                    <a:pt x="9671" y="16593"/>
                  </a:lnTo>
                  <a:lnTo>
                    <a:pt x="9451" y="16208"/>
                  </a:lnTo>
                  <a:lnTo>
                    <a:pt x="9231" y="15824"/>
                  </a:lnTo>
                  <a:lnTo>
                    <a:pt x="8956" y="15467"/>
                  </a:lnTo>
                  <a:lnTo>
                    <a:pt x="8709" y="15110"/>
                  </a:lnTo>
                  <a:lnTo>
                    <a:pt x="8407" y="14753"/>
                  </a:lnTo>
                  <a:lnTo>
                    <a:pt x="8105" y="14423"/>
                  </a:lnTo>
                  <a:lnTo>
                    <a:pt x="7802" y="14121"/>
                  </a:lnTo>
                  <a:lnTo>
                    <a:pt x="7500" y="13791"/>
                  </a:lnTo>
                  <a:lnTo>
                    <a:pt x="7143" y="13489"/>
                  </a:lnTo>
                  <a:lnTo>
                    <a:pt x="6814" y="13214"/>
                  </a:lnTo>
                  <a:lnTo>
                    <a:pt x="6456" y="12939"/>
                  </a:lnTo>
                  <a:lnTo>
                    <a:pt x="6099" y="12692"/>
                  </a:lnTo>
                  <a:lnTo>
                    <a:pt x="5715" y="12445"/>
                  </a:lnTo>
                  <a:lnTo>
                    <a:pt x="5330" y="12225"/>
                  </a:lnTo>
                  <a:lnTo>
                    <a:pt x="4918" y="12033"/>
                  </a:lnTo>
                  <a:lnTo>
                    <a:pt x="4506" y="11841"/>
                  </a:lnTo>
                  <a:lnTo>
                    <a:pt x="4094" y="11648"/>
                  </a:lnTo>
                  <a:lnTo>
                    <a:pt x="3682" y="11483"/>
                  </a:lnTo>
                  <a:lnTo>
                    <a:pt x="3242" y="11346"/>
                  </a:lnTo>
                  <a:lnTo>
                    <a:pt x="2803" y="11209"/>
                  </a:lnTo>
                  <a:lnTo>
                    <a:pt x="2363" y="11126"/>
                  </a:lnTo>
                  <a:lnTo>
                    <a:pt x="1896" y="11016"/>
                  </a:lnTo>
                  <a:lnTo>
                    <a:pt x="1429" y="10961"/>
                  </a:lnTo>
                  <a:lnTo>
                    <a:pt x="1896" y="10879"/>
                  </a:lnTo>
                  <a:lnTo>
                    <a:pt x="2363" y="10797"/>
                  </a:lnTo>
                  <a:lnTo>
                    <a:pt x="2803" y="10687"/>
                  </a:lnTo>
                  <a:lnTo>
                    <a:pt x="3242" y="10549"/>
                  </a:lnTo>
                  <a:lnTo>
                    <a:pt x="3682" y="10412"/>
                  </a:lnTo>
                  <a:lnTo>
                    <a:pt x="4094" y="10247"/>
                  </a:lnTo>
                  <a:lnTo>
                    <a:pt x="4506" y="10082"/>
                  </a:lnTo>
                  <a:lnTo>
                    <a:pt x="4918" y="9890"/>
                  </a:lnTo>
                  <a:lnTo>
                    <a:pt x="5330" y="9670"/>
                  </a:lnTo>
                  <a:lnTo>
                    <a:pt x="5715" y="9451"/>
                  </a:lnTo>
                  <a:lnTo>
                    <a:pt x="6099" y="9231"/>
                  </a:lnTo>
                  <a:lnTo>
                    <a:pt x="6456" y="8956"/>
                  </a:lnTo>
                  <a:lnTo>
                    <a:pt x="6814" y="8681"/>
                  </a:lnTo>
                  <a:lnTo>
                    <a:pt x="7143" y="8407"/>
                  </a:lnTo>
                  <a:lnTo>
                    <a:pt x="7500" y="8104"/>
                  </a:lnTo>
                  <a:lnTo>
                    <a:pt x="7802" y="7802"/>
                  </a:lnTo>
                  <a:lnTo>
                    <a:pt x="8105" y="7500"/>
                  </a:lnTo>
                  <a:lnTo>
                    <a:pt x="8407" y="7143"/>
                  </a:lnTo>
                  <a:lnTo>
                    <a:pt x="8709" y="6813"/>
                  </a:lnTo>
                  <a:lnTo>
                    <a:pt x="8956" y="6456"/>
                  </a:lnTo>
                  <a:lnTo>
                    <a:pt x="9231" y="6072"/>
                  </a:lnTo>
                  <a:lnTo>
                    <a:pt x="9451" y="5714"/>
                  </a:lnTo>
                  <a:lnTo>
                    <a:pt x="9671" y="5330"/>
                  </a:lnTo>
                  <a:lnTo>
                    <a:pt x="9890" y="4918"/>
                  </a:lnTo>
                  <a:lnTo>
                    <a:pt x="10083" y="4506"/>
                  </a:lnTo>
                  <a:lnTo>
                    <a:pt x="10275" y="4094"/>
                  </a:lnTo>
                  <a:lnTo>
                    <a:pt x="10412" y="3682"/>
                  </a:lnTo>
                  <a:lnTo>
                    <a:pt x="10577" y="3242"/>
                  </a:lnTo>
                  <a:lnTo>
                    <a:pt x="10687" y="2803"/>
                  </a:lnTo>
                  <a:lnTo>
                    <a:pt x="10797" y="2363"/>
                  </a:lnTo>
                  <a:lnTo>
                    <a:pt x="10879" y="1896"/>
                  </a:lnTo>
                  <a:lnTo>
                    <a:pt x="10962" y="1429"/>
                  </a:lnTo>
                  <a:close/>
                  <a:moveTo>
                    <a:pt x="10852" y="0"/>
                  </a:moveTo>
                  <a:lnTo>
                    <a:pt x="10852" y="550"/>
                  </a:lnTo>
                  <a:lnTo>
                    <a:pt x="10797" y="1099"/>
                  </a:lnTo>
                  <a:lnTo>
                    <a:pt x="10742" y="1649"/>
                  </a:lnTo>
                  <a:lnTo>
                    <a:pt x="10632" y="2198"/>
                  </a:lnTo>
                  <a:lnTo>
                    <a:pt x="10522" y="2720"/>
                  </a:lnTo>
                  <a:lnTo>
                    <a:pt x="10385" y="3215"/>
                  </a:lnTo>
                  <a:lnTo>
                    <a:pt x="10192" y="3737"/>
                  </a:lnTo>
                  <a:lnTo>
                    <a:pt x="10000" y="4231"/>
                  </a:lnTo>
                  <a:lnTo>
                    <a:pt x="9780" y="4698"/>
                  </a:lnTo>
                  <a:lnTo>
                    <a:pt x="9561" y="5165"/>
                  </a:lnTo>
                  <a:lnTo>
                    <a:pt x="9286" y="5632"/>
                  </a:lnTo>
                  <a:lnTo>
                    <a:pt x="9011" y="6072"/>
                  </a:lnTo>
                  <a:lnTo>
                    <a:pt x="8709" y="6484"/>
                  </a:lnTo>
                  <a:lnTo>
                    <a:pt x="8379" y="6896"/>
                  </a:lnTo>
                  <a:lnTo>
                    <a:pt x="8050" y="7308"/>
                  </a:lnTo>
                  <a:lnTo>
                    <a:pt x="7665" y="7665"/>
                  </a:lnTo>
                  <a:lnTo>
                    <a:pt x="7308" y="8050"/>
                  </a:lnTo>
                  <a:lnTo>
                    <a:pt x="6896" y="8379"/>
                  </a:lnTo>
                  <a:lnTo>
                    <a:pt x="6484" y="8709"/>
                  </a:lnTo>
                  <a:lnTo>
                    <a:pt x="6072" y="9011"/>
                  </a:lnTo>
                  <a:lnTo>
                    <a:pt x="5632" y="9286"/>
                  </a:lnTo>
                  <a:lnTo>
                    <a:pt x="5165" y="9560"/>
                  </a:lnTo>
                  <a:lnTo>
                    <a:pt x="4698" y="9780"/>
                  </a:lnTo>
                  <a:lnTo>
                    <a:pt x="4231" y="10000"/>
                  </a:lnTo>
                  <a:lnTo>
                    <a:pt x="3737" y="10192"/>
                  </a:lnTo>
                  <a:lnTo>
                    <a:pt x="3215" y="10385"/>
                  </a:lnTo>
                  <a:lnTo>
                    <a:pt x="2720" y="10522"/>
                  </a:lnTo>
                  <a:lnTo>
                    <a:pt x="2198" y="10632"/>
                  </a:lnTo>
                  <a:lnTo>
                    <a:pt x="1649" y="10742"/>
                  </a:lnTo>
                  <a:lnTo>
                    <a:pt x="1100" y="10797"/>
                  </a:lnTo>
                  <a:lnTo>
                    <a:pt x="550" y="10852"/>
                  </a:lnTo>
                  <a:lnTo>
                    <a:pt x="1" y="10852"/>
                  </a:lnTo>
                  <a:lnTo>
                    <a:pt x="1" y="11044"/>
                  </a:lnTo>
                  <a:lnTo>
                    <a:pt x="550" y="11071"/>
                  </a:lnTo>
                  <a:lnTo>
                    <a:pt x="1100" y="11099"/>
                  </a:lnTo>
                  <a:lnTo>
                    <a:pt x="1649" y="11181"/>
                  </a:lnTo>
                  <a:lnTo>
                    <a:pt x="2198" y="11264"/>
                  </a:lnTo>
                  <a:lnTo>
                    <a:pt x="2720" y="11401"/>
                  </a:lnTo>
                  <a:lnTo>
                    <a:pt x="3215" y="11538"/>
                  </a:lnTo>
                  <a:lnTo>
                    <a:pt x="3737" y="11703"/>
                  </a:lnTo>
                  <a:lnTo>
                    <a:pt x="4231" y="11896"/>
                  </a:lnTo>
                  <a:lnTo>
                    <a:pt x="4698" y="12115"/>
                  </a:lnTo>
                  <a:lnTo>
                    <a:pt x="5165" y="12363"/>
                  </a:lnTo>
                  <a:lnTo>
                    <a:pt x="5632" y="12637"/>
                  </a:lnTo>
                  <a:lnTo>
                    <a:pt x="6072" y="12912"/>
                  </a:lnTo>
                  <a:lnTo>
                    <a:pt x="6484" y="13214"/>
                  </a:lnTo>
                  <a:lnTo>
                    <a:pt x="6896" y="13544"/>
                  </a:lnTo>
                  <a:lnTo>
                    <a:pt x="7308" y="13873"/>
                  </a:lnTo>
                  <a:lnTo>
                    <a:pt x="7665" y="14231"/>
                  </a:lnTo>
                  <a:lnTo>
                    <a:pt x="8050" y="14615"/>
                  </a:lnTo>
                  <a:lnTo>
                    <a:pt x="8379" y="15000"/>
                  </a:lnTo>
                  <a:lnTo>
                    <a:pt x="8709" y="15412"/>
                  </a:lnTo>
                  <a:lnTo>
                    <a:pt x="9011" y="15851"/>
                  </a:lnTo>
                  <a:lnTo>
                    <a:pt x="9286" y="16291"/>
                  </a:lnTo>
                  <a:lnTo>
                    <a:pt x="9561" y="16758"/>
                  </a:lnTo>
                  <a:lnTo>
                    <a:pt x="9780" y="17225"/>
                  </a:lnTo>
                  <a:lnTo>
                    <a:pt x="10000" y="17692"/>
                  </a:lnTo>
                  <a:lnTo>
                    <a:pt x="10192" y="18186"/>
                  </a:lnTo>
                  <a:lnTo>
                    <a:pt x="10385" y="18708"/>
                  </a:lnTo>
                  <a:lnTo>
                    <a:pt x="10522" y="19203"/>
                  </a:lnTo>
                  <a:lnTo>
                    <a:pt x="10632" y="19752"/>
                  </a:lnTo>
                  <a:lnTo>
                    <a:pt x="10742" y="20274"/>
                  </a:lnTo>
                  <a:lnTo>
                    <a:pt x="10797" y="20824"/>
                  </a:lnTo>
                  <a:lnTo>
                    <a:pt x="10852" y="21373"/>
                  </a:lnTo>
                  <a:lnTo>
                    <a:pt x="10852" y="21922"/>
                  </a:lnTo>
                  <a:lnTo>
                    <a:pt x="11044" y="21922"/>
                  </a:lnTo>
                  <a:lnTo>
                    <a:pt x="11072" y="21373"/>
                  </a:lnTo>
                  <a:lnTo>
                    <a:pt x="11099" y="20824"/>
                  </a:lnTo>
                  <a:lnTo>
                    <a:pt x="11181" y="20274"/>
                  </a:lnTo>
                  <a:lnTo>
                    <a:pt x="11264" y="19752"/>
                  </a:lnTo>
                  <a:lnTo>
                    <a:pt x="11401" y="19203"/>
                  </a:lnTo>
                  <a:lnTo>
                    <a:pt x="11539" y="18708"/>
                  </a:lnTo>
                  <a:lnTo>
                    <a:pt x="11703" y="18186"/>
                  </a:lnTo>
                  <a:lnTo>
                    <a:pt x="11896" y="17692"/>
                  </a:lnTo>
                  <a:lnTo>
                    <a:pt x="12115" y="17225"/>
                  </a:lnTo>
                  <a:lnTo>
                    <a:pt x="12363" y="16758"/>
                  </a:lnTo>
                  <a:lnTo>
                    <a:pt x="12637" y="16291"/>
                  </a:lnTo>
                  <a:lnTo>
                    <a:pt x="12912" y="15851"/>
                  </a:lnTo>
                  <a:lnTo>
                    <a:pt x="13214" y="15412"/>
                  </a:lnTo>
                  <a:lnTo>
                    <a:pt x="13544" y="15000"/>
                  </a:lnTo>
                  <a:lnTo>
                    <a:pt x="13874" y="14615"/>
                  </a:lnTo>
                  <a:lnTo>
                    <a:pt x="14231" y="14231"/>
                  </a:lnTo>
                  <a:lnTo>
                    <a:pt x="14615" y="13873"/>
                  </a:lnTo>
                  <a:lnTo>
                    <a:pt x="15027" y="13544"/>
                  </a:lnTo>
                  <a:lnTo>
                    <a:pt x="15412" y="13214"/>
                  </a:lnTo>
                  <a:lnTo>
                    <a:pt x="15852" y="12912"/>
                  </a:lnTo>
                  <a:lnTo>
                    <a:pt x="16291" y="12637"/>
                  </a:lnTo>
                  <a:lnTo>
                    <a:pt x="16758" y="12363"/>
                  </a:lnTo>
                  <a:lnTo>
                    <a:pt x="17225" y="12115"/>
                  </a:lnTo>
                  <a:lnTo>
                    <a:pt x="17692" y="11896"/>
                  </a:lnTo>
                  <a:lnTo>
                    <a:pt x="18187" y="11703"/>
                  </a:lnTo>
                  <a:lnTo>
                    <a:pt x="18709" y="11538"/>
                  </a:lnTo>
                  <a:lnTo>
                    <a:pt x="19203" y="11401"/>
                  </a:lnTo>
                  <a:lnTo>
                    <a:pt x="19752" y="11264"/>
                  </a:lnTo>
                  <a:lnTo>
                    <a:pt x="20274" y="11181"/>
                  </a:lnTo>
                  <a:lnTo>
                    <a:pt x="20824" y="11099"/>
                  </a:lnTo>
                  <a:lnTo>
                    <a:pt x="21373" y="11071"/>
                  </a:lnTo>
                  <a:lnTo>
                    <a:pt x="21923" y="11044"/>
                  </a:lnTo>
                  <a:lnTo>
                    <a:pt x="21923" y="10852"/>
                  </a:lnTo>
                  <a:lnTo>
                    <a:pt x="21373" y="10852"/>
                  </a:lnTo>
                  <a:lnTo>
                    <a:pt x="20824" y="10797"/>
                  </a:lnTo>
                  <a:lnTo>
                    <a:pt x="20274" y="10742"/>
                  </a:lnTo>
                  <a:lnTo>
                    <a:pt x="19752" y="10632"/>
                  </a:lnTo>
                  <a:lnTo>
                    <a:pt x="19203" y="10522"/>
                  </a:lnTo>
                  <a:lnTo>
                    <a:pt x="18709" y="10385"/>
                  </a:lnTo>
                  <a:lnTo>
                    <a:pt x="18187" y="10192"/>
                  </a:lnTo>
                  <a:lnTo>
                    <a:pt x="17692" y="10000"/>
                  </a:lnTo>
                  <a:lnTo>
                    <a:pt x="17225" y="9780"/>
                  </a:lnTo>
                  <a:lnTo>
                    <a:pt x="16758" y="9560"/>
                  </a:lnTo>
                  <a:lnTo>
                    <a:pt x="16291" y="9286"/>
                  </a:lnTo>
                  <a:lnTo>
                    <a:pt x="15852" y="9011"/>
                  </a:lnTo>
                  <a:lnTo>
                    <a:pt x="15412" y="8709"/>
                  </a:lnTo>
                  <a:lnTo>
                    <a:pt x="15027" y="8379"/>
                  </a:lnTo>
                  <a:lnTo>
                    <a:pt x="14615" y="8050"/>
                  </a:lnTo>
                  <a:lnTo>
                    <a:pt x="14231" y="7665"/>
                  </a:lnTo>
                  <a:lnTo>
                    <a:pt x="13874" y="7308"/>
                  </a:lnTo>
                  <a:lnTo>
                    <a:pt x="13544" y="6896"/>
                  </a:lnTo>
                  <a:lnTo>
                    <a:pt x="13214" y="6484"/>
                  </a:lnTo>
                  <a:lnTo>
                    <a:pt x="12912" y="6072"/>
                  </a:lnTo>
                  <a:lnTo>
                    <a:pt x="12637" y="5632"/>
                  </a:lnTo>
                  <a:lnTo>
                    <a:pt x="12363" y="5165"/>
                  </a:lnTo>
                  <a:lnTo>
                    <a:pt x="12115" y="4698"/>
                  </a:lnTo>
                  <a:lnTo>
                    <a:pt x="11896" y="4231"/>
                  </a:lnTo>
                  <a:lnTo>
                    <a:pt x="11703" y="3737"/>
                  </a:lnTo>
                  <a:lnTo>
                    <a:pt x="11539" y="3215"/>
                  </a:lnTo>
                  <a:lnTo>
                    <a:pt x="11401" y="2720"/>
                  </a:lnTo>
                  <a:lnTo>
                    <a:pt x="11264" y="2198"/>
                  </a:lnTo>
                  <a:lnTo>
                    <a:pt x="11181" y="1649"/>
                  </a:lnTo>
                  <a:lnTo>
                    <a:pt x="11099" y="1099"/>
                  </a:lnTo>
                  <a:lnTo>
                    <a:pt x="11072" y="550"/>
                  </a:lnTo>
                  <a:lnTo>
                    <a:pt x="11044" y="0"/>
                  </a:ln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4" name="Google Shape;224;p28"/>
          <p:cNvSpPr/>
          <p:nvPr/>
        </p:nvSpPr>
        <p:spPr>
          <a:xfrm>
            <a:off x="141060" y="107868"/>
            <a:ext cx="429796" cy="429805"/>
          </a:xfrm>
          <a:custGeom>
            <a:avLst/>
            <a:gdLst/>
            <a:ahLst/>
            <a:cxnLst/>
            <a:rect l="l" t="t" r="r" b="b"/>
            <a:pathLst>
              <a:path w="44366" h="44367" extrusionOk="0">
                <a:moveTo>
                  <a:pt x="22197" y="1"/>
                </a:moveTo>
                <a:lnTo>
                  <a:pt x="20329" y="17720"/>
                </a:lnTo>
                <a:lnTo>
                  <a:pt x="6511" y="6511"/>
                </a:lnTo>
                <a:lnTo>
                  <a:pt x="17719" y="20329"/>
                </a:lnTo>
                <a:lnTo>
                  <a:pt x="0" y="22170"/>
                </a:lnTo>
                <a:lnTo>
                  <a:pt x="17719" y="24038"/>
                </a:lnTo>
                <a:lnTo>
                  <a:pt x="6511" y="37856"/>
                </a:lnTo>
                <a:lnTo>
                  <a:pt x="20329" y="26648"/>
                </a:lnTo>
                <a:lnTo>
                  <a:pt x="22197" y="44367"/>
                </a:lnTo>
                <a:lnTo>
                  <a:pt x="24037" y="26648"/>
                </a:lnTo>
                <a:lnTo>
                  <a:pt x="37855" y="37856"/>
                </a:lnTo>
                <a:lnTo>
                  <a:pt x="26647" y="24038"/>
                </a:lnTo>
                <a:lnTo>
                  <a:pt x="44366" y="22170"/>
                </a:lnTo>
                <a:lnTo>
                  <a:pt x="26647" y="20329"/>
                </a:lnTo>
                <a:lnTo>
                  <a:pt x="37855" y="6511"/>
                </a:lnTo>
                <a:lnTo>
                  <a:pt x="24037" y="17720"/>
                </a:lnTo>
                <a:lnTo>
                  <a:pt x="22197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28"/>
          <p:cNvSpPr/>
          <p:nvPr/>
        </p:nvSpPr>
        <p:spPr>
          <a:xfrm>
            <a:off x="8583175" y="4599425"/>
            <a:ext cx="429796" cy="429805"/>
          </a:xfrm>
          <a:custGeom>
            <a:avLst/>
            <a:gdLst/>
            <a:ahLst/>
            <a:cxnLst/>
            <a:rect l="l" t="t" r="r" b="b"/>
            <a:pathLst>
              <a:path w="44366" h="44367" extrusionOk="0">
                <a:moveTo>
                  <a:pt x="22197" y="1"/>
                </a:moveTo>
                <a:lnTo>
                  <a:pt x="20329" y="17720"/>
                </a:lnTo>
                <a:lnTo>
                  <a:pt x="6511" y="6511"/>
                </a:lnTo>
                <a:lnTo>
                  <a:pt x="17719" y="20329"/>
                </a:lnTo>
                <a:lnTo>
                  <a:pt x="0" y="22170"/>
                </a:lnTo>
                <a:lnTo>
                  <a:pt x="17719" y="24038"/>
                </a:lnTo>
                <a:lnTo>
                  <a:pt x="6511" y="37856"/>
                </a:lnTo>
                <a:lnTo>
                  <a:pt x="20329" y="26648"/>
                </a:lnTo>
                <a:lnTo>
                  <a:pt x="22197" y="44367"/>
                </a:lnTo>
                <a:lnTo>
                  <a:pt x="24037" y="26648"/>
                </a:lnTo>
                <a:lnTo>
                  <a:pt x="37855" y="37856"/>
                </a:lnTo>
                <a:lnTo>
                  <a:pt x="26647" y="24038"/>
                </a:lnTo>
                <a:lnTo>
                  <a:pt x="44366" y="22170"/>
                </a:lnTo>
                <a:lnTo>
                  <a:pt x="26647" y="20329"/>
                </a:lnTo>
                <a:lnTo>
                  <a:pt x="37855" y="6511"/>
                </a:lnTo>
                <a:lnTo>
                  <a:pt x="24037" y="17720"/>
                </a:lnTo>
                <a:lnTo>
                  <a:pt x="22197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p28"/>
          <p:cNvSpPr/>
          <p:nvPr/>
        </p:nvSpPr>
        <p:spPr>
          <a:xfrm>
            <a:off x="154900" y="1791175"/>
            <a:ext cx="405925" cy="2808250"/>
          </a:xfrm>
          <a:custGeom>
            <a:avLst/>
            <a:gdLst/>
            <a:ahLst/>
            <a:cxnLst/>
            <a:rect l="l" t="t" r="r" b="b"/>
            <a:pathLst>
              <a:path w="16237" h="112330" extrusionOk="0">
                <a:moveTo>
                  <a:pt x="7665" y="0"/>
                </a:moveTo>
                <a:lnTo>
                  <a:pt x="7665" y="110"/>
                </a:lnTo>
                <a:lnTo>
                  <a:pt x="7665" y="522"/>
                </a:lnTo>
                <a:lnTo>
                  <a:pt x="7610" y="1127"/>
                </a:lnTo>
                <a:lnTo>
                  <a:pt x="7501" y="1923"/>
                </a:lnTo>
                <a:lnTo>
                  <a:pt x="7418" y="2390"/>
                </a:lnTo>
                <a:lnTo>
                  <a:pt x="7308" y="2857"/>
                </a:lnTo>
                <a:lnTo>
                  <a:pt x="7171" y="3352"/>
                </a:lnTo>
                <a:lnTo>
                  <a:pt x="7006" y="3846"/>
                </a:lnTo>
                <a:lnTo>
                  <a:pt x="6814" y="4341"/>
                </a:lnTo>
                <a:lnTo>
                  <a:pt x="6567" y="4835"/>
                </a:lnTo>
                <a:lnTo>
                  <a:pt x="6292" y="5302"/>
                </a:lnTo>
                <a:lnTo>
                  <a:pt x="5990" y="5769"/>
                </a:lnTo>
                <a:lnTo>
                  <a:pt x="5633" y="6209"/>
                </a:lnTo>
                <a:lnTo>
                  <a:pt x="5220" y="6621"/>
                </a:lnTo>
                <a:lnTo>
                  <a:pt x="4973" y="6841"/>
                </a:lnTo>
                <a:lnTo>
                  <a:pt x="4726" y="7033"/>
                </a:lnTo>
                <a:lnTo>
                  <a:pt x="4451" y="7198"/>
                </a:lnTo>
                <a:lnTo>
                  <a:pt x="4177" y="7363"/>
                </a:lnTo>
                <a:lnTo>
                  <a:pt x="3874" y="7500"/>
                </a:lnTo>
                <a:lnTo>
                  <a:pt x="3600" y="7637"/>
                </a:lnTo>
                <a:lnTo>
                  <a:pt x="3270" y="7747"/>
                </a:lnTo>
                <a:lnTo>
                  <a:pt x="2968" y="7830"/>
                </a:lnTo>
                <a:lnTo>
                  <a:pt x="2638" y="7912"/>
                </a:lnTo>
                <a:lnTo>
                  <a:pt x="2281" y="7995"/>
                </a:lnTo>
                <a:lnTo>
                  <a:pt x="1924" y="8022"/>
                </a:lnTo>
                <a:lnTo>
                  <a:pt x="1567" y="8049"/>
                </a:lnTo>
                <a:lnTo>
                  <a:pt x="1210" y="8077"/>
                </a:lnTo>
                <a:lnTo>
                  <a:pt x="825" y="8049"/>
                </a:lnTo>
                <a:lnTo>
                  <a:pt x="28" y="7995"/>
                </a:lnTo>
                <a:lnTo>
                  <a:pt x="1" y="8214"/>
                </a:lnTo>
                <a:lnTo>
                  <a:pt x="413" y="8242"/>
                </a:lnTo>
                <a:lnTo>
                  <a:pt x="825" y="8269"/>
                </a:lnTo>
                <a:lnTo>
                  <a:pt x="1594" y="8269"/>
                </a:lnTo>
                <a:lnTo>
                  <a:pt x="1979" y="8242"/>
                </a:lnTo>
                <a:lnTo>
                  <a:pt x="2336" y="8187"/>
                </a:lnTo>
                <a:lnTo>
                  <a:pt x="2693" y="8132"/>
                </a:lnTo>
                <a:lnTo>
                  <a:pt x="3023" y="8049"/>
                </a:lnTo>
                <a:lnTo>
                  <a:pt x="3352" y="7940"/>
                </a:lnTo>
                <a:lnTo>
                  <a:pt x="3682" y="7830"/>
                </a:lnTo>
                <a:lnTo>
                  <a:pt x="3984" y="7692"/>
                </a:lnTo>
                <a:lnTo>
                  <a:pt x="4286" y="7555"/>
                </a:lnTo>
                <a:lnTo>
                  <a:pt x="4561" y="7390"/>
                </a:lnTo>
                <a:lnTo>
                  <a:pt x="4836" y="7198"/>
                </a:lnTo>
                <a:lnTo>
                  <a:pt x="5111" y="7006"/>
                </a:lnTo>
                <a:lnTo>
                  <a:pt x="5358" y="6786"/>
                </a:lnTo>
                <a:lnTo>
                  <a:pt x="5633" y="6539"/>
                </a:lnTo>
                <a:lnTo>
                  <a:pt x="5852" y="6264"/>
                </a:lnTo>
                <a:lnTo>
                  <a:pt x="6072" y="5989"/>
                </a:lnTo>
                <a:lnTo>
                  <a:pt x="6292" y="5714"/>
                </a:lnTo>
                <a:lnTo>
                  <a:pt x="6484" y="5440"/>
                </a:lnTo>
                <a:lnTo>
                  <a:pt x="6649" y="5138"/>
                </a:lnTo>
                <a:lnTo>
                  <a:pt x="6951" y="4533"/>
                </a:lnTo>
                <a:lnTo>
                  <a:pt x="7198" y="3929"/>
                </a:lnTo>
                <a:lnTo>
                  <a:pt x="7391" y="3297"/>
                </a:lnTo>
                <a:lnTo>
                  <a:pt x="7555" y="2720"/>
                </a:lnTo>
                <a:lnTo>
                  <a:pt x="7665" y="2143"/>
                </a:lnTo>
                <a:lnTo>
                  <a:pt x="7665" y="112330"/>
                </a:lnTo>
                <a:lnTo>
                  <a:pt x="7885" y="112330"/>
                </a:lnTo>
                <a:lnTo>
                  <a:pt x="7885" y="2171"/>
                </a:lnTo>
                <a:lnTo>
                  <a:pt x="8050" y="2885"/>
                </a:lnTo>
                <a:lnTo>
                  <a:pt x="8242" y="3517"/>
                </a:lnTo>
                <a:lnTo>
                  <a:pt x="8490" y="4121"/>
                </a:lnTo>
                <a:lnTo>
                  <a:pt x="8764" y="4698"/>
                </a:lnTo>
                <a:lnTo>
                  <a:pt x="9066" y="5220"/>
                </a:lnTo>
                <a:lnTo>
                  <a:pt x="9424" y="5687"/>
                </a:lnTo>
                <a:lnTo>
                  <a:pt x="9836" y="6127"/>
                </a:lnTo>
                <a:lnTo>
                  <a:pt x="10275" y="6511"/>
                </a:lnTo>
                <a:lnTo>
                  <a:pt x="10742" y="6841"/>
                </a:lnTo>
                <a:lnTo>
                  <a:pt x="11237" y="7115"/>
                </a:lnTo>
                <a:lnTo>
                  <a:pt x="11759" y="7335"/>
                </a:lnTo>
                <a:lnTo>
                  <a:pt x="12253" y="7500"/>
                </a:lnTo>
                <a:lnTo>
                  <a:pt x="12748" y="7637"/>
                </a:lnTo>
                <a:lnTo>
                  <a:pt x="13242" y="7747"/>
                </a:lnTo>
                <a:lnTo>
                  <a:pt x="13709" y="7802"/>
                </a:lnTo>
                <a:lnTo>
                  <a:pt x="14176" y="7830"/>
                </a:lnTo>
                <a:lnTo>
                  <a:pt x="14973" y="7830"/>
                </a:lnTo>
                <a:lnTo>
                  <a:pt x="15632" y="7775"/>
                </a:lnTo>
                <a:lnTo>
                  <a:pt x="16072" y="7720"/>
                </a:lnTo>
                <a:lnTo>
                  <a:pt x="16236" y="7692"/>
                </a:lnTo>
                <a:lnTo>
                  <a:pt x="16181" y="7473"/>
                </a:lnTo>
                <a:lnTo>
                  <a:pt x="16017" y="7500"/>
                </a:lnTo>
                <a:lnTo>
                  <a:pt x="15605" y="7582"/>
                </a:lnTo>
                <a:lnTo>
                  <a:pt x="14973" y="7610"/>
                </a:lnTo>
                <a:lnTo>
                  <a:pt x="14588" y="7637"/>
                </a:lnTo>
                <a:lnTo>
                  <a:pt x="14176" y="7610"/>
                </a:lnTo>
                <a:lnTo>
                  <a:pt x="13737" y="7582"/>
                </a:lnTo>
                <a:lnTo>
                  <a:pt x="13269" y="7528"/>
                </a:lnTo>
                <a:lnTo>
                  <a:pt x="12802" y="7445"/>
                </a:lnTo>
                <a:lnTo>
                  <a:pt x="12308" y="7308"/>
                </a:lnTo>
                <a:lnTo>
                  <a:pt x="11841" y="7143"/>
                </a:lnTo>
                <a:lnTo>
                  <a:pt x="11347" y="6923"/>
                </a:lnTo>
                <a:lnTo>
                  <a:pt x="10880" y="6648"/>
                </a:lnTo>
                <a:lnTo>
                  <a:pt x="10412" y="6346"/>
                </a:lnTo>
                <a:lnTo>
                  <a:pt x="10110" y="6099"/>
                </a:lnTo>
                <a:lnTo>
                  <a:pt x="9836" y="5824"/>
                </a:lnTo>
                <a:lnTo>
                  <a:pt x="9588" y="5522"/>
                </a:lnTo>
                <a:lnTo>
                  <a:pt x="9341" y="5220"/>
                </a:lnTo>
                <a:lnTo>
                  <a:pt x="9121" y="4890"/>
                </a:lnTo>
                <a:lnTo>
                  <a:pt x="8929" y="4561"/>
                </a:lnTo>
                <a:lnTo>
                  <a:pt x="8737" y="4176"/>
                </a:lnTo>
                <a:lnTo>
                  <a:pt x="8572" y="3791"/>
                </a:lnTo>
                <a:lnTo>
                  <a:pt x="8407" y="3379"/>
                </a:lnTo>
                <a:lnTo>
                  <a:pt x="8297" y="2967"/>
                </a:lnTo>
                <a:lnTo>
                  <a:pt x="8187" y="2528"/>
                </a:lnTo>
                <a:lnTo>
                  <a:pt x="8077" y="2061"/>
                </a:lnTo>
                <a:lnTo>
                  <a:pt x="7995" y="1566"/>
                </a:lnTo>
                <a:lnTo>
                  <a:pt x="7940" y="1072"/>
                </a:lnTo>
                <a:lnTo>
                  <a:pt x="7913" y="522"/>
                </a:lnTo>
                <a:lnTo>
                  <a:pt x="7885" y="0"/>
                </a:ln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28"/>
          <p:cNvSpPr/>
          <p:nvPr/>
        </p:nvSpPr>
        <p:spPr>
          <a:xfrm rot="5400000">
            <a:off x="6823688" y="-1143787"/>
            <a:ext cx="405925" cy="2808250"/>
          </a:xfrm>
          <a:custGeom>
            <a:avLst/>
            <a:gdLst/>
            <a:ahLst/>
            <a:cxnLst/>
            <a:rect l="l" t="t" r="r" b="b"/>
            <a:pathLst>
              <a:path w="16237" h="112330" extrusionOk="0">
                <a:moveTo>
                  <a:pt x="7665" y="0"/>
                </a:moveTo>
                <a:lnTo>
                  <a:pt x="7665" y="110"/>
                </a:lnTo>
                <a:lnTo>
                  <a:pt x="7665" y="522"/>
                </a:lnTo>
                <a:lnTo>
                  <a:pt x="7610" y="1127"/>
                </a:lnTo>
                <a:lnTo>
                  <a:pt x="7501" y="1923"/>
                </a:lnTo>
                <a:lnTo>
                  <a:pt x="7418" y="2390"/>
                </a:lnTo>
                <a:lnTo>
                  <a:pt x="7308" y="2857"/>
                </a:lnTo>
                <a:lnTo>
                  <a:pt x="7171" y="3352"/>
                </a:lnTo>
                <a:lnTo>
                  <a:pt x="7006" y="3846"/>
                </a:lnTo>
                <a:lnTo>
                  <a:pt x="6814" y="4341"/>
                </a:lnTo>
                <a:lnTo>
                  <a:pt x="6567" y="4835"/>
                </a:lnTo>
                <a:lnTo>
                  <a:pt x="6292" y="5302"/>
                </a:lnTo>
                <a:lnTo>
                  <a:pt x="5990" y="5769"/>
                </a:lnTo>
                <a:lnTo>
                  <a:pt x="5633" y="6209"/>
                </a:lnTo>
                <a:lnTo>
                  <a:pt x="5220" y="6621"/>
                </a:lnTo>
                <a:lnTo>
                  <a:pt x="4973" y="6841"/>
                </a:lnTo>
                <a:lnTo>
                  <a:pt x="4726" y="7033"/>
                </a:lnTo>
                <a:lnTo>
                  <a:pt x="4451" y="7198"/>
                </a:lnTo>
                <a:lnTo>
                  <a:pt x="4177" y="7363"/>
                </a:lnTo>
                <a:lnTo>
                  <a:pt x="3874" y="7500"/>
                </a:lnTo>
                <a:lnTo>
                  <a:pt x="3600" y="7637"/>
                </a:lnTo>
                <a:lnTo>
                  <a:pt x="3270" y="7747"/>
                </a:lnTo>
                <a:lnTo>
                  <a:pt x="2968" y="7830"/>
                </a:lnTo>
                <a:lnTo>
                  <a:pt x="2638" y="7912"/>
                </a:lnTo>
                <a:lnTo>
                  <a:pt x="2281" y="7995"/>
                </a:lnTo>
                <a:lnTo>
                  <a:pt x="1924" y="8022"/>
                </a:lnTo>
                <a:lnTo>
                  <a:pt x="1567" y="8049"/>
                </a:lnTo>
                <a:lnTo>
                  <a:pt x="1210" y="8077"/>
                </a:lnTo>
                <a:lnTo>
                  <a:pt x="825" y="8049"/>
                </a:lnTo>
                <a:lnTo>
                  <a:pt x="28" y="7995"/>
                </a:lnTo>
                <a:lnTo>
                  <a:pt x="1" y="8214"/>
                </a:lnTo>
                <a:lnTo>
                  <a:pt x="413" y="8242"/>
                </a:lnTo>
                <a:lnTo>
                  <a:pt x="825" y="8269"/>
                </a:lnTo>
                <a:lnTo>
                  <a:pt x="1594" y="8269"/>
                </a:lnTo>
                <a:lnTo>
                  <a:pt x="1979" y="8242"/>
                </a:lnTo>
                <a:lnTo>
                  <a:pt x="2336" y="8187"/>
                </a:lnTo>
                <a:lnTo>
                  <a:pt x="2693" y="8132"/>
                </a:lnTo>
                <a:lnTo>
                  <a:pt x="3023" y="8049"/>
                </a:lnTo>
                <a:lnTo>
                  <a:pt x="3352" y="7940"/>
                </a:lnTo>
                <a:lnTo>
                  <a:pt x="3682" y="7830"/>
                </a:lnTo>
                <a:lnTo>
                  <a:pt x="3984" y="7692"/>
                </a:lnTo>
                <a:lnTo>
                  <a:pt x="4286" y="7555"/>
                </a:lnTo>
                <a:lnTo>
                  <a:pt x="4561" y="7390"/>
                </a:lnTo>
                <a:lnTo>
                  <a:pt x="4836" y="7198"/>
                </a:lnTo>
                <a:lnTo>
                  <a:pt x="5111" y="7006"/>
                </a:lnTo>
                <a:lnTo>
                  <a:pt x="5358" y="6786"/>
                </a:lnTo>
                <a:lnTo>
                  <a:pt x="5633" y="6539"/>
                </a:lnTo>
                <a:lnTo>
                  <a:pt x="5852" y="6264"/>
                </a:lnTo>
                <a:lnTo>
                  <a:pt x="6072" y="5989"/>
                </a:lnTo>
                <a:lnTo>
                  <a:pt x="6292" y="5714"/>
                </a:lnTo>
                <a:lnTo>
                  <a:pt x="6484" y="5440"/>
                </a:lnTo>
                <a:lnTo>
                  <a:pt x="6649" y="5138"/>
                </a:lnTo>
                <a:lnTo>
                  <a:pt x="6951" y="4533"/>
                </a:lnTo>
                <a:lnTo>
                  <a:pt x="7198" y="3929"/>
                </a:lnTo>
                <a:lnTo>
                  <a:pt x="7391" y="3297"/>
                </a:lnTo>
                <a:lnTo>
                  <a:pt x="7555" y="2720"/>
                </a:lnTo>
                <a:lnTo>
                  <a:pt x="7665" y="2143"/>
                </a:lnTo>
                <a:lnTo>
                  <a:pt x="7665" y="112330"/>
                </a:lnTo>
                <a:lnTo>
                  <a:pt x="7885" y="112330"/>
                </a:lnTo>
                <a:lnTo>
                  <a:pt x="7885" y="2171"/>
                </a:lnTo>
                <a:lnTo>
                  <a:pt x="8050" y="2885"/>
                </a:lnTo>
                <a:lnTo>
                  <a:pt x="8242" y="3517"/>
                </a:lnTo>
                <a:lnTo>
                  <a:pt x="8490" y="4121"/>
                </a:lnTo>
                <a:lnTo>
                  <a:pt x="8764" y="4698"/>
                </a:lnTo>
                <a:lnTo>
                  <a:pt x="9066" y="5220"/>
                </a:lnTo>
                <a:lnTo>
                  <a:pt x="9424" y="5687"/>
                </a:lnTo>
                <a:lnTo>
                  <a:pt x="9836" y="6127"/>
                </a:lnTo>
                <a:lnTo>
                  <a:pt x="10275" y="6511"/>
                </a:lnTo>
                <a:lnTo>
                  <a:pt x="10742" y="6841"/>
                </a:lnTo>
                <a:lnTo>
                  <a:pt x="11237" y="7115"/>
                </a:lnTo>
                <a:lnTo>
                  <a:pt x="11759" y="7335"/>
                </a:lnTo>
                <a:lnTo>
                  <a:pt x="12253" y="7500"/>
                </a:lnTo>
                <a:lnTo>
                  <a:pt x="12748" y="7637"/>
                </a:lnTo>
                <a:lnTo>
                  <a:pt x="13242" y="7747"/>
                </a:lnTo>
                <a:lnTo>
                  <a:pt x="13709" y="7802"/>
                </a:lnTo>
                <a:lnTo>
                  <a:pt x="14176" y="7830"/>
                </a:lnTo>
                <a:lnTo>
                  <a:pt x="14973" y="7830"/>
                </a:lnTo>
                <a:lnTo>
                  <a:pt x="15632" y="7775"/>
                </a:lnTo>
                <a:lnTo>
                  <a:pt x="16072" y="7720"/>
                </a:lnTo>
                <a:lnTo>
                  <a:pt x="16236" y="7692"/>
                </a:lnTo>
                <a:lnTo>
                  <a:pt x="16181" y="7473"/>
                </a:lnTo>
                <a:lnTo>
                  <a:pt x="16017" y="7500"/>
                </a:lnTo>
                <a:lnTo>
                  <a:pt x="15605" y="7582"/>
                </a:lnTo>
                <a:lnTo>
                  <a:pt x="14973" y="7610"/>
                </a:lnTo>
                <a:lnTo>
                  <a:pt x="14588" y="7637"/>
                </a:lnTo>
                <a:lnTo>
                  <a:pt x="14176" y="7610"/>
                </a:lnTo>
                <a:lnTo>
                  <a:pt x="13737" y="7582"/>
                </a:lnTo>
                <a:lnTo>
                  <a:pt x="13269" y="7528"/>
                </a:lnTo>
                <a:lnTo>
                  <a:pt x="12802" y="7445"/>
                </a:lnTo>
                <a:lnTo>
                  <a:pt x="12308" y="7308"/>
                </a:lnTo>
                <a:lnTo>
                  <a:pt x="11841" y="7143"/>
                </a:lnTo>
                <a:lnTo>
                  <a:pt x="11347" y="6923"/>
                </a:lnTo>
                <a:lnTo>
                  <a:pt x="10880" y="6648"/>
                </a:lnTo>
                <a:lnTo>
                  <a:pt x="10412" y="6346"/>
                </a:lnTo>
                <a:lnTo>
                  <a:pt x="10110" y="6099"/>
                </a:lnTo>
                <a:lnTo>
                  <a:pt x="9836" y="5824"/>
                </a:lnTo>
                <a:lnTo>
                  <a:pt x="9588" y="5522"/>
                </a:lnTo>
                <a:lnTo>
                  <a:pt x="9341" y="5220"/>
                </a:lnTo>
                <a:lnTo>
                  <a:pt x="9121" y="4890"/>
                </a:lnTo>
                <a:lnTo>
                  <a:pt x="8929" y="4561"/>
                </a:lnTo>
                <a:lnTo>
                  <a:pt x="8737" y="4176"/>
                </a:lnTo>
                <a:lnTo>
                  <a:pt x="8572" y="3791"/>
                </a:lnTo>
                <a:lnTo>
                  <a:pt x="8407" y="3379"/>
                </a:lnTo>
                <a:lnTo>
                  <a:pt x="8297" y="2967"/>
                </a:lnTo>
                <a:lnTo>
                  <a:pt x="8187" y="2528"/>
                </a:lnTo>
                <a:lnTo>
                  <a:pt x="8077" y="2061"/>
                </a:lnTo>
                <a:lnTo>
                  <a:pt x="7995" y="1566"/>
                </a:lnTo>
                <a:lnTo>
                  <a:pt x="7940" y="1072"/>
                </a:lnTo>
                <a:lnTo>
                  <a:pt x="7913" y="522"/>
                </a:lnTo>
                <a:lnTo>
                  <a:pt x="7885" y="0"/>
                </a:ln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9"/>
          <p:cNvSpPr txBox="1">
            <a:spLocks noGrp="1"/>
          </p:cNvSpPr>
          <p:nvPr>
            <p:ph type="title" idx="6"/>
          </p:nvPr>
        </p:nvSpPr>
        <p:spPr>
          <a:xfrm>
            <a:off x="720000" y="518160"/>
            <a:ext cx="77040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Outline</a:t>
            </a:r>
            <a:endParaRPr/>
          </a:p>
        </p:txBody>
      </p:sp>
      <p:sp>
        <p:nvSpPr>
          <p:cNvPr id="233" name="Google Shape;233;p29"/>
          <p:cNvSpPr txBox="1">
            <a:spLocks noGrp="1"/>
          </p:cNvSpPr>
          <p:nvPr>
            <p:ph type="title"/>
          </p:nvPr>
        </p:nvSpPr>
        <p:spPr>
          <a:xfrm>
            <a:off x="2119424" y="1694650"/>
            <a:ext cx="1518300" cy="36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使用元件</a:t>
            </a:r>
            <a:endParaRPr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34" name="Google Shape;234;p29"/>
          <p:cNvSpPr txBox="1">
            <a:spLocks noGrp="1"/>
          </p:cNvSpPr>
          <p:nvPr>
            <p:ph type="title" idx="2"/>
          </p:nvPr>
        </p:nvSpPr>
        <p:spPr>
          <a:xfrm flipH="1">
            <a:off x="2115236" y="2688153"/>
            <a:ext cx="2340900" cy="36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運作流程</a:t>
            </a:r>
            <a:endParaRPr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35" name="Google Shape;235;p29"/>
          <p:cNvSpPr txBox="1">
            <a:spLocks noGrp="1"/>
          </p:cNvSpPr>
          <p:nvPr>
            <p:ph type="title" idx="7"/>
          </p:nvPr>
        </p:nvSpPr>
        <p:spPr>
          <a:xfrm>
            <a:off x="2119433" y="3681644"/>
            <a:ext cx="2332500" cy="36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微軟正黑體" panose="020B0604030504040204" pitchFamily="34" charset="-120"/>
                <a:ea typeface="微軟正黑體" panose="020B0604030504040204" pitchFamily="34" charset="-120"/>
              </a:rPr>
              <a:t>程式碼</a:t>
            </a:r>
            <a:endParaRPr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36" name="Google Shape;236;p29"/>
          <p:cNvSpPr txBox="1">
            <a:spLocks noGrp="1"/>
          </p:cNvSpPr>
          <p:nvPr>
            <p:ph type="title" idx="9"/>
          </p:nvPr>
        </p:nvSpPr>
        <p:spPr>
          <a:xfrm flipH="1">
            <a:off x="5493361" y="1694640"/>
            <a:ext cx="2340900" cy="36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成果展示</a:t>
            </a:r>
            <a:endParaRPr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37" name="Google Shape;237;p29"/>
          <p:cNvSpPr txBox="1">
            <a:spLocks noGrp="1"/>
          </p:cNvSpPr>
          <p:nvPr>
            <p:ph type="title" idx="4"/>
          </p:nvPr>
        </p:nvSpPr>
        <p:spPr>
          <a:xfrm>
            <a:off x="1425675" y="1574350"/>
            <a:ext cx="481200" cy="48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238" name="Google Shape;238;p29"/>
          <p:cNvSpPr txBox="1">
            <a:spLocks noGrp="1"/>
          </p:cNvSpPr>
          <p:nvPr>
            <p:ph type="title" idx="14"/>
          </p:nvPr>
        </p:nvSpPr>
        <p:spPr>
          <a:xfrm>
            <a:off x="1425674" y="3561352"/>
            <a:ext cx="481200" cy="48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239" name="Google Shape;239;p29"/>
          <p:cNvSpPr txBox="1">
            <a:spLocks noGrp="1"/>
          </p:cNvSpPr>
          <p:nvPr>
            <p:ph type="title" idx="5"/>
          </p:nvPr>
        </p:nvSpPr>
        <p:spPr>
          <a:xfrm flipH="1">
            <a:off x="1425674" y="2567848"/>
            <a:ext cx="481200" cy="48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240" name="Google Shape;240;p29"/>
          <p:cNvSpPr txBox="1">
            <a:spLocks noGrp="1"/>
          </p:cNvSpPr>
          <p:nvPr>
            <p:ph type="title" idx="15"/>
          </p:nvPr>
        </p:nvSpPr>
        <p:spPr>
          <a:xfrm flipH="1">
            <a:off x="4675198" y="1574352"/>
            <a:ext cx="481200" cy="48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241" name="Google Shape;241;p29"/>
          <p:cNvSpPr/>
          <p:nvPr/>
        </p:nvSpPr>
        <p:spPr>
          <a:xfrm>
            <a:off x="498323" y="476991"/>
            <a:ext cx="429796" cy="429805"/>
          </a:xfrm>
          <a:custGeom>
            <a:avLst/>
            <a:gdLst/>
            <a:ahLst/>
            <a:cxnLst/>
            <a:rect l="l" t="t" r="r" b="b"/>
            <a:pathLst>
              <a:path w="44366" h="44367" extrusionOk="0">
                <a:moveTo>
                  <a:pt x="22197" y="1"/>
                </a:moveTo>
                <a:lnTo>
                  <a:pt x="20329" y="17720"/>
                </a:lnTo>
                <a:lnTo>
                  <a:pt x="6511" y="6511"/>
                </a:lnTo>
                <a:lnTo>
                  <a:pt x="17719" y="20329"/>
                </a:lnTo>
                <a:lnTo>
                  <a:pt x="0" y="22170"/>
                </a:lnTo>
                <a:lnTo>
                  <a:pt x="17719" y="24038"/>
                </a:lnTo>
                <a:lnTo>
                  <a:pt x="6511" y="37856"/>
                </a:lnTo>
                <a:lnTo>
                  <a:pt x="20329" y="26648"/>
                </a:lnTo>
                <a:lnTo>
                  <a:pt x="22197" y="44367"/>
                </a:lnTo>
                <a:lnTo>
                  <a:pt x="24037" y="26648"/>
                </a:lnTo>
                <a:lnTo>
                  <a:pt x="37855" y="37856"/>
                </a:lnTo>
                <a:lnTo>
                  <a:pt x="26647" y="24038"/>
                </a:lnTo>
                <a:lnTo>
                  <a:pt x="44366" y="22170"/>
                </a:lnTo>
                <a:lnTo>
                  <a:pt x="26647" y="20329"/>
                </a:lnTo>
                <a:lnTo>
                  <a:pt x="37855" y="6511"/>
                </a:lnTo>
                <a:lnTo>
                  <a:pt x="24037" y="17720"/>
                </a:lnTo>
                <a:lnTo>
                  <a:pt x="22197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p29"/>
          <p:cNvSpPr/>
          <p:nvPr/>
        </p:nvSpPr>
        <p:spPr>
          <a:xfrm>
            <a:off x="8215876" y="4232125"/>
            <a:ext cx="429796" cy="429805"/>
          </a:xfrm>
          <a:custGeom>
            <a:avLst/>
            <a:gdLst/>
            <a:ahLst/>
            <a:cxnLst/>
            <a:rect l="l" t="t" r="r" b="b"/>
            <a:pathLst>
              <a:path w="44366" h="44367" extrusionOk="0">
                <a:moveTo>
                  <a:pt x="22197" y="1"/>
                </a:moveTo>
                <a:lnTo>
                  <a:pt x="20329" y="17720"/>
                </a:lnTo>
                <a:lnTo>
                  <a:pt x="6511" y="6511"/>
                </a:lnTo>
                <a:lnTo>
                  <a:pt x="17719" y="20329"/>
                </a:lnTo>
                <a:lnTo>
                  <a:pt x="0" y="22170"/>
                </a:lnTo>
                <a:lnTo>
                  <a:pt x="17719" y="24038"/>
                </a:lnTo>
                <a:lnTo>
                  <a:pt x="6511" y="37856"/>
                </a:lnTo>
                <a:lnTo>
                  <a:pt x="20329" y="26648"/>
                </a:lnTo>
                <a:lnTo>
                  <a:pt x="22197" y="44367"/>
                </a:lnTo>
                <a:lnTo>
                  <a:pt x="24037" y="26648"/>
                </a:lnTo>
                <a:lnTo>
                  <a:pt x="37855" y="37856"/>
                </a:lnTo>
                <a:lnTo>
                  <a:pt x="26647" y="24038"/>
                </a:lnTo>
                <a:lnTo>
                  <a:pt x="44366" y="22170"/>
                </a:lnTo>
                <a:lnTo>
                  <a:pt x="26647" y="20329"/>
                </a:lnTo>
                <a:lnTo>
                  <a:pt x="37855" y="6511"/>
                </a:lnTo>
                <a:lnTo>
                  <a:pt x="24037" y="17720"/>
                </a:lnTo>
                <a:lnTo>
                  <a:pt x="22197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29"/>
          <p:cNvSpPr txBox="1">
            <a:spLocks noGrp="1"/>
          </p:cNvSpPr>
          <p:nvPr>
            <p:ph type="title" idx="15"/>
          </p:nvPr>
        </p:nvSpPr>
        <p:spPr>
          <a:xfrm flipH="1">
            <a:off x="4675198" y="2628002"/>
            <a:ext cx="481200" cy="48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sp>
        <p:nvSpPr>
          <p:cNvPr id="244" name="Google Shape;244;p29"/>
          <p:cNvSpPr txBox="1">
            <a:spLocks noGrp="1"/>
          </p:cNvSpPr>
          <p:nvPr>
            <p:ph type="title" idx="9"/>
          </p:nvPr>
        </p:nvSpPr>
        <p:spPr>
          <a:xfrm flipH="1">
            <a:off x="5493361" y="2748291"/>
            <a:ext cx="2340900" cy="36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應用&amp;總結</a:t>
            </a:r>
            <a:endParaRPr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0"/>
          <p:cNvSpPr/>
          <p:nvPr/>
        </p:nvSpPr>
        <p:spPr>
          <a:xfrm>
            <a:off x="1534150" y="2037000"/>
            <a:ext cx="524700" cy="5487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p30"/>
          <p:cNvSpPr txBox="1">
            <a:spLocks noGrp="1"/>
          </p:cNvSpPr>
          <p:nvPr>
            <p:ph type="title" idx="4"/>
          </p:nvPr>
        </p:nvSpPr>
        <p:spPr>
          <a:xfrm>
            <a:off x="1028650" y="2861275"/>
            <a:ext cx="1535700" cy="31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5416"/>
              </a:lnSpc>
              <a:spcBef>
                <a:spcPts val="0"/>
              </a:spcBef>
              <a:spcAft>
                <a:spcPts val="4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 b="1">
                <a:latin typeface="Microsoft JhengHei"/>
                <a:ea typeface="Microsoft JhengHei"/>
                <a:cs typeface="Microsoft JhengHei"/>
                <a:sym typeface="Microsoft JhengHei"/>
              </a:rPr>
              <a:t>溫溼度感測器</a:t>
            </a:r>
            <a:endParaRPr sz="2700"/>
          </a:p>
        </p:txBody>
      </p:sp>
      <p:sp>
        <p:nvSpPr>
          <p:cNvPr id="251" name="Google Shape;251;p30"/>
          <p:cNvSpPr txBox="1">
            <a:spLocks noGrp="1"/>
          </p:cNvSpPr>
          <p:nvPr>
            <p:ph type="title"/>
          </p:nvPr>
        </p:nvSpPr>
        <p:spPr>
          <a:xfrm>
            <a:off x="720000" y="518160"/>
            <a:ext cx="77040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使用元件</a:t>
            </a:r>
            <a:endParaRPr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252" name="Google Shape;252;p30"/>
          <p:cNvGrpSpPr/>
          <p:nvPr/>
        </p:nvGrpSpPr>
        <p:grpSpPr>
          <a:xfrm>
            <a:off x="1612009" y="2126844"/>
            <a:ext cx="368987" cy="369016"/>
            <a:chOff x="-63252250" y="1930850"/>
            <a:chExt cx="319000" cy="319025"/>
          </a:xfrm>
        </p:grpSpPr>
        <p:sp>
          <p:nvSpPr>
            <p:cNvPr id="253" name="Google Shape;253;p30"/>
            <p:cNvSpPr/>
            <p:nvPr/>
          </p:nvSpPr>
          <p:spPr>
            <a:xfrm>
              <a:off x="-63252250" y="1930850"/>
              <a:ext cx="319000" cy="319025"/>
            </a:xfrm>
            <a:custGeom>
              <a:avLst/>
              <a:gdLst/>
              <a:ahLst/>
              <a:cxnLst/>
              <a:rect l="l" t="t" r="r" b="b"/>
              <a:pathLst>
                <a:path w="12760" h="12761" extrusionOk="0">
                  <a:moveTo>
                    <a:pt x="7026" y="914"/>
                  </a:moveTo>
                  <a:lnTo>
                    <a:pt x="7026" y="1954"/>
                  </a:lnTo>
                  <a:cubicBezTo>
                    <a:pt x="7026" y="2174"/>
                    <a:pt x="7120" y="2332"/>
                    <a:pt x="7341" y="2363"/>
                  </a:cubicBezTo>
                  <a:cubicBezTo>
                    <a:pt x="7813" y="2489"/>
                    <a:pt x="8286" y="2647"/>
                    <a:pt x="8664" y="2899"/>
                  </a:cubicBezTo>
                  <a:cubicBezTo>
                    <a:pt x="8733" y="2954"/>
                    <a:pt x="8820" y="2979"/>
                    <a:pt x="8905" y="2979"/>
                  </a:cubicBezTo>
                  <a:cubicBezTo>
                    <a:pt x="9012" y="2979"/>
                    <a:pt x="9115" y="2938"/>
                    <a:pt x="9168" y="2868"/>
                  </a:cubicBezTo>
                  <a:lnTo>
                    <a:pt x="9924" y="2111"/>
                  </a:lnTo>
                  <a:lnTo>
                    <a:pt x="10712" y="2899"/>
                  </a:lnTo>
                  <a:lnTo>
                    <a:pt x="9956" y="3655"/>
                  </a:lnTo>
                  <a:cubicBezTo>
                    <a:pt x="9861" y="3781"/>
                    <a:pt x="9798" y="4002"/>
                    <a:pt x="9924" y="4159"/>
                  </a:cubicBezTo>
                  <a:cubicBezTo>
                    <a:pt x="10208" y="4600"/>
                    <a:pt x="10397" y="5041"/>
                    <a:pt x="10460" y="5514"/>
                  </a:cubicBezTo>
                  <a:cubicBezTo>
                    <a:pt x="10523" y="5703"/>
                    <a:pt x="10680" y="5829"/>
                    <a:pt x="10869" y="5829"/>
                  </a:cubicBezTo>
                  <a:lnTo>
                    <a:pt x="11941" y="5829"/>
                  </a:lnTo>
                  <a:lnTo>
                    <a:pt x="11941" y="6932"/>
                  </a:lnTo>
                  <a:lnTo>
                    <a:pt x="10869" y="6932"/>
                  </a:lnTo>
                  <a:cubicBezTo>
                    <a:pt x="10680" y="6932"/>
                    <a:pt x="10523" y="7058"/>
                    <a:pt x="10460" y="7247"/>
                  </a:cubicBezTo>
                  <a:cubicBezTo>
                    <a:pt x="10365" y="7719"/>
                    <a:pt x="10208" y="8192"/>
                    <a:pt x="9924" y="8570"/>
                  </a:cubicBezTo>
                  <a:cubicBezTo>
                    <a:pt x="9798" y="8727"/>
                    <a:pt x="9861" y="8979"/>
                    <a:pt x="9956" y="9105"/>
                  </a:cubicBezTo>
                  <a:lnTo>
                    <a:pt x="10712" y="9830"/>
                  </a:lnTo>
                  <a:lnTo>
                    <a:pt x="9924" y="10618"/>
                  </a:lnTo>
                  <a:lnTo>
                    <a:pt x="9168" y="9893"/>
                  </a:lnTo>
                  <a:cubicBezTo>
                    <a:pt x="9111" y="9817"/>
                    <a:pt x="8996" y="9775"/>
                    <a:pt x="8879" y="9775"/>
                  </a:cubicBezTo>
                  <a:cubicBezTo>
                    <a:pt x="8803" y="9775"/>
                    <a:pt x="8726" y="9793"/>
                    <a:pt x="8664" y="9830"/>
                  </a:cubicBezTo>
                  <a:cubicBezTo>
                    <a:pt x="8223" y="10114"/>
                    <a:pt x="7813" y="10303"/>
                    <a:pt x="7341" y="10397"/>
                  </a:cubicBezTo>
                  <a:cubicBezTo>
                    <a:pt x="7120" y="10429"/>
                    <a:pt x="7026" y="10586"/>
                    <a:pt x="7026" y="10775"/>
                  </a:cubicBezTo>
                  <a:lnTo>
                    <a:pt x="7026" y="11846"/>
                  </a:lnTo>
                  <a:lnTo>
                    <a:pt x="5923" y="11846"/>
                  </a:lnTo>
                  <a:lnTo>
                    <a:pt x="5923" y="10775"/>
                  </a:lnTo>
                  <a:cubicBezTo>
                    <a:pt x="5923" y="10586"/>
                    <a:pt x="5797" y="10429"/>
                    <a:pt x="5577" y="10397"/>
                  </a:cubicBezTo>
                  <a:cubicBezTo>
                    <a:pt x="5135" y="10271"/>
                    <a:pt x="4663" y="10114"/>
                    <a:pt x="4253" y="9830"/>
                  </a:cubicBezTo>
                  <a:cubicBezTo>
                    <a:pt x="4191" y="9793"/>
                    <a:pt x="4119" y="9775"/>
                    <a:pt x="4047" y="9775"/>
                  </a:cubicBezTo>
                  <a:cubicBezTo>
                    <a:pt x="3937" y="9775"/>
                    <a:pt x="3826" y="9817"/>
                    <a:pt x="3749" y="9893"/>
                  </a:cubicBezTo>
                  <a:lnTo>
                    <a:pt x="2993" y="10618"/>
                  </a:lnTo>
                  <a:lnTo>
                    <a:pt x="2206" y="9830"/>
                  </a:lnTo>
                  <a:lnTo>
                    <a:pt x="2962" y="9105"/>
                  </a:lnTo>
                  <a:cubicBezTo>
                    <a:pt x="3088" y="8979"/>
                    <a:pt x="3119" y="8727"/>
                    <a:pt x="2993" y="8570"/>
                  </a:cubicBezTo>
                  <a:cubicBezTo>
                    <a:pt x="2710" y="8160"/>
                    <a:pt x="2521" y="7719"/>
                    <a:pt x="2458" y="7247"/>
                  </a:cubicBezTo>
                  <a:cubicBezTo>
                    <a:pt x="2395" y="7058"/>
                    <a:pt x="2237" y="6932"/>
                    <a:pt x="2048" y="6932"/>
                  </a:cubicBezTo>
                  <a:lnTo>
                    <a:pt x="977" y="6932"/>
                  </a:lnTo>
                  <a:lnTo>
                    <a:pt x="977" y="5829"/>
                  </a:lnTo>
                  <a:lnTo>
                    <a:pt x="2048" y="5829"/>
                  </a:lnTo>
                  <a:cubicBezTo>
                    <a:pt x="2237" y="5829"/>
                    <a:pt x="2395" y="5703"/>
                    <a:pt x="2458" y="5514"/>
                  </a:cubicBezTo>
                  <a:cubicBezTo>
                    <a:pt x="2552" y="5041"/>
                    <a:pt x="2710" y="4569"/>
                    <a:pt x="2993" y="4159"/>
                  </a:cubicBezTo>
                  <a:cubicBezTo>
                    <a:pt x="3119" y="4002"/>
                    <a:pt x="3088" y="3781"/>
                    <a:pt x="2962" y="3655"/>
                  </a:cubicBezTo>
                  <a:lnTo>
                    <a:pt x="2206" y="2899"/>
                  </a:lnTo>
                  <a:lnTo>
                    <a:pt x="2993" y="2111"/>
                  </a:lnTo>
                  <a:lnTo>
                    <a:pt x="3749" y="2868"/>
                  </a:lnTo>
                  <a:cubicBezTo>
                    <a:pt x="3820" y="2938"/>
                    <a:pt x="3921" y="2979"/>
                    <a:pt x="4023" y="2979"/>
                  </a:cubicBezTo>
                  <a:cubicBezTo>
                    <a:pt x="4103" y="2979"/>
                    <a:pt x="4184" y="2954"/>
                    <a:pt x="4253" y="2899"/>
                  </a:cubicBezTo>
                  <a:cubicBezTo>
                    <a:pt x="4694" y="2647"/>
                    <a:pt x="5135" y="2426"/>
                    <a:pt x="5577" y="2363"/>
                  </a:cubicBezTo>
                  <a:cubicBezTo>
                    <a:pt x="5797" y="2332"/>
                    <a:pt x="5923" y="2174"/>
                    <a:pt x="5923" y="1954"/>
                  </a:cubicBezTo>
                  <a:lnTo>
                    <a:pt x="5923" y="914"/>
                  </a:lnTo>
                  <a:close/>
                  <a:moveTo>
                    <a:pt x="5829" y="1"/>
                  </a:moveTo>
                  <a:cubicBezTo>
                    <a:pt x="5356" y="1"/>
                    <a:pt x="5009" y="347"/>
                    <a:pt x="5009" y="820"/>
                  </a:cubicBezTo>
                  <a:lnTo>
                    <a:pt x="5009" y="1576"/>
                  </a:lnTo>
                  <a:cubicBezTo>
                    <a:pt x="4631" y="1702"/>
                    <a:pt x="4285" y="1796"/>
                    <a:pt x="3970" y="2017"/>
                  </a:cubicBezTo>
                  <a:lnTo>
                    <a:pt x="3466" y="1481"/>
                  </a:lnTo>
                  <a:cubicBezTo>
                    <a:pt x="3308" y="1324"/>
                    <a:pt x="3103" y="1245"/>
                    <a:pt x="2891" y="1245"/>
                  </a:cubicBezTo>
                  <a:cubicBezTo>
                    <a:pt x="2678" y="1245"/>
                    <a:pt x="2458" y="1324"/>
                    <a:pt x="2269" y="1481"/>
                  </a:cubicBezTo>
                  <a:lnTo>
                    <a:pt x="1481" y="2269"/>
                  </a:lnTo>
                  <a:cubicBezTo>
                    <a:pt x="1166" y="2584"/>
                    <a:pt x="1166" y="3120"/>
                    <a:pt x="1481" y="3466"/>
                  </a:cubicBezTo>
                  <a:lnTo>
                    <a:pt x="2017" y="3970"/>
                  </a:lnTo>
                  <a:cubicBezTo>
                    <a:pt x="1796" y="4285"/>
                    <a:pt x="1701" y="4632"/>
                    <a:pt x="1575" y="5010"/>
                  </a:cubicBezTo>
                  <a:lnTo>
                    <a:pt x="819" y="5010"/>
                  </a:lnTo>
                  <a:cubicBezTo>
                    <a:pt x="347" y="5010"/>
                    <a:pt x="0" y="5356"/>
                    <a:pt x="0" y="5829"/>
                  </a:cubicBezTo>
                  <a:lnTo>
                    <a:pt x="0" y="6932"/>
                  </a:lnTo>
                  <a:cubicBezTo>
                    <a:pt x="0" y="7404"/>
                    <a:pt x="347" y="7751"/>
                    <a:pt x="819" y="7751"/>
                  </a:cubicBezTo>
                  <a:lnTo>
                    <a:pt x="1575" y="7751"/>
                  </a:lnTo>
                  <a:cubicBezTo>
                    <a:pt x="1701" y="8097"/>
                    <a:pt x="1796" y="8475"/>
                    <a:pt x="2017" y="8759"/>
                  </a:cubicBezTo>
                  <a:lnTo>
                    <a:pt x="1481" y="9295"/>
                  </a:lnTo>
                  <a:cubicBezTo>
                    <a:pt x="1166" y="9610"/>
                    <a:pt x="1166" y="10114"/>
                    <a:pt x="1481" y="10460"/>
                  </a:cubicBezTo>
                  <a:lnTo>
                    <a:pt x="2269" y="11248"/>
                  </a:lnTo>
                  <a:cubicBezTo>
                    <a:pt x="2426" y="11405"/>
                    <a:pt x="2639" y="11484"/>
                    <a:pt x="2855" y="11484"/>
                  </a:cubicBezTo>
                  <a:cubicBezTo>
                    <a:pt x="3072" y="11484"/>
                    <a:pt x="3292" y="11405"/>
                    <a:pt x="3466" y="11248"/>
                  </a:cubicBezTo>
                  <a:lnTo>
                    <a:pt x="3970" y="10744"/>
                  </a:lnTo>
                  <a:cubicBezTo>
                    <a:pt x="4285" y="10933"/>
                    <a:pt x="4631" y="11059"/>
                    <a:pt x="5009" y="11185"/>
                  </a:cubicBezTo>
                  <a:lnTo>
                    <a:pt x="5009" y="11909"/>
                  </a:lnTo>
                  <a:cubicBezTo>
                    <a:pt x="5009" y="12382"/>
                    <a:pt x="5356" y="12760"/>
                    <a:pt x="5829" y="12760"/>
                  </a:cubicBezTo>
                  <a:lnTo>
                    <a:pt x="6931" y="12760"/>
                  </a:lnTo>
                  <a:cubicBezTo>
                    <a:pt x="7404" y="12760"/>
                    <a:pt x="7750" y="12382"/>
                    <a:pt x="7750" y="11909"/>
                  </a:cubicBezTo>
                  <a:lnTo>
                    <a:pt x="7750" y="11185"/>
                  </a:lnTo>
                  <a:cubicBezTo>
                    <a:pt x="8097" y="11059"/>
                    <a:pt x="8475" y="10933"/>
                    <a:pt x="8790" y="10744"/>
                  </a:cubicBezTo>
                  <a:lnTo>
                    <a:pt x="9294" y="11248"/>
                  </a:lnTo>
                  <a:cubicBezTo>
                    <a:pt x="9452" y="11405"/>
                    <a:pt x="9656" y="11484"/>
                    <a:pt x="9865" y="11484"/>
                  </a:cubicBezTo>
                  <a:cubicBezTo>
                    <a:pt x="10074" y="11484"/>
                    <a:pt x="10287" y="11405"/>
                    <a:pt x="10460" y="11248"/>
                  </a:cubicBezTo>
                  <a:lnTo>
                    <a:pt x="11247" y="10460"/>
                  </a:lnTo>
                  <a:cubicBezTo>
                    <a:pt x="11563" y="10145"/>
                    <a:pt x="11563" y="9641"/>
                    <a:pt x="11247" y="9295"/>
                  </a:cubicBezTo>
                  <a:lnTo>
                    <a:pt x="10743" y="8759"/>
                  </a:lnTo>
                  <a:cubicBezTo>
                    <a:pt x="10932" y="8444"/>
                    <a:pt x="11058" y="8097"/>
                    <a:pt x="11184" y="7751"/>
                  </a:cubicBezTo>
                  <a:lnTo>
                    <a:pt x="11941" y="7751"/>
                  </a:lnTo>
                  <a:cubicBezTo>
                    <a:pt x="12413" y="7751"/>
                    <a:pt x="12760" y="7404"/>
                    <a:pt x="12760" y="6932"/>
                  </a:cubicBezTo>
                  <a:lnTo>
                    <a:pt x="12760" y="5829"/>
                  </a:lnTo>
                  <a:cubicBezTo>
                    <a:pt x="12760" y="5356"/>
                    <a:pt x="12350" y="5010"/>
                    <a:pt x="11941" y="5010"/>
                  </a:cubicBezTo>
                  <a:lnTo>
                    <a:pt x="11184" y="5010"/>
                  </a:lnTo>
                  <a:cubicBezTo>
                    <a:pt x="11058" y="4632"/>
                    <a:pt x="10932" y="4285"/>
                    <a:pt x="10743" y="3970"/>
                  </a:cubicBezTo>
                  <a:lnTo>
                    <a:pt x="11247" y="3466"/>
                  </a:lnTo>
                  <a:cubicBezTo>
                    <a:pt x="11563" y="3151"/>
                    <a:pt x="11563" y="2647"/>
                    <a:pt x="11247" y="2269"/>
                  </a:cubicBezTo>
                  <a:lnTo>
                    <a:pt x="10460" y="1481"/>
                  </a:lnTo>
                  <a:cubicBezTo>
                    <a:pt x="10302" y="1324"/>
                    <a:pt x="10098" y="1245"/>
                    <a:pt x="9889" y="1245"/>
                  </a:cubicBezTo>
                  <a:cubicBezTo>
                    <a:pt x="9680" y="1245"/>
                    <a:pt x="9467" y="1324"/>
                    <a:pt x="9294" y="1481"/>
                  </a:cubicBezTo>
                  <a:lnTo>
                    <a:pt x="8790" y="2017"/>
                  </a:lnTo>
                  <a:cubicBezTo>
                    <a:pt x="8475" y="1796"/>
                    <a:pt x="8097" y="1702"/>
                    <a:pt x="7750" y="1576"/>
                  </a:cubicBezTo>
                  <a:lnTo>
                    <a:pt x="7750" y="820"/>
                  </a:lnTo>
                  <a:cubicBezTo>
                    <a:pt x="7750" y="347"/>
                    <a:pt x="7404" y="1"/>
                    <a:pt x="6931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30"/>
            <p:cNvSpPr/>
            <p:nvPr/>
          </p:nvSpPr>
          <p:spPr>
            <a:xfrm>
              <a:off x="-63160900" y="2021425"/>
              <a:ext cx="137850" cy="137850"/>
            </a:xfrm>
            <a:custGeom>
              <a:avLst/>
              <a:gdLst/>
              <a:ahLst/>
              <a:cxnLst/>
              <a:rect l="l" t="t" r="r" b="b"/>
              <a:pathLst>
                <a:path w="5514" h="5514" extrusionOk="0">
                  <a:moveTo>
                    <a:pt x="2773" y="820"/>
                  </a:moveTo>
                  <a:cubicBezTo>
                    <a:pt x="3813" y="820"/>
                    <a:pt x="4695" y="1702"/>
                    <a:pt x="4695" y="2742"/>
                  </a:cubicBezTo>
                  <a:cubicBezTo>
                    <a:pt x="4695" y="3813"/>
                    <a:pt x="3813" y="4695"/>
                    <a:pt x="2773" y="4695"/>
                  </a:cubicBezTo>
                  <a:cubicBezTo>
                    <a:pt x="1702" y="4695"/>
                    <a:pt x="820" y="3813"/>
                    <a:pt x="820" y="2742"/>
                  </a:cubicBezTo>
                  <a:cubicBezTo>
                    <a:pt x="820" y="1702"/>
                    <a:pt x="1702" y="820"/>
                    <a:pt x="2773" y="820"/>
                  </a:cubicBezTo>
                  <a:close/>
                  <a:moveTo>
                    <a:pt x="2773" y="1"/>
                  </a:moveTo>
                  <a:cubicBezTo>
                    <a:pt x="1229" y="1"/>
                    <a:pt x="1" y="1198"/>
                    <a:pt x="1" y="2742"/>
                  </a:cubicBezTo>
                  <a:cubicBezTo>
                    <a:pt x="1" y="4285"/>
                    <a:pt x="1229" y="5514"/>
                    <a:pt x="2773" y="5514"/>
                  </a:cubicBezTo>
                  <a:cubicBezTo>
                    <a:pt x="4285" y="5514"/>
                    <a:pt x="5514" y="4285"/>
                    <a:pt x="5514" y="2742"/>
                  </a:cubicBezTo>
                  <a:cubicBezTo>
                    <a:pt x="5514" y="1229"/>
                    <a:pt x="4254" y="1"/>
                    <a:pt x="2773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5" name="Google Shape;255;p30"/>
          <p:cNvSpPr/>
          <p:nvPr/>
        </p:nvSpPr>
        <p:spPr>
          <a:xfrm>
            <a:off x="6985000" y="1997875"/>
            <a:ext cx="524700" cy="5487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30"/>
          <p:cNvSpPr/>
          <p:nvPr/>
        </p:nvSpPr>
        <p:spPr>
          <a:xfrm>
            <a:off x="5168050" y="1997875"/>
            <a:ext cx="524700" cy="5487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7" name="Google Shape;257;p30"/>
          <p:cNvGrpSpPr/>
          <p:nvPr/>
        </p:nvGrpSpPr>
        <p:grpSpPr>
          <a:xfrm>
            <a:off x="5245909" y="2087719"/>
            <a:ext cx="368987" cy="369016"/>
            <a:chOff x="-63252250" y="1930850"/>
            <a:chExt cx="319000" cy="319025"/>
          </a:xfrm>
        </p:grpSpPr>
        <p:sp>
          <p:nvSpPr>
            <p:cNvPr id="258" name="Google Shape;258;p30"/>
            <p:cNvSpPr/>
            <p:nvPr/>
          </p:nvSpPr>
          <p:spPr>
            <a:xfrm>
              <a:off x="-63252250" y="1930850"/>
              <a:ext cx="319000" cy="319025"/>
            </a:xfrm>
            <a:custGeom>
              <a:avLst/>
              <a:gdLst/>
              <a:ahLst/>
              <a:cxnLst/>
              <a:rect l="l" t="t" r="r" b="b"/>
              <a:pathLst>
                <a:path w="12760" h="12761" extrusionOk="0">
                  <a:moveTo>
                    <a:pt x="7026" y="914"/>
                  </a:moveTo>
                  <a:lnTo>
                    <a:pt x="7026" y="1954"/>
                  </a:lnTo>
                  <a:cubicBezTo>
                    <a:pt x="7026" y="2174"/>
                    <a:pt x="7120" y="2332"/>
                    <a:pt x="7341" y="2363"/>
                  </a:cubicBezTo>
                  <a:cubicBezTo>
                    <a:pt x="7813" y="2489"/>
                    <a:pt x="8286" y="2647"/>
                    <a:pt x="8664" y="2899"/>
                  </a:cubicBezTo>
                  <a:cubicBezTo>
                    <a:pt x="8733" y="2954"/>
                    <a:pt x="8820" y="2979"/>
                    <a:pt x="8905" y="2979"/>
                  </a:cubicBezTo>
                  <a:cubicBezTo>
                    <a:pt x="9012" y="2979"/>
                    <a:pt x="9115" y="2938"/>
                    <a:pt x="9168" y="2868"/>
                  </a:cubicBezTo>
                  <a:lnTo>
                    <a:pt x="9924" y="2111"/>
                  </a:lnTo>
                  <a:lnTo>
                    <a:pt x="10712" y="2899"/>
                  </a:lnTo>
                  <a:lnTo>
                    <a:pt x="9956" y="3655"/>
                  </a:lnTo>
                  <a:cubicBezTo>
                    <a:pt x="9861" y="3781"/>
                    <a:pt x="9798" y="4002"/>
                    <a:pt x="9924" y="4159"/>
                  </a:cubicBezTo>
                  <a:cubicBezTo>
                    <a:pt x="10208" y="4600"/>
                    <a:pt x="10397" y="5041"/>
                    <a:pt x="10460" y="5514"/>
                  </a:cubicBezTo>
                  <a:cubicBezTo>
                    <a:pt x="10523" y="5703"/>
                    <a:pt x="10680" y="5829"/>
                    <a:pt x="10869" y="5829"/>
                  </a:cubicBezTo>
                  <a:lnTo>
                    <a:pt x="11941" y="5829"/>
                  </a:lnTo>
                  <a:lnTo>
                    <a:pt x="11941" y="6932"/>
                  </a:lnTo>
                  <a:lnTo>
                    <a:pt x="10869" y="6932"/>
                  </a:lnTo>
                  <a:cubicBezTo>
                    <a:pt x="10680" y="6932"/>
                    <a:pt x="10523" y="7058"/>
                    <a:pt x="10460" y="7247"/>
                  </a:cubicBezTo>
                  <a:cubicBezTo>
                    <a:pt x="10365" y="7719"/>
                    <a:pt x="10208" y="8192"/>
                    <a:pt x="9924" y="8570"/>
                  </a:cubicBezTo>
                  <a:cubicBezTo>
                    <a:pt x="9798" y="8727"/>
                    <a:pt x="9861" y="8979"/>
                    <a:pt x="9956" y="9105"/>
                  </a:cubicBezTo>
                  <a:lnTo>
                    <a:pt x="10712" y="9830"/>
                  </a:lnTo>
                  <a:lnTo>
                    <a:pt x="9924" y="10618"/>
                  </a:lnTo>
                  <a:lnTo>
                    <a:pt x="9168" y="9893"/>
                  </a:lnTo>
                  <a:cubicBezTo>
                    <a:pt x="9111" y="9817"/>
                    <a:pt x="8996" y="9775"/>
                    <a:pt x="8879" y="9775"/>
                  </a:cubicBezTo>
                  <a:cubicBezTo>
                    <a:pt x="8803" y="9775"/>
                    <a:pt x="8726" y="9793"/>
                    <a:pt x="8664" y="9830"/>
                  </a:cubicBezTo>
                  <a:cubicBezTo>
                    <a:pt x="8223" y="10114"/>
                    <a:pt x="7813" y="10303"/>
                    <a:pt x="7341" y="10397"/>
                  </a:cubicBezTo>
                  <a:cubicBezTo>
                    <a:pt x="7120" y="10429"/>
                    <a:pt x="7026" y="10586"/>
                    <a:pt x="7026" y="10775"/>
                  </a:cubicBezTo>
                  <a:lnTo>
                    <a:pt x="7026" y="11846"/>
                  </a:lnTo>
                  <a:lnTo>
                    <a:pt x="5923" y="11846"/>
                  </a:lnTo>
                  <a:lnTo>
                    <a:pt x="5923" y="10775"/>
                  </a:lnTo>
                  <a:cubicBezTo>
                    <a:pt x="5923" y="10586"/>
                    <a:pt x="5797" y="10429"/>
                    <a:pt x="5577" y="10397"/>
                  </a:cubicBezTo>
                  <a:cubicBezTo>
                    <a:pt x="5135" y="10271"/>
                    <a:pt x="4663" y="10114"/>
                    <a:pt x="4253" y="9830"/>
                  </a:cubicBezTo>
                  <a:cubicBezTo>
                    <a:pt x="4191" y="9793"/>
                    <a:pt x="4119" y="9775"/>
                    <a:pt x="4047" y="9775"/>
                  </a:cubicBezTo>
                  <a:cubicBezTo>
                    <a:pt x="3937" y="9775"/>
                    <a:pt x="3826" y="9817"/>
                    <a:pt x="3749" y="9893"/>
                  </a:cubicBezTo>
                  <a:lnTo>
                    <a:pt x="2993" y="10618"/>
                  </a:lnTo>
                  <a:lnTo>
                    <a:pt x="2206" y="9830"/>
                  </a:lnTo>
                  <a:lnTo>
                    <a:pt x="2962" y="9105"/>
                  </a:lnTo>
                  <a:cubicBezTo>
                    <a:pt x="3088" y="8979"/>
                    <a:pt x="3119" y="8727"/>
                    <a:pt x="2993" y="8570"/>
                  </a:cubicBezTo>
                  <a:cubicBezTo>
                    <a:pt x="2710" y="8160"/>
                    <a:pt x="2521" y="7719"/>
                    <a:pt x="2458" y="7247"/>
                  </a:cubicBezTo>
                  <a:cubicBezTo>
                    <a:pt x="2395" y="7058"/>
                    <a:pt x="2237" y="6932"/>
                    <a:pt x="2048" y="6932"/>
                  </a:cubicBezTo>
                  <a:lnTo>
                    <a:pt x="977" y="6932"/>
                  </a:lnTo>
                  <a:lnTo>
                    <a:pt x="977" y="5829"/>
                  </a:lnTo>
                  <a:lnTo>
                    <a:pt x="2048" y="5829"/>
                  </a:lnTo>
                  <a:cubicBezTo>
                    <a:pt x="2237" y="5829"/>
                    <a:pt x="2395" y="5703"/>
                    <a:pt x="2458" y="5514"/>
                  </a:cubicBezTo>
                  <a:cubicBezTo>
                    <a:pt x="2552" y="5041"/>
                    <a:pt x="2710" y="4569"/>
                    <a:pt x="2993" y="4159"/>
                  </a:cubicBezTo>
                  <a:cubicBezTo>
                    <a:pt x="3119" y="4002"/>
                    <a:pt x="3088" y="3781"/>
                    <a:pt x="2962" y="3655"/>
                  </a:cubicBezTo>
                  <a:lnTo>
                    <a:pt x="2206" y="2899"/>
                  </a:lnTo>
                  <a:lnTo>
                    <a:pt x="2993" y="2111"/>
                  </a:lnTo>
                  <a:lnTo>
                    <a:pt x="3749" y="2868"/>
                  </a:lnTo>
                  <a:cubicBezTo>
                    <a:pt x="3820" y="2938"/>
                    <a:pt x="3921" y="2979"/>
                    <a:pt x="4023" y="2979"/>
                  </a:cubicBezTo>
                  <a:cubicBezTo>
                    <a:pt x="4103" y="2979"/>
                    <a:pt x="4184" y="2954"/>
                    <a:pt x="4253" y="2899"/>
                  </a:cubicBezTo>
                  <a:cubicBezTo>
                    <a:pt x="4694" y="2647"/>
                    <a:pt x="5135" y="2426"/>
                    <a:pt x="5577" y="2363"/>
                  </a:cubicBezTo>
                  <a:cubicBezTo>
                    <a:pt x="5797" y="2332"/>
                    <a:pt x="5923" y="2174"/>
                    <a:pt x="5923" y="1954"/>
                  </a:cubicBezTo>
                  <a:lnTo>
                    <a:pt x="5923" y="914"/>
                  </a:lnTo>
                  <a:close/>
                  <a:moveTo>
                    <a:pt x="5829" y="1"/>
                  </a:moveTo>
                  <a:cubicBezTo>
                    <a:pt x="5356" y="1"/>
                    <a:pt x="5009" y="347"/>
                    <a:pt x="5009" y="820"/>
                  </a:cubicBezTo>
                  <a:lnTo>
                    <a:pt x="5009" y="1576"/>
                  </a:lnTo>
                  <a:cubicBezTo>
                    <a:pt x="4631" y="1702"/>
                    <a:pt x="4285" y="1796"/>
                    <a:pt x="3970" y="2017"/>
                  </a:cubicBezTo>
                  <a:lnTo>
                    <a:pt x="3466" y="1481"/>
                  </a:lnTo>
                  <a:cubicBezTo>
                    <a:pt x="3308" y="1324"/>
                    <a:pt x="3103" y="1245"/>
                    <a:pt x="2891" y="1245"/>
                  </a:cubicBezTo>
                  <a:cubicBezTo>
                    <a:pt x="2678" y="1245"/>
                    <a:pt x="2458" y="1324"/>
                    <a:pt x="2269" y="1481"/>
                  </a:cubicBezTo>
                  <a:lnTo>
                    <a:pt x="1481" y="2269"/>
                  </a:lnTo>
                  <a:cubicBezTo>
                    <a:pt x="1166" y="2584"/>
                    <a:pt x="1166" y="3120"/>
                    <a:pt x="1481" y="3466"/>
                  </a:cubicBezTo>
                  <a:lnTo>
                    <a:pt x="2017" y="3970"/>
                  </a:lnTo>
                  <a:cubicBezTo>
                    <a:pt x="1796" y="4285"/>
                    <a:pt x="1701" y="4632"/>
                    <a:pt x="1575" y="5010"/>
                  </a:cubicBezTo>
                  <a:lnTo>
                    <a:pt x="819" y="5010"/>
                  </a:lnTo>
                  <a:cubicBezTo>
                    <a:pt x="347" y="5010"/>
                    <a:pt x="0" y="5356"/>
                    <a:pt x="0" y="5829"/>
                  </a:cubicBezTo>
                  <a:lnTo>
                    <a:pt x="0" y="6932"/>
                  </a:lnTo>
                  <a:cubicBezTo>
                    <a:pt x="0" y="7404"/>
                    <a:pt x="347" y="7751"/>
                    <a:pt x="819" y="7751"/>
                  </a:cubicBezTo>
                  <a:lnTo>
                    <a:pt x="1575" y="7751"/>
                  </a:lnTo>
                  <a:cubicBezTo>
                    <a:pt x="1701" y="8097"/>
                    <a:pt x="1796" y="8475"/>
                    <a:pt x="2017" y="8759"/>
                  </a:cubicBezTo>
                  <a:lnTo>
                    <a:pt x="1481" y="9295"/>
                  </a:lnTo>
                  <a:cubicBezTo>
                    <a:pt x="1166" y="9610"/>
                    <a:pt x="1166" y="10114"/>
                    <a:pt x="1481" y="10460"/>
                  </a:cubicBezTo>
                  <a:lnTo>
                    <a:pt x="2269" y="11248"/>
                  </a:lnTo>
                  <a:cubicBezTo>
                    <a:pt x="2426" y="11405"/>
                    <a:pt x="2639" y="11484"/>
                    <a:pt x="2855" y="11484"/>
                  </a:cubicBezTo>
                  <a:cubicBezTo>
                    <a:pt x="3072" y="11484"/>
                    <a:pt x="3292" y="11405"/>
                    <a:pt x="3466" y="11248"/>
                  </a:cubicBezTo>
                  <a:lnTo>
                    <a:pt x="3970" y="10744"/>
                  </a:lnTo>
                  <a:cubicBezTo>
                    <a:pt x="4285" y="10933"/>
                    <a:pt x="4631" y="11059"/>
                    <a:pt x="5009" y="11185"/>
                  </a:cubicBezTo>
                  <a:lnTo>
                    <a:pt x="5009" y="11909"/>
                  </a:lnTo>
                  <a:cubicBezTo>
                    <a:pt x="5009" y="12382"/>
                    <a:pt x="5356" y="12760"/>
                    <a:pt x="5829" y="12760"/>
                  </a:cubicBezTo>
                  <a:lnTo>
                    <a:pt x="6931" y="12760"/>
                  </a:lnTo>
                  <a:cubicBezTo>
                    <a:pt x="7404" y="12760"/>
                    <a:pt x="7750" y="12382"/>
                    <a:pt x="7750" y="11909"/>
                  </a:cubicBezTo>
                  <a:lnTo>
                    <a:pt x="7750" y="11185"/>
                  </a:lnTo>
                  <a:cubicBezTo>
                    <a:pt x="8097" y="11059"/>
                    <a:pt x="8475" y="10933"/>
                    <a:pt x="8790" y="10744"/>
                  </a:cubicBezTo>
                  <a:lnTo>
                    <a:pt x="9294" y="11248"/>
                  </a:lnTo>
                  <a:cubicBezTo>
                    <a:pt x="9452" y="11405"/>
                    <a:pt x="9656" y="11484"/>
                    <a:pt x="9865" y="11484"/>
                  </a:cubicBezTo>
                  <a:cubicBezTo>
                    <a:pt x="10074" y="11484"/>
                    <a:pt x="10287" y="11405"/>
                    <a:pt x="10460" y="11248"/>
                  </a:cubicBezTo>
                  <a:lnTo>
                    <a:pt x="11247" y="10460"/>
                  </a:lnTo>
                  <a:cubicBezTo>
                    <a:pt x="11563" y="10145"/>
                    <a:pt x="11563" y="9641"/>
                    <a:pt x="11247" y="9295"/>
                  </a:cubicBezTo>
                  <a:lnTo>
                    <a:pt x="10743" y="8759"/>
                  </a:lnTo>
                  <a:cubicBezTo>
                    <a:pt x="10932" y="8444"/>
                    <a:pt x="11058" y="8097"/>
                    <a:pt x="11184" y="7751"/>
                  </a:cubicBezTo>
                  <a:lnTo>
                    <a:pt x="11941" y="7751"/>
                  </a:lnTo>
                  <a:cubicBezTo>
                    <a:pt x="12413" y="7751"/>
                    <a:pt x="12760" y="7404"/>
                    <a:pt x="12760" y="6932"/>
                  </a:cubicBezTo>
                  <a:lnTo>
                    <a:pt x="12760" y="5829"/>
                  </a:lnTo>
                  <a:cubicBezTo>
                    <a:pt x="12760" y="5356"/>
                    <a:pt x="12350" y="5010"/>
                    <a:pt x="11941" y="5010"/>
                  </a:cubicBezTo>
                  <a:lnTo>
                    <a:pt x="11184" y="5010"/>
                  </a:lnTo>
                  <a:cubicBezTo>
                    <a:pt x="11058" y="4632"/>
                    <a:pt x="10932" y="4285"/>
                    <a:pt x="10743" y="3970"/>
                  </a:cubicBezTo>
                  <a:lnTo>
                    <a:pt x="11247" y="3466"/>
                  </a:lnTo>
                  <a:cubicBezTo>
                    <a:pt x="11563" y="3151"/>
                    <a:pt x="11563" y="2647"/>
                    <a:pt x="11247" y="2269"/>
                  </a:cubicBezTo>
                  <a:lnTo>
                    <a:pt x="10460" y="1481"/>
                  </a:lnTo>
                  <a:cubicBezTo>
                    <a:pt x="10302" y="1324"/>
                    <a:pt x="10098" y="1245"/>
                    <a:pt x="9889" y="1245"/>
                  </a:cubicBezTo>
                  <a:cubicBezTo>
                    <a:pt x="9680" y="1245"/>
                    <a:pt x="9467" y="1324"/>
                    <a:pt x="9294" y="1481"/>
                  </a:cubicBezTo>
                  <a:lnTo>
                    <a:pt x="8790" y="2017"/>
                  </a:lnTo>
                  <a:cubicBezTo>
                    <a:pt x="8475" y="1796"/>
                    <a:pt x="8097" y="1702"/>
                    <a:pt x="7750" y="1576"/>
                  </a:cubicBezTo>
                  <a:lnTo>
                    <a:pt x="7750" y="820"/>
                  </a:lnTo>
                  <a:cubicBezTo>
                    <a:pt x="7750" y="347"/>
                    <a:pt x="7404" y="1"/>
                    <a:pt x="6931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30"/>
            <p:cNvSpPr/>
            <p:nvPr/>
          </p:nvSpPr>
          <p:spPr>
            <a:xfrm>
              <a:off x="-63160900" y="2021425"/>
              <a:ext cx="137850" cy="137850"/>
            </a:xfrm>
            <a:custGeom>
              <a:avLst/>
              <a:gdLst/>
              <a:ahLst/>
              <a:cxnLst/>
              <a:rect l="l" t="t" r="r" b="b"/>
              <a:pathLst>
                <a:path w="5514" h="5514" extrusionOk="0">
                  <a:moveTo>
                    <a:pt x="2773" y="820"/>
                  </a:moveTo>
                  <a:cubicBezTo>
                    <a:pt x="3813" y="820"/>
                    <a:pt x="4695" y="1702"/>
                    <a:pt x="4695" y="2742"/>
                  </a:cubicBezTo>
                  <a:cubicBezTo>
                    <a:pt x="4695" y="3813"/>
                    <a:pt x="3813" y="4695"/>
                    <a:pt x="2773" y="4695"/>
                  </a:cubicBezTo>
                  <a:cubicBezTo>
                    <a:pt x="1702" y="4695"/>
                    <a:pt x="820" y="3813"/>
                    <a:pt x="820" y="2742"/>
                  </a:cubicBezTo>
                  <a:cubicBezTo>
                    <a:pt x="820" y="1702"/>
                    <a:pt x="1702" y="820"/>
                    <a:pt x="2773" y="820"/>
                  </a:cubicBezTo>
                  <a:close/>
                  <a:moveTo>
                    <a:pt x="2773" y="1"/>
                  </a:moveTo>
                  <a:cubicBezTo>
                    <a:pt x="1229" y="1"/>
                    <a:pt x="1" y="1198"/>
                    <a:pt x="1" y="2742"/>
                  </a:cubicBezTo>
                  <a:cubicBezTo>
                    <a:pt x="1" y="4285"/>
                    <a:pt x="1229" y="5514"/>
                    <a:pt x="2773" y="5514"/>
                  </a:cubicBezTo>
                  <a:cubicBezTo>
                    <a:pt x="4285" y="5514"/>
                    <a:pt x="5514" y="4285"/>
                    <a:pt x="5514" y="2742"/>
                  </a:cubicBezTo>
                  <a:cubicBezTo>
                    <a:pt x="5514" y="1229"/>
                    <a:pt x="4254" y="1"/>
                    <a:pt x="2773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0" name="Google Shape;260;p30"/>
          <p:cNvGrpSpPr/>
          <p:nvPr/>
        </p:nvGrpSpPr>
        <p:grpSpPr>
          <a:xfrm>
            <a:off x="7062859" y="2087719"/>
            <a:ext cx="368987" cy="369016"/>
            <a:chOff x="-63252250" y="1930850"/>
            <a:chExt cx="319000" cy="319025"/>
          </a:xfrm>
        </p:grpSpPr>
        <p:sp>
          <p:nvSpPr>
            <p:cNvPr id="261" name="Google Shape;261;p30"/>
            <p:cNvSpPr/>
            <p:nvPr/>
          </p:nvSpPr>
          <p:spPr>
            <a:xfrm>
              <a:off x="-63252250" y="1930850"/>
              <a:ext cx="319000" cy="319025"/>
            </a:xfrm>
            <a:custGeom>
              <a:avLst/>
              <a:gdLst/>
              <a:ahLst/>
              <a:cxnLst/>
              <a:rect l="l" t="t" r="r" b="b"/>
              <a:pathLst>
                <a:path w="12760" h="12761" extrusionOk="0">
                  <a:moveTo>
                    <a:pt x="7026" y="914"/>
                  </a:moveTo>
                  <a:lnTo>
                    <a:pt x="7026" y="1954"/>
                  </a:lnTo>
                  <a:cubicBezTo>
                    <a:pt x="7026" y="2174"/>
                    <a:pt x="7120" y="2332"/>
                    <a:pt x="7341" y="2363"/>
                  </a:cubicBezTo>
                  <a:cubicBezTo>
                    <a:pt x="7813" y="2489"/>
                    <a:pt x="8286" y="2647"/>
                    <a:pt x="8664" y="2899"/>
                  </a:cubicBezTo>
                  <a:cubicBezTo>
                    <a:pt x="8733" y="2954"/>
                    <a:pt x="8820" y="2979"/>
                    <a:pt x="8905" y="2979"/>
                  </a:cubicBezTo>
                  <a:cubicBezTo>
                    <a:pt x="9012" y="2979"/>
                    <a:pt x="9115" y="2938"/>
                    <a:pt x="9168" y="2868"/>
                  </a:cubicBezTo>
                  <a:lnTo>
                    <a:pt x="9924" y="2111"/>
                  </a:lnTo>
                  <a:lnTo>
                    <a:pt x="10712" y="2899"/>
                  </a:lnTo>
                  <a:lnTo>
                    <a:pt x="9956" y="3655"/>
                  </a:lnTo>
                  <a:cubicBezTo>
                    <a:pt x="9861" y="3781"/>
                    <a:pt x="9798" y="4002"/>
                    <a:pt x="9924" y="4159"/>
                  </a:cubicBezTo>
                  <a:cubicBezTo>
                    <a:pt x="10208" y="4600"/>
                    <a:pt x="10397" y="5041"/>
                    <a:pt x="10460" y="5514"/>
                  </a:cubicBezTo>
                  <a:cubicBezTo>
                    <a:pt x="10523" y="5703"/>
                    <a:pt x="10680" y="5829"/>
                    <a:pt x="10869" y="5829"/>
                  </a:cubicBezTo>
                  <a:lnTo>
                    <a:pt x="11941" y="5829"/>
                  </a:lnTo>
                  <a:lnTo>
                    <a:pt x="11941" y="6932"/>
                  </a:lnTo>
                  <a:lnTo>
                    <a:pt x="10869" y="6932"/>
                  </a:lnTo>
                  <a:cubicBezTo>
                    <a:pt x="10680" y="6932"/>
                    <a:pt x="10523" y="7058"/>
                    <a:pt x="10460" y="7247"/>
                  </a:cubicBezTo>
                  <a:cubicBezTo>
                    <a:pt x="10365" y="7719"/>
                    <a:pt x="10208" y="8192"/>
                    <a:pt x="9924" y="8570"/>
                  </a:cubicBezTo>
                  <a:cubicBezTo>
                    <a:pt x="9798" y="8727"/>
                    <a:pt x="9861" y="8979"/>
                    <a:pt x="9956" y="9105"/>
                  </a:cubicBezTo>
                  <a:lnTo>
                    <a:pt x="10712" y="9830"/>
                  </a:lnTo>
                  <a:lnTo>
                    <a:pt x="9924" y="10618"/>
                  </a:lnTo>
                  <a:lnTo>
                    <a:pt x="9168" y="9893"/>
                  </a:lnTo>
                  <a:cubicBezTo>
                    <a:pt x="9111" y="9817"/>
                    <a:pt x="8996" y="9775"/>
                    <a:pt x="8879" y="9775"/>
                  </a:cubicBezTo>
                  <a:cubicBezTo>
                    <a:pt x="8803" y="9775"/>
                    <a:pt x="8726" y="9793"/>
                    <a:pt x="8664" y="9830"/>
                  </a:cubicBezTo>
                  <a:cubicBezTo>
                    <a:pt x="8223" y="10114"/>
                    <a:pt x="7813" y="10303"/>
                    <a:pt x="7341" y="10397"/>
                  </a:cubicBezTo>
                  <a:cubicBezTo>
                    <a:pt x="7120" y="10429"/>
                    <a:pt x="7026" y="10586"/>
                    <a:pt x="7026" y="10775"/>
                  </a:cubicBezTo>
                  <a:lnTo>
                    <a:pt x="7026" y="11846"/>
                  </a:lnTo>
                  <a:lnTo>
                    <a:pt x="5923" y="11846"/>
                  </a:lnTo>
                  <a:lnTo>
                    <a:pt x="5923" y="10775"/>
                  </a:lnTo>
                  <a:cubicBezTo>
                    <a:pt x="5923" y="10586"/>
                    <a:pt x="5797" y="10429"/>
                    <a:pt x="5577" y="10397"/>
                  </a:cubicBezTo>
                  <a:cubicBezTo>
                    <a:pt x="5135" y="10271"/>
                    <a:pt x="4663" y="10114"/>
                    <a:pt x="4253" y="9830"/>
                  </a:cubicBezTo>
                  <a:cubicBezTo>
                    <a:pt x="4191" y="9793"/>
                    <a:pt x="4119" y="9775"/>
                    <a:pt x="4047" y="9775"/>
                  </a:cubicBezTo>
                  <a:cubicBezTo>
                    <a:pt x="3937" y="9775"/>
                    <a:pt x="3826" y="9817"/>
                    <a:pt x="3749" y="9893"/>
                  </a:cubicBezTo>
                  <a:lnTo>
                    <a:pt x="2993" y="10618"/>
                  </a:lnTo>
                  <a:lnTo>
                    <a:pt x="2206" y="9830"/>
                  </a:lnTo>
                  <a:lnTo>
                    <a:pt x="2962" y="9105"/>
                  </a:lnTo>
                  <a:cubicBezTo>
                    <a:pt x="3088" y="8979"/>
                    <a:pt x="3119" y="8727"/>
                    <a:pt x="2993" y="8570"/>
                  </a:cubicBezTo>
                  <a:cubicBezTo>
                    <a:pt x="2710" y="8160"/>
                    <a:pt x="2521" y="7719"/>
                    <a:pt x="2458" y="7247"/>
                  </a:cubicBezTo>
                  <a:cubicBezTo>
                    <a:pt x="2395" y="7058"/>
                    <a:pt x="2237" y="6932"/>
                    <a:pt x="2048" y="6932"/>
                  </a:cubicBezTo>
                  <a:lnTo>
                    <a:pt x="977" y="6932"/>
                  </a:lnTo>
                  <a:lnTo>
                    <a:pt x="977" y="5829"/>
                  </a:lnTo>
                  <a:lnTo>
                    <a:pt x="2048" y="5829"/>
                  </a:lnTo>
                  <a:cubicBezTo>
                    <a:pt x="2237" y="5829"/>
                    <a:pt x="2395" y="5703"/>
                    <a:pt x="2458" y="5514"/>
                  </a:cubicBezTo>
                  <a:cubicBezTo>
                    <a:pt x="2552" y="5041"/>
                    <a:pt x="2710" y="4569"/>
                    <a:pt x="2993" y="4159"/>
                  </a:cubicBezTo>
                  <a:cubicBezTo>
                    <a:pt x="3119" y="4002"/>
                    <a:pt x="3088" y="3781"/>
                    <a:pt x="2962" y="3655"/>
                  </a:cubicBezTo>
                  <a:lnTo>
                    <a:pt x="2206" y="2899"/>
                  </a:lnTo>
                  <a:lnTo>
                    <a:pt x="2993" y="2111"/>
                  </a:lnTo>
                  <a:lnTo>
                    <a:pt x="3749" y="2868"/>
                  </a:lnTo>
                  <a:cubicBezTo>
                    <a:pt x="3820" y="2938"/>
                    <a:pt x="3921" y="2979"/>
                    <a:pt x="4023" y="2979"/>
                  </a:cubicBezTo>
                  <a:cubicBezTo>
                    <a:pt x="4103" y="2979"/>
                    <a:pt x="4184" y="2954"/>
                    <a:pt x="4253" y="2899"/>
                  </a:cubicBezTo>
                  <a:cubicBezTo>
                    <a:pt x="4694" y="2647"/>
                    <a:pt x="5135" y="2426"/>
                    <a:pt x="5577" y="2363"/>
                  </a:cubicBezTo>
                  <a:cubicBezTo>
                    <a:pt x="5797" y="2332"/>
                    <a:pt x="5923" y="2174"/>
                    <a:pt x="5923" y="1954"/>
                  </a:cubicBezTo>
                  <a:lnTo>
                    <a:pt x="5923" y="914"/>
                  </a:lnTo>
                  <a:close/>
                  <a:moveTo>
                    <a:pt x="5829" y="1"/>
                  </a:moveTo>
                  <a:cubicBezTo>
                    <a:pt x="5356" y="1"/>
                    <a:pt x="5009" y="347"/>
                    <a:pt x="5009" y="820"/>
                  </a:cubicBezTo>
                  <a:lnTo>
                    <a:pt x="5009" y="1576"/>
                  </a:lnTo>
                  <a:cubicBezTo>
                    <a:pt x="4631" y="1702"/>
                    <a:pt x="4285" y="1796"/>
                    <a:pt x="3970" y="2017"/>
                  </a:cubicBezTo>
                  <a:lnTo>
                    <a:pt x="3466" y="1481"/>
                  </a:lnTo>
                  <a:cubicBezTo>
                    <a:pt x="3308" y="1324"/>
                    <a:pt x="3103" y="1245"/>
                    <a:pt x="2891" y="1245"/>
                  </a:cubicBezTo>
                  <a:cubicBezTo>
                    <a:pt x="2678" y="1245"/>
                    <a:pt x="2458" y="1324"/>
                    <a:pt x="2269" y="1481"/>
                  </a:cubicBezTo>
                  <a:lnTo>
                    <a:pt x="1481" y="2269"/>
                  </a:lnTo>
                  <a:cubicBezTo>
                    <a:pt x="1166" y="2584"/>
                    <a:pt x="1166" y="3120"/>
                    <a:pt x="1481" y="3466"/>
                  </a:cubicBezTo>
                  <a:lnTo>
                    <a:pt x="2017" y="3970"/>
                  </a:lnTo>
                  <a:cubicBezTo>
                    <a:pt x="1796" y="4285"/>
                    <a:pt x="1701" y="4632"/>
                    <a:pt x="1575" y="5010"/>
                  </a:cubicBezTo>
                  <a:lnTo>
                    <a:pt x="819" y="5010"/>
                  </a:lnTo>
                  <a:cubicBezTo>
                    <a:pt x="347" y="5010"/>
                    <a:pt x="0" y="5356"/>
                    <a:pt x="0" y="5829"/>
                  </a:cubicBezTo>
                  <a:lnTo>
                    <a:pt x="0" y="6932"/>
                  </a:lnTo>
                  <a:cubicBezTo>
                    <a:pt x="0" y="7404"/>
                    <a:pt x="347" y="7751"/>
                    <a:pt x="819" y="7751"/>
                  </a:cubicBezTo>
                  <a:lnTo>
                    <a:pt x="1575" y="7751"/>
                  </a:lnTo>
                  <a:cubicBezTo>
                    <a:pt x="1701" y="8097"/>
                    <a:pt x="1796" y="8475"/>
                    <a:pt x="2017" y="8759"/>
                  </a:cubicBezTo>
                  <a:lnTo>
                    <a:pt x="1481" y="9295"/>
                  </a:lnTo>
                  <a:cubicBezTo>
                    <a:pt x="1166" y="9610"/>
                    <a:pt x="1166" y="10114"/>
                    <a:pt x="1481" y="10460"/>
                  </a:cubicBezTo>
                  <a:lnTo>
                    <a:pt x="2269" y="11248"/>
                  </a:lnTo>
                  <a:cubicBezTo>
                    <a:pt x="2426" y="11405"/>
                    <a:pt x="2639" y="11484"/>
                    <a:pt x="2855" y="11484"/>
                  </a:cubicBezTo>
                  <a:cubicBezTo>
                    <a:pt x="3072" y="11484"/>
                    <a:pt x="3292" y="11405"/>
                    <a:pt x="3466" y="11248"/>
                  </a:cubicBezTo>
                  <a:lnTo>
                    <a:pt x="3970" y="10744"/>
                  </a:lnTo>
                  <a:cubicBezTo>
                    <a:pt x="4285" y="10933"/>
                    <a:pt x="4631" y="11059"/>
                    <a:pt x="5009" y="11185"/>
                  </a:cubicBezTo>
                  <a:lnTo>
                    <a:pt x="5009" y="11909"/>
                  </a:lnTo>
                  <a:cubicBezTo>
                    <a:pt x="5009" y="12382"/>
                    <a:pt x="5356" y="12760"/>
                    <a:pt x="5829" y="12760"/>
                  </a:cubicBezTo>
                  <a:lnTo>
                    <a:pt x="6931" y="12760"/>
                  </a:lnTo>
                  <a:cubicBezTo>
                    <a:pt x="7404" y="12760"/>
                    <a:pt x="7750" y="12382"/>
                    <a:pt x="7750" y="11909"/>
                  </a:cubicBezTo>
                  <a:lnTo>
                    <a:pt x="7750" y="11185"/>
                  </a:lnTo>
                  <a:cubicBezTo>
                    <a:pt x="8097" y="11059"/>
                    <a:pt x="8475" y="10933"/>
                    <a:pt x="8790" y="10744"/>
                  </a:cubicBezTo>
                  <a:lnTo>
                    <a:pt x="9294" y="11248"/>
                  </a:lnTo>
                  <a:cubicBezTo>
                    <a:pt x="9452" y="11405"/>
                    <a:pt x="9656" y="11484"/>
                    <a:pt x="9865" y="11484"/>
                  </a:cubicBezTo>
                  <a:cubicBezTo>
                    <a:pt x="10074" y="11484"/>
                    <a:pt x="10287" y="11405"/>
                    <a:pt x="10460" y="11248"/>
                  </a:cubicBezTo>
                  <a:lnTo>
                    <a:pt x="11247" y="10460"/>
                  </a:lnTo>
                  <a:cubicBezTo>
                    <a:pt x="11563" y="10145"/>
                    <a:pt x="11563" y="9641"/>
                    <a:pt x="11247" y="9295"/>
                  </a:cubicBezTo>
                  <a:lnTo>
                    <a:pt x="10743" y="8759"/>
                  </a:lnTo>
                  <a:cubicBezTo>
                    <a:pt x="10932" y="8444"/>
                    <a:pt x="11058" y="8097"/>
                    <a:pt x="11184" y="7751"/>
                  </a:cubicBezTo>
                  <a:lnTo>
                    <a:pt x="11941" y="7751"/>
                  </a:lnTo>
                  <a:cubicBezTo>
                    <a:pt x="12413" y="7751"/>
                    <a:pt x="12760" y="7404"/>
                    <a:pt x="12760" y="6932"/>
                  </a:cubicBezTo>
                  <a:lnTo>
                    <a:pt x="12760" y="5829"/>
                  </a:lnTo>
                  <a:cubicBezTo>
                    <a:pt x="12760" y="5356"/>
                    <a:pt x="12350" y="5010"/>
                    <a:pt x="11941" y="5010"/>
                  </a:cubicBezTo>
                  <a:lnTo>
                    <a:pt x="11184" y="5010"/>
                  </a:lnTo>
                  <a:cubicBezTo>
                    <a:pt x="11058" y="4632"/>
                    <a:pt x="10932" y="4285"/>
                    <a:pt x="10743" y="3970"/>
                  </a:cubicBezTo>
                  <a:lnTo>
                    <a:pt x="11247" y="3466"/>
                  </a:lnTo>
                  <a:cubicBezTo>
                    <a:pt x="11563" y="3151"/>
                    <a:pt x="11563" y="2647"/>
                    <a:pt x="11247" y="2269"/>
                  </a:cubicBezTo>
                  <a:lnTo>
                    <a:pt x="10460" y="1481"/>
                  </a:lnTo>
                  <a:cubicBezTo>
                    <a:pt x="10302" y="1324"/>
                    <a:pt x="10098" y="1245"/>
                    <a:pt x="9889" y="1245"/>
                  </a:cubicBezTo>
                  <a:cubicBezTo>
                    <a:pt x="9680" y="1245"/>
                    <a:pt x="9467" y="1324"/>
                    <a:pt x="9294" y="1481"/>
                  </a:cubicBezTo>
                  <a:lnTo>
                    <a:pt x="8790" y="2017"/>
                  </a:lnTo>
                  <a:cubicBezTo>
                    <a:pt x="8475" y="1796"/>
                    <a:pt x="8097" y="1702"/>
                    <a:pt x="7750" y="1576"/>
                  </a:cubicBezTo>
                  <a:lnTo>
                    <a:pt x="7750" y="820"/>
                  </a:lnTo>
                  <a:cubicBezTo>
                    <a:pt x="7750" y="347"/>
                    <a:pt x="7404" y="1"/>
                    <a:pt x="6931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30"/>
            <p:cNvSpPr/>
            <p:nvPr/>
          </p:nvSpPr>
          <p:spPr>
            <a:xfrm>
              <a:off x="-63160900" y="2021425"/>
              <a:ext cx="137850" cy="137850"/>
            </a:xfrm>
            <a:custGeom>
              <a:avLst/>
              <a:gdLst/>
              <a:ahLst/>
              <a:cxnLst/>
              <a:rect l="l" t="t" r="r" b="b"/>
              <a:pathLst>
                <a:path w="5514" h="5514" extrusionOk="0">
                  <a:moveTo>
                    <a:pt x="2773" y="820"/>
                  </a:moveTo>
                  <a:cubicBezTo>
                    <a:pt x="3813" y="820"/>
                    <a:pt x="4695" y="1702"/>
                    <a:pt x="4695" y="2742"/>
                  </a:cubicBezTo>
                  <a:cubicBezTo>
                    <a:pt x="4695" y="3813"/>
                    <a:pt x="3813" y="4695"/>
                    <a:pt x="2773" y="4695"/>
                  </a:cubicBezTo>
                  <a:cubicBezTo>
                    <a:pt x="1702" y="4695"/>
                    <a:pt x="820" y="3813"/>
                    <a:pt x="820" y="2742"/>
                  </a:cubicBezTo>
                  <a:cubicBezTo>
                    <a:pt x="820" y="1702"/>
                    <a:pt x="1702" y="820"/>
                    <a:pt x="2773" y="820"/>
                  </a:cubicBezTo>
                  <a:close/>
                  <a:moveTo>
                    <a:pt x="2773" y="1"/>
                  </a:moveTo>
                  <a:cubicBezTo>
                    <a:pt x="1229" y="1"/>
                    <a:pt x="1" y="1198"/>
                    <a:pt x="1" y="2742"/>
                  </a:cubicBezTo>
                  <a:cubicBezTo>
                    <a:pt x="1" y="4285"/>
                    <a:pt x="1229" y="5514"/>
                    <a:pt x="2773" y="5514"/>
                  </a:cubicBezTo>
                  <a:cubicBezTo>
                    <a:pt x="4285" y="5514"/>
                    <a:pt x="5514" y="4285"/>
                    <a:pt x="5514" y="2742"/>
                  </a:cubicBezTo>
                  <a:cubicBezTo>
                    <a:pt x="5514" y="1229"/>
                    <a:pt x="4254" y="1"/>
                    <a:pt x="2773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3" name="Google Shape;263;p30"/>
          <p:cNvSpPr/>
          <p:nvPr/>
        </p:nvSpPr>
        <p:spPr>
          <a:xfrm>
            <a:off x="3351088" y="1997875"/>
            <a:ext cx="524700" cy="5487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64" name="Google Shape;264;p30"/>
          <p:cNvGrpSpPr/>
          <p:nvPr/>
        </p:nvGrpSpPr>
        <p:grpSpPr>
          <a:xfrm>
            <a:off x="3428947" y="2087719"/>
            <a:ext cx="368987" cy="369016"/>
            <a:chOff x="-63252250" y="1930850"/>
            <a:chExt cx="319000" cy="319025"/>
          </a:xfrm>
        </p:grpSpPr>
        <p:sp>
          <p:nvSpPr>
            <p:cNvPr id="265" name="Google Shape;265;p30"/>
            <p:cNvSpPr/>
            <p:nvPr/>
          </p:nvSpPr>
          <p:spPr>
            <a:xfrm>
              <a:off x="-63252250" y="1930850"/>
              <a:ext cx="319000" cy="319025"/>
            </a:xfrm>
            <a:custGeom>
              <a:avLst/>
              <a:gdLst/>
              <a:ahLst/>
              <a:cxnLst/>
              <a:rect l="l" t="t" r="r" b="b"/>
              <a:pathLst>
                <a:path w="12760" h="12761" extrusionOk="0">
                  <a:moveTo>
                    <a:pt x="7026" y="914"/>
                  </a:moveTo>
                  <a:lnTo>
                    <a:pt x="7026" y="1954"/>
                  </a:lnTo>
                  <a:cubicBezTo>
                    <a:pt x="7026" y="2174"/>
                    <a:pt x="7120" y="2332"/>
                    <a:pt x="7341" y="2363"/>
                  </a:cubicBezTo>
                  <a:cubicBezTo>
                    <a:pt x="7813" y="2489"/>
                    <a:pt x="8286" y="2647"/>
                    <a:pt x="8664" y="2899"/>
                  </a:cubicBezTo>
                  <a:cubicBezTo>
                    <a:pt x="8733" y="2954"/>
                    <a:pt x="8820" y="2979"/>
                    <a:pt x="8905" y="2979"/>
                  </a:cubicBezTo>
                  <a:cubicBezTo>
                    <a:pt x="9012" y="2979"/>
                    <a:pt x="9115" y="2938"/>
                    <a:pt x="9168" y="2868"/>
                  </a:cubicBezTo>
                  <a:lnTo>
                    <a:pt x="9924" y="2111"/>
                  </a:lnTo>
                  <a:lnTo>
                    <a:pt x="10712" y="2899"/>
                  </a:lnTo>
                  <a:lnTo>
                    <a:pt x="9956" y="3655"/>
                  </a:lnTo>
                  <a:cubicBezTo>
                    <a:pt x="9861" y="3781"/>
                    <a:pt x="9798" y="4002"/>
                    <a:pt x="9924" y="4159"/>
                  </a:cubicBezTo>
                  <a:cubicBezTo>
                    <a:pt x="10208" y="4600"/>
                    <a:pt x="10397" y="5041"/>
                    <a:pt x="10460" y="5514"/>
                  </a:cubicBezTo>
                  <a:cubicBezTo>
                    <a:pt x="10523" y="5703"/>
                    <a:pt x="10680" y="5829"/>
                    <a:pt x="10869" y="5829"/>
                  </a:cubicBezTo>
                  <a:lnTo>
                    <a:pt x="11941" y="5829"/>
                  </a:lnTo>
                  <a:lnTo>
                    <a:pt x="11941" y="6932"/>
                  </a:lnTo>
                  <a:lnTo>
                    <a:pt x="10869" y="6932"/>
                  </a:lnTo>
                  <a:cubicBezTo>
                    <a:pt x="10680" y="6932"/>
                    <a:pt x="10523" y="7058"/>
                    <a:pt x="10460" y="7247"/>
                  </a:cubicBezTo>
                  <a:cubicBezTo>
                    <a:pt x="10365" y="7719"/>
                    <a:pt x="10208" y="8192"/>
                    <a:pt x="9924" y="8570"/>
                  </a:cubicBezTo>
                  <a:cubicBezTo>
                    <a:pt x="9798" y="8727"/>
                    <a:pt x="9861" y="8979"/>
                    <a:pt x="9956" y="9105"/>
                  </a:cubicBezTo>
                  <a:lnTo>
                    <a:pt x="10712" y="9830"/>
                  </a:lnTo>
                  <a:lnTo>
                    <a:pt x="9924" y="10618"/>
                  </a:lnTo>
                  <a:lnTo>
                    <a:pt x="9168" y="9893"/>
                  </a:lnTo>
                  <a:cubicBezTo>
                    <a:pt x="9111" y="9817"/>
                    <a:pt x="8996" y="9775"/>
                    <a:pt x="8879" y="9775"/>
                  </a:cubicBezTo>
                  <a:cubicBezTo>
                    <a:pt x="8803" y="9775"/>
                    <a:pt x="8726" y="9793"/>
                    <a:pt x="8664" y="9830"/>
                  </a:cubicBezTo>
                  <a:cubicBezTo>
                    <a:pt x="8223" y="10114"/>
                    <a:pt x="7813" y="10303"/>
                    <a:pt x="7341" y="10397"/>
                  </a:cubicBezTo>
                  <a:cubicBezTo>
                    <a:pt x="7120" y="10429"/>
                    <a:pt x="7026" y="10586"/>
                    <a:pt x="7026" y="10775"/>
                  </a:cubicBezTo>
                  <a:lnTo>
                    <a:pt x="7026" y="11846"/>
                  </a:lnTo>
                  <a:lnTo>
                    <a:pt x="5923" y="11846"/>
                  </a:lnTo>
                  <a:lnTo>
                    <a:pt x="5923" y="10775"/>
                  </a:lnTo>
                  <a:cubicBezTo>
                    <a:pt x="5923" y="10586"/>
                    <a:pt x="5797" y="10429"/>
                    <a:pt x="5577" y="10397"/>
                  </a:cubicBezTo>
                  <a:cubicBezTo>
                    <a:pt x="5135" y="10271"/>
                    <a:pt x="4663" y="10114"/>
                    <a:pt x="4253" y="9830"/>
                  </a:cubicBezTo>
                  <a:cubicBezTo>
                    <a:pt x="4191" y="9793"/>
                    <a:pt x="4119" y="9775"/>
                    <a:pt x="4047" y="9775"/>
                  </a:cubicBezTo>
                  <a:cubicBezTo>
                    <a:pt x="3937" y="9775"/>
                    <a:pt x="3826" y="9817"/>
                    <a:pt x="3749" y="9893"/>
                  </a:cubicBezTo>
                  <a:lnTo>
                    <a:pt x="2993" y="10618"/>
                  </a:lnTo>
                  <a:lnTo>
                    <a:pt x="2206" y="9830"/>
                  </a:lnTo>
                  <a:lnTo>
                    <a:pt x="2962" y="9105"/>
                  </a:lnTo>
                  <a:cubicBezTo>
                    <a:pt x="3088" y="8979"/>
                    <a:pt x="3119" y="8727"/>
                    <a:pt x="2993" y="8570"/>
                  </a:cubicBezTo>
                  <a:cubicBezTo>
                    <a:pt x="2710" y="8160"/>
                    <a:pt x="2521" y="7719"/>
                    <a:pt x="2458" y="7247"/>
                  </a:cubicBezTo>
                  <a:cubicBezTo>
                    <a:pt x="2395" y="7058"/>
                    <a:pt x="2237" y="6932"/>
                    <a:pt x="2048" y="6932"/>
                  </a:cubicBezTo>
                  <a:lnTo>
                    <a:pt x="977" y="6932"/>
                  </a:lnTo>
                  <a:lnTo>
                    <a:pt x="977" y="5829"/>
                  </a:lnTo>
                  <a:lnTo>
                    <a:pt x="2048" y="5829"/>
                  </a:lnTo>
                  <a:cubicBezTo>
                    <a:pt x="2237" y="5829"/>
                    <a:pt x="2395" y="5703"/>
                    <a:pt x="2458" y="5514"/>
                  </a:cubicBezTo>
                  <a:cubicBezTo>
                    <a:pt x="2552" y="5041"/>
                    <a:pt x="2710" y="4569"/>
                    <a:pt x="2993" y="4159"/>
                  </a:cubicBezTo>
                  <a:cubicBezTo>
                    <a:pt x="3119" y="4002"/>
                    <a:pt x="3088" y="3781"/>
                    <a:pt x="2962" y="3655"/>
                  </a:cubicBezTo>
                  <a:lnTo>
                    <a:pt x="2206" y="2899"/>
                  </a:lnTo>
                  <a:lnTo>
                    <a:pt x="2993" y="2111"/>
                  </a:lnTo>
                  <a:lnTo>
                    <a:pt x="3749" y="2868"/>
                  </a:lnTo>
                  <a:cubicBezTo>
                    <a:pt x="3820" y="2938"/>
                    <a:pt x="3921" y="2979"/>
                    <a:pt x="4023" y="2979"/>
                  </a:cubicBezTo>
                  <a:cubicBezTo>
                    <a:pt x="4103" y="2979"/>
                    <a:pt x="4184" y="2954"/>
                    <a:pt x="4253" y="2899"/>
                  </a:cubicBezTo>
                  <a:cubicBezTo>
                    <a:pt x="4694" y="2647"/>
                    <a:pt x="5135" y="2426"/>
                    <a:pt x="5577" y="2363"/>
                  </a:cubicBezTo>
                  <a:cubicBezTo>
                    <a:pt x="5797" y="2332"/>
                    <a:pt x="5923" y="2174"/>
                    <a:pt x="5923" y="1954"/>
                  </a:cubicBezTo>
                  <a:lnTo>
                    <a:pt x="5923" y="914"/>
                  </a:lnTo>
                  <a:close/>
                  <a:moveTo>
                    <a:pt x="5829" y="1"/>
                  </a:moveTo>
                  <a:cubicBezTo>
                    <a:pt x="5356" y="1"/>
                    <a:pt x="5009" y="347"/>
                    <a:pt x="5009" y="820"/>
                  </a:cubicBezTo>
                  <a:lnTo>
                    <a:pt x="5009" y="1576"/>
                  </a:lnTo>
                  <a:cubicBezTo>
                    <a:pt x="4631" y="1702"/>
                    <a:pt x="4285" y="1796"/>
                    <a:pt x="3970" y="2017"/>
                  </a:cubicBezTo>
                  <a:lnTo>
                    <a:pt x="3466" y="1481"/>
                  </a:lnTo>
                  <a:cubicBezTo>
                    <a:pt x="3308" y="1324"/>
                    <a:pt x="3103" y="1245"/>
                    <a:pt x="2891" y="1245"/>
                  </a:cubicBezTo>
                  <a:cubicBezTo>
                    <a:pt x="2678" y="1245"/>
                    <a:pt x="2458" y="1324"/>
                    <a:pt x="2269" y="1481"/>
                  </a:cubicBezTo>
                  <a:lnTo>
                    <a:pt x="1481" y="2269"/>
                  </a:lnTo>
                  <a:cubicBezTo>
                    <a:pt x="1166" y="2584"/>
                    <a:pt x="1166" y="3120"/>
                    <a:pt x="1481" y="3466"/>
                  </a:cubicBezTo>
                  <a:lnTo>
                    <a:pt x="2017" y="3970"/>
                  </a:lnTo>
                  <a:cubicBezTo>
                    <a:pt x="1796" y="4285"/>
                    <a:pt x="1701" y="4632"/>
                    <a:pt x="1575" y="5010"/>
                  </a:cubicBezTo>
                  <a:lnTo>
                    <a:pt x="819" y="5010"/>
                  </a:lnTo>
                  <a:cubicBezTo>
                    <a:pt x="347" y="5010"/>
                    <a:pt x="0" y="5356"/>
                    <a:pt x="0" y="5829"/>
                  </a:cubicBezTo>
                  <a:lnTo>
                    <a:pt x="0" y="6932"/>
                  </a:lnTo>
                  <a:cubicBezTo>
                    <a:pt x="0" y="7404"/>
                    <a:pt x="347" y="7751"/>
                    <a:pt x="819" y="7751"/>
                  </a:cubicBezTo>
                  <a:lnTo>
                    <a:pt x="1575" y="7751"/>
                  </a:lnTo>
                  <a:cubicBezTo>
                    <a:pt x="1701" y="8097"/>
                    <a:pt x="1796" y="8475"/>
                    <a:pt x="2017" y="8759"/>
                  </a:cubicBezTo>
                  <a:lnTo>
                    <a:pt x="1481" y="9295"/>
                  </a:lnTo>
                  <a:cubicBezTo>
                    <a:pt x="1166" y="9610"/>
                    <a:pt x="1166" y="10114"/>
                    <a:pt x="1481" y="10460"/>
                  </a:cubicBezTo>
                  <a:lnTo>
                    <a:pt x="2269" y="11248"/>
                  </a:lnTo>
                  <a:cubicBezTo>
                    <a:pt x="2426" y="11405"/>
                    <a:pt x="2639" y="11484"/>
                    <a:pt x="2855" y="11484"/>
                  </a:cubicBezTo>
                  <a:cubicBezTo>
                    <a:pt x="3072" y="11484"/>
                    <a:pt x="3292" y="11405"/>
                    <a:pt x="3466" y="11248"/>
                  </a:cubicBezTo>
                  <a:lnTo>
                    <a:pt x="3970" y="10744"/>
                  </a:lnTo>
                  <a:cubicBezTo>
                    <a:pt x="4285" y="10933"/>
                    <a:pt x="4631" y="11059"/>
                    <a:pt x="5009" y="11185"/>
                  </a:cubicBezTo>
                  <a:lnTo>
                    <a:pt x="5009" y="11909"/>
                  </a:lnTo>
                  <a:cubicBezTo>
                    <a:pt x="5009" y="12382"/>
                    <a:pt x="5356" y="12760"/>
                    <a:pt x="5829" y="12760"/>
                  </a:cubicBezTo>
                  <a:lnTo>
                    <a:pt x="6931" y="12760"/>
                  </a:lnTo>
                  <a:cubicBezTo>
                    <a:pt x="7404" y="12760"/>
                    <a:pt x="7750" y="12382"/>
                    <a:pt x="7750" y="11909"/>
                  </a:cubicBezTo>
                  <a:lnTo>
                    <a:pt x="7750" y="11185"/>
                  </a:lnTo>
                  <a:cubicBezTo>
                    <a:pt x="8097" y="11059"/>
                    <a:pt x="8475" y="10933"/>
                    <a:pt x="8790" y="10744"/>
                  </a:cubicBezTo>
                  <a:lnTo>
                    <a:pt x="9294" y="11248"/>
                  </a:lnTo>
                  <a:cubicBezTo>
                    <a:pt x="9452" y="11405"/>
                    <a:pt x="9656" y="11484"/>
                    <a:pt x="9865" y="11484"/>
                  </a:cubicBezTo>
                  <a:cubicBezTo>
                    <a:pt x="10074" y="11484"/>
                    <a:pt x="10287" y="11405"/>
                    <a:pt x="10460" y="11248"/>
                  </a:cubicBezTo>
                  <a:lnTo>
                    <a:pt x="11247" y="10460"/>
                  </a:lnTo>
                  <a:cubicBezTo>
                    <a:pt x="11563" y="10145"/>
                    <a:pt x="11563" y="9641"/>
                    <a:pt x="11247" y="9295"/>
                  </a:cubicBezTo>
                  <a:lnTo>
                    <a:pt x="10743" y="8759"/>
                  </a:lnTo>
                  <a:cubicBezTo>
                    <a:pt x="10932" y="8444"/>
                    <a:pt x="11058" y="8097"/>
                    <a:pt x="11184" y="7751"/>
                  </a:cubicBezTo>
                  <a:lnTo>
                    <a:pt x="11941" y="7751"/>
                  </a:lnTo>
                  <a:cubicBezTo>
                    <a:pt x="12413" y="7751"/>
                    <a:pt x="12760" y="7404"/>
                    <a:pt x="12760" y="6932"/>
                  </a:cubicBezTo>
                  <a:lnTo>
                    <a:pt x="12760" y="5829"/>
                  </a:lnTo>
                  <a:cubicBezTo>
                    <a:pt x="12760" y="5356"/>
                    <a:pt x="12350" y="5010"/>
                    <a:pt x="11941" y="5010"/>
                  </a:cubicBezTo>
                  <a:lnTo>
                    <a:pt x="11184" y="5010"/>
                  </a:lnTo>
                  <a:cubicBezTo>
                    <a:pt x="11058" y="4632"/>
                    <a:pt x="10932" y="4285"/>
                    <a:pt x="10743" y="3970"/>
                  </a:cubicBezTo>
                  <a:lnTo>
                    <a:pt x="11247" y="3466"/>
                  </a:lnTo>
                  <a:cubicBezTo>
                    <a:pt x="11563" y="3151"/>
                    <a:pt x="11563" y="2647"/>
                    <a:pt x="11247" y="2269"/>
                  </a:cubicBezTo>
                  <a:lnTo>
                    <a:pt x="10460" y="1481"/>
                  </a:lnTo>
                  <a:cubicBezTo>
                    <a:pt x="10302" y="1324"/>
                    <a:pt x="10098" y="1245"/>
                    <a:pt x="9889" y="1245"/>
                  </a:cubicBezTo>
                  <a:cubicBezTo>
                    <a:pt x="9680" y="1245"/>
                    <a:pt x="9467" y="1324"/>
                    <a:pt x="9294" y="1481"/>
                  </a:cubicBezTo>
                  <a:lnTo>
                    <a:pt x="8790" y="2017"/>
                  </a:lnTo>
                  <a:cubicBezTo>
                    <a:pt x="8475" y="1796"/>
                    <a:pt x="8097" y="1702"/>
                    <a:pt x="7750" y="1576"/>
                  </a:cubicBezTo>
                  <a:lnTo>
                    <a:pt x="7750" y="820"/>
                  </a:lnTo>
                  <a:cubicBezTo>
                    <a:pt x="7750" y="347"/>
                    <a:pt x="7404" y="1"/>
                    <a:pt x="6931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30"/>
            <p:cNvSpPr/>
            <p:nvPr/>
          </p:nvSpPr>
          <p:spPr>
            <a:xfrm>
              <a:off x="-63160900" y="2021425"/>
              <a:ext cx="137850" cy="137850"/>
            </a:xfrm>
            <a:custGeom>
              <a:avLst/>
              <a:gdLst/>
              <a:ahLst/>
              <a:cxnLst/>
              <a:rect l="l" t="t" r="r" b="b"/>
              <a:pathLst>
                <a:path w="5514" h="5514" extrusionOk="0">
                  <a:moveTo>
                    <a:pt x="2773" y="820"/>
                  </a:moveTo>
                  <a:cubicBezTo>
                    <a:pt x="3813" y="820"/>
                    <a:pt x="4695" y="1702"/>
                    <a:pt x="4695" y="2742"/>
                  </a:cubicBezTo>
                  <a:cubicBezTo>
                    <a:pt x="4695" y="3813"/>
                    <a:pt x="3813" y="4695"/>
                    <a:pt x="2773" y="4695"/>
                  </a:cubicBezTo>
                  <a:cubicBezTo>
                    <a:pt x="1702" y="4695"/>
                    <a:pt x="820" y="3813"/>
                    <a:pt x="820" y="2742"/>
                  </a:cubicBezTo>
                  <a:cubicBezTo>
                    <a:pt x="820" y="1702"/>
                    <a:pt x="1702" y="820"/>
                    <a:pt x="2773" y="820"/>
                  </a:cubicBezTo>
                  <a:close/>
                  <a:moveTo>
                    <a:pt x="2773" y="1"/>
                  </a:moveTo>
                  <a:cubicBezTo>
                    <a:pt x="1229" y="1"/>
                    <a:pt x="1" y="1198"/>
                    <a:pt x="1" y="2742"/>
                  </a:cubicBezTo>
                  <a:cubicBezTo>
                    <a:pt x="1" y="4285"/>
                    <a:pt x="1229" y="5514"/>
                    <a:pt x="2773" y="5514"/>
                  </a:cubicBezTo>
                  <a:cubicBezTo>
                    <a:pt x="4285" y="5514"/>
                    <a:pt x="5514" y="4285"/>
                    <a:pt x="5514" y="2742"/>
                  </a:cubicBezTo>
                  <a:cubicBezTo>
                    <a:pt x="5514" y="1229"/>
                    <a:pt x="4254" y="1"/>
                    <a:pt x="2773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7" name="Google Shape;267;p30"/>
          <p:cNvSpPr txBox="1">
            <a:spLocks noGrp="1"/>
          </p:cNvSpPr>
          <p:nvPr>
            <p:ph type="title" idx="4"/>
          </p:nvPr>
        </p:nvSpPr>
        <p:spPr>
          <a:xfrm>
            <a:off x="2968150" y="2861275"/>
            <a:ext cx="1290600" cy="31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5416"/>
              </a:lnSpc>
              <a:spcBef>
                <a:spcPts val="0"/>
              </a:spcBef>
              <a:spcAft>
                <a:spcPts val="40"/>
              </a:spcAft>
              <a:buNone/>
            </a:pPr>
            <a:r>
              <a:rPr lang="en" sz="1700" b="1">
                <a:latin typeface="Microsoft JhengHei"/>
                <a:ea typeface="Microsoft JhengHei"/>
                <a:cs typeface="Microsoft JhengHei"/>
                <a:sym typeface="Microsoft JhengHei"/>
              </a:rPr>
              <a:t>LCD顯示器</a:t>
            </a:r>
            <a:endParaRPr sz="2700"/>
          </a:p>
        </p:txBody>
      </p:sp>
      <p:sp>
        <p:nvSpPr>
          <p:cNvPr id="268" name="Google Shape;268;p30"/>
          <p:cNvSpPr txBox="1">
            <a:spLocks noGrp="1"/>
          </p:cNvSpPr>
          <p:nvPr>
            <p:ph type="title" idx="4"/>
          </p:nvPr>
        </p:nvSpPr>
        <p:spPr>
          <a:xfrm>
            <a:off x="6944125" y="2861275"/>
            <a:ext cx="702600" cy="31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5416"/>
              </a:lnSpc>
              <a:spcBef>
                <a:spcPts val="0"/>
              </a:spcBef>
              <a:spcAft>
                <a:spcPts val="40"/>
              </a:spcAft>
              <a:buNone/>
            </a:pPr>
            <a:r>
              <a:rPr lang="en" sz="1700" b="1">
                <a:latin typeface="Microsoft JhengHei"/>
                <a:ea typeface="Microsoft JhengHei"/>
                <a:cs typeface="Microsoft JhengHei"/>
                <a:sym typeface="Microsoft JhengHei"/>
              </a:rPr>
              <a:t>馬達</a:t>
            </a:r>
            <a:endParaRPr sz="2700"/>
          </a:p>
        </p:txBody>
      </p:sp>
      <p:sp>
        <p:nvSpPr>
          <p:cNvPr id="269" name="Google Shape;269;p30"/>
          <p:cNvSpPr txBox="1">
            <a:spLocks noGrp="1"/>
          </p:cNvSpPr>
          <p:nvPr>
            <p:ph type="title" idx="4"/>
          </p:nvPr>
        </p:nvSpPr>
        <p:spPr>
          <a:xfrm>
            <a:off x="4722400" y="2861275"/>
            <a:ext cx="1416000" cy="31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5416"/>
              </a:lnSpc>
              <a:spcBef>
                <a:spcPts val="0"/>
              </a:spcBef>
              <a:spcAft>
                <a:spcPts val="40"/>
              </a:spcAft>
              <a:buNone/>
            </a:pPr>
            <a:r>
              <a:rPr lang="en" sz="1700" b="1">
                <a:latin typeface="Microsoft JhengHei"/>
                <a:ea typeface="Microsoft JhengHei"/>
                <a:cs typeface="Microsoft JhengHei"/>
                <a:sym typeface="Microsoft JhengHei"/>
              </a:rPr>
              <a:t>4*4鍵盤掃描</a:t>
            </a:r>
            <a:endParaRPr sz="27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1"/>
          <p:cNvSpPr txBox="1">
            <a:spLocks noGrp="1"/>
          </p:cNvSpPr>
          <p:nvPr>
            <p:ph type="title"/>
          </p:nvPr>
        </p:nvSpPr>
        <p:spPr>
          <a:xfrm>
            <a:off x="-1975525" y="1459585"/>
            <a:ext cx="77040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運作流程</a:t>
            </a:r>
            <a:endParaRPr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275" name="Google Shape;275;p31"/>
          <p:cNvPicPr preferRelativeResize="0"/>
          <p:nvPr/>
        </p:nvPicPr>
        <p:blipFill rotWithShape="1">
          <a:blip r:embed="rId3">
            <a:alphaModFix/>
          </a:blip>
          <a:srcRect t="5131" b="5940"/>
          <a:stretch/>
        </p:blipFill>
        <p:spPr>
          <a:xfrm>
            <a:off x="3142825" y="374000"/>
            <a:ext cx="3957550" cy="4395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2"/>
          <p:cNvSpPr txBox="1">
            <a:spLocks noGrp="1"/>
          </p:cNvSpPr>
          <p:nvPr>
            <p:ph type="title"/>
          </p:nvPr>
        </p:nvSpPr>
        <p:spPr>
          <a:xfrm>
            <a:off x="1236688" y="311850"/>
            <a:ext cx="34962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程式碼-風扇轉動</a:t>
            </a:r>
            <a:endParaRPr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281" name="Google Shape;281;p32"/>
          <p:cNvGrpSpPr/>
          <p:nvPr/>
        </p:nvGrpSpPr>
        <p:grpSpPr>
          <a:xfrm rot="5400000">
            <a:off x="23243" y="1021088"/>
            <a:ext cx="1386344" cy="427224"/>
            <a:chOff x="3802525" y="1096175"/>
            <a:chExt cx="1386344" cy="427224"/>
          </a:xfrm>
        </p:grpSpPr>
        <p:sp>
          <p:nvSpPr>
            <p:cNvPr id="282" name="Google Shape;282;p32"/>
            <p:cNvSpPr/>
            <p:nvPr/>
          </p:nvSpPr>
          <p:spPr>
            <a:xfrm>
              <a:off x="3802525" y="1096175"/>
              <a:ext cx="427224" cy="427224"/>
            </a:xfrm>
            <a:custGeom>
              <a:avLst/>
              <a:gdLst/>
              <a:ahLst/>
              <a:cxnLst/>
              <a:rect l="l" t="t" r="r" b="b"/>
              <a:pathLst>
                <a:path w="21923" h="21923" extrusionOk="0">
                  <a:moveTo>
                    <a:pt x="10962" y="1429"/>
                  </a:moveTo>
                  <a:lnTo>
                    <a:pt x="11017" y="1896"/>
                  </a:lnTo>
                  <a:lnTo>
                    <a:pt x="11127" y="2363"/>
                  </a:lnTo>
                  <a:lnTo>
                    <a:pt x="11236" y="2803"/>
                  </a:lnTo>
                  <a:lnTo>
                    <a:pt x="11346" y="3242"/>
                  </a:lnTo>
                  <a:lnTo>
                    <a:pt x="11484" y="3682"/>
                  </a:lnTo>
                  <a:lnTo>
                    <a:pt x="11648" y="4094"/>
                  </a:lnTo>
                  <a:lnTo>
                    <a:pt x="11841" y="4506"/>
                  </a:lnTo>
                  <a:lnTo>
                    <a:pt x="12033" y="4918"/>
                  </a:lnTo>
                  <a:lnTo>
                    <a:pt x="12225" y="5330"/>
                  </a:lnTo>
                  <a:lnTo>
                    <a:pt x="12445" y="5714"/>
                  </a:lnTo>
                  <a:lnTo>
                    <a:pt x="12692" y="6072"/>
                  </a:lnTo>
                  <a:lnTo>
                    <a:pt x="12940" y="6456"/>
                  </a:lnTo>
                  <a:lnTo>
                    <a:pt x="13214" y="6813"/>
                  </a:lnTo>
                  <a:lnTo>
                    <a:pt x="13516" y="7143"/>
                  </a:lnTo>
                  <a:lnTo>
                    <a:pt x="13791" y="7500"/>
                  </a:lnTo>
                  <a:lnTo>
                    <a:pt x="14121" y="7802"/>
                  </a:lnTo>
                  <a:lnTo>
                    <a:pt x="14423" y="8104"/>
                  </a:lnTo>
                  <a:lnTo>
                    <a:pt x="14753" y="8407"/>
                  </a:lnTo>
                  <a:lnTo>
                    <a:pt x="15110" y="8681"/>
                  </a:lnTo>
                  <a:lnTo>
                    <a:pt x="15467" y="8956"/>
                  </a:lnTo>
                  <a:lnTo>
                    <a:pt x="15824" y="9231"/>
                  </a:lnTo>
                  <a:lnTo>
                    <a:pt x="16209" y="9451"/>
                  </a:lnTo>
                  <a:lnTo>
                    <a:pt x="16593" y="9670"/>
                  </a:lnTo>
                  <a:lnTo>
                    <a:pt x="17005" y="9890"/>
                  </a:lnTo>
                  <a:lnTo>
                    <a:pt x="17417" y="10082"/>
                  </a:lnTo>
                  <a:lnTo>
                    <a:pt x="17829" y="10247"/>
                  </a:lnTo>
                  <a:lnTo>
                    <a:pt x="18242" y="10412"/>
                  </a:lnTo>
                  <a:lnTo>
                    <a:pt x="18681" y="10549"/>
                  </a:lnTo>
                  <a:lnTo>
                    <a:pt x="19121" y="10687"/>
                  </a:lnTo>
                  <a:lnTo>
                    <a:pt x="19588" y="10797"/>
                  </a:lnTo>
                  <a:lnTo>
                    <a:pt x="20027" y="10879"/>
                  </a:lnTo>
                  <a:lnTo>
                    <a:pt x="20494" y="10961"/>
                  </a:lnTo>
                  <a:lnTo>
                    <a:pt x="20027" y="11016"/>
                  </a:lnTo>
                  <a:lnTo>
                    <a:pt x="19588" y="11126"/>
                  </a:lnTo>
                  <a:lnTo>
                    <a:pt x="19121" y="11209"/>
                  </a:lnTo>
                  <a:lnTo>
                    <a:pt x="18681" y="11346"/>
                  </a:lnTo>
                  <a:lnTo>
                    <a:pt x="18242" y="11483"/>
                  </a:lnTo>
                  <a:lnTo>
                    <a:pt x="17829" y="11648"/>
                  </a:lnTo>
                  <a:lnTo>
                    <a:pt x="17417" y="11841"/>
                  </a:lnTo>
                  <a:lnTo>
                    <a:pt x="17005" y="12033"/>
                  </a:lnTo>
                  <a:lnTo>
                    <a:pt x="16593" y="12225"/>
                  </a:lnTo>
                  <a:lnTo>
                    <a:pt x="16209" y="12445"/>
                  </a:lnTo>
                  <a:lnTo>
                    <a:pt x="15824" y="12692"/>
                  </a:lnTo>
                  <a:lnTo>
                    <a:pt x="15467" y="12939"/>
                  </a:lnTo>
                  <a:lnTo>
                    <a:pt x="15110" y="13214"/>
                  </a:lnTo>
                  <a:lnTo>
                    <a:pt x="14753" y="13489"/>
                  </a:lnTo>
                  <a:lnTo>
                    <a:pt x="14423" y="13791"/>
                  </a:lnTo>
                  <a:lnTo>
                    <a:pt x="14121" y="14121"/>
                  </a:lnTo>
                  <a:lnTo>
                    <a:pt x="13791" y="14423"/>
                  </a:lnTo>
                  <a:lnTo>
                    <a:pt x="13516" y="14753"/>
                  </a:lnTo>
                  <a:lnTo>
                    <a:pt x="13214" y="15110"/>
                  </a:lnTo>
                  <a:lnTo>
                    <a:pt x="12940" y="15467"/>
                  </a:lnTo>
                  <a:lnTo>
                    <a:pt x="12692" y="15824"/>
                  </a:lnTo>
                  <a:lnTo>
                    <a:pt x="12445" y="16208"/>
                  </a:lnTo>
                  <a:lnTo>
                    <a:pt x="12225" y="16593"/>
                  </a:lnTo>
                  <a:lnTo>
                    <a:pt x="12033" y="17005"/>
                  </a:lnTo>
                  <a:lnTo>
                    <a:pt x="11841" y="17417"/>
                  </a:lnTo>
                  <a:lnTo>
                    <a:pt x="11648" y="17829"/>
                  </a:lnTo>
                  <a:lnTo>
                    <a:pt x="11484" y="18241"/>
                  </a:lnTo>
                  <a:lnTo>
                    <a:pt x="11346" y="18681"/>
                  </a:lnTo>
                  <a:lnTo>
                    <a:pt x="11236" y="19120"/>
                  </a:lnTo>
                  <a:lnTo>
                    <a:pt x="11127" y="19560"/>
                  </a:lnTo>
                  <a:lnTo>
                    <a:pt x="11017" y="20027"/>
                  </a:lnTo>
                  <a:lnTo>
                    <a:pt x="10962" y="20494"/>
                  </a:lnTo>
                  <a:lnTo>
                    <a:pt x="10879" y="20027"/>
                  </a:lnTo>
                  <a:lnTo>
                    <a:pt x="10797" y="19560"/>
                  </a:lnTo>
                  <a:lnTo>
                    <a:pt x="10687" y="19120"/>
                  </a:lnTo>
                  <a:lnTo>
                    <a:pt x="10577" y="18681"/>
                  </a:lnTo>
                  <a:lnTo>
                    <a:pt x="10412" y="18241"/>
                  </a:lnTo>
                  <a:lnTo>
                    <a:pt x="10275" y="17829"/>
                  </a:lnTo>
                  <a:lnTo>
                    <a:pt x="10083" y="17417"/>
                  </a:lnTo>
                  <a:lnTo>
                    <a:pt x="9890" y="17005"/>
                  </a:lnTo>
                  <a:lnTo>
                    <a:pt x="9671" y="16593"/>
                  </a:lnTo>
                  <a:lnTo>
                    <a:pt x="9451" y="16208"/>
                  </a:lnTo>
                  <a:lnTo>
                    <a:pt x="9231" y="15824"/>
                  </a:lnTo>
                  <a:lnTo>
                    <a:pt x="8956" y="15467"/>
                  </a:lnTo>
                  <a:lnTo>
                    <a:pt x="8709" y="15110"/>
                  </a:lnTo>
                  <a:lnTo>
                    <a:pt x="8407" y="14753"/>
                  </a:lnTo>
                  <a:lnTo>
                    <a:pt x="8105" y="14423"/>
                  </a:lnTo>
                  <a:lnTo>
                    <a:pt x="7802" y="14121"/>
                  </a:lnTo>
                  <a:lnTo>
                    <a:pt x="7500" y="13791"/>
                  </a:lnTo>
                  <a:lnTo>
                    <a:pt x="7143" y="13489"/>
                  </a:lnTo>
                  <a:lnTo>
                    <a:pt x="6814" y="13214"/>
                  </a:lnTo>
                  <a:lnTo>
                    <a:pt x="6456" y="12939"/>
                  </a:lnTo>
                  <a:lnTo>
                    <a:pt x="6099" y="12692"/>
                  </a:lnTo>
                  <a:lnTo>
                    <a:pt x="5715" y="12445"/>
                  </a:lnTo>
                  <a:lnTo>
                    <a:pt x="5330" y="12225"/>
                  </a:lnTo>
                  <a:lnTo>
                    <a:pt x="4918" y="12033"/>
                  </a:lnTo>
                  <a:lnTo>
                    <a:pt x="4506" y="11841"/>
                  </a:lnTo>
                  <a:lnTo>
                    <a:pt x="4094" y="11648"/>
                  </a:lnTo>
                  <a:lnTo>
                    <a:pt x="3682" y="11483"/>
                  </a:lnTo>
                  <a:lnTo>
                    <a:pt x="3242" y="11346"/>
                  </a:lnTo>
                  <a:lnTo>
                    <a:pt x="2803" y="11209"/>
                  </a:lnTo>
                  <a:lnTo>
                    <a:pt x="2363" y="11126"/>
                  </a:lnTo>
                  <a:lnTo>
                    <a:pt x="1896" y="11016"/>
                  </a:lnTo>
                  <a:lnTo>
                    <a:pt x="1429" y="10961"/>
                  </a:lnTo>
                  <a:lnTo>
                    <a:pt x="1896" y="10879"/>
                  </a:lnTo>
                  <a:lnTo>
                    <a:pt x="2363" y="10797"/>
                  </a:lnTo>
                  <a:lnTo>
                    <a:pt x="2803" y="10687"/>
                  </a:lnTo>
                  <a:lnTo>
                    <a:pt x="3242" y="10549"/>
                  </a:lnTo>
                  <a:lnTo>
                    <a:pt x="3682" y="10412"/>
                  </a:lnTo>
                  <a:lnTo>
                    <a:pt x="4094" y="10247"/>
                  </a:lnTo>
                  <a:lnTo>
                    <a:pt x="4506" y="10082"/>
                  </a:lnTo>
                  <a:lnTo>
                    <a:pt x="4918" y="9890"/>
                  </a:lnTo>
                  <a:lnTo>
                    <a:pt x="5330" y="9670"/>
                  </a:lnTo>
                  <a:lnTo>
                    <a:pt x="5715" y="9451"/>
                  </a:lnTo>
                  <a:lnTo>
                    <a:pt x="6099" y="9231"/>
                  </a:lnTo>
                  <a:lnTo>
                    <a:pt x="6456" y="8956"/>
                  </a:lnTo>
                  <a:lnTo>
                    <a:pt x="6814" y="8681"/>
                  </a:lnTo>
                  <a:lnTo>
                    <a:pt x="7143" y="8407"/>
                  </a:lnTo>
                  <a:lnTo>
                    <a:pt x="7500" y="8104"/>
                  </a:lnTo>
                  <a:lnTo>
                    <a:pt x="7802" y="7802"/>
                  </a:lnTo>
                  <a:lnTo>
                    <a:pt x="8105" y="7500"/>
                  </a:lnTo>
                  <a:lnTo>
                    <a:pt x="8407" y="7143"/>
                  </a:lnTo>
                  <a:lnTo>
                    <a:pt x="8709" y="6813"/>
                  </a:lnTo>
                  <a:lnTo>
                    <a:pt x="8956" y="6456"/>
                  </a:lnTo>
                  <a:lnTo>
                    <a:pt x="9231" y="6072"/>
                  </a:lnTo>
                  <a:lnTo>
                    <a:pt x="9451" y="5714"/>
                  </a:lnTo>
                  <a:lnTo>
                    <a:pt x="9671" y="5330"/>
                  </a:lnTo>
                  <a:lnTo>
                    <a:pt x="9890" y="4918"/>
                  </a:lnTo>
                  <a:lnTo>
                    <a:pt x="10083" y="4506"/>
                  </a:lnTo>
                  <a:lnTo>
                    <a:pt x="10275" y="4094"/>
                  </a:lnTo>
                  <a:lnTo>
                    <a:pt x="10412" y="3682"/>
                  </a:lnTo>
                  <a:lnTo>
                    <a:pt x="10577" y="3242"/>
                  </a:lnTo>
                  <a:lnTo>
                    <a:pt x="10687" y="2803"/>
                  </a:lnTo>
                  <a:lnTo>
                    <a:pt x="10797" y="2363"/>
                  </a:lnTo>
                  <a:lnTo>
                    <a:pt x="10879" y="1896"/>
                  </a:lnTo>
                  <a:lnTo>
                    <a:pt x="10962" y="1429"/>
                  </a:lnTo>
                  <a:close/>
                  <a:moveTo>
                    <a:pt x="10852" y="0"/>
                  </a:moveTo>
                  <a:lnTo>
                    <a:pt x="10852" y="550"/>
                  </a:lnTo>
                  <a:lnTo>
                    <a:pt x="10797" y="1099"/>
                  </a:lnTo>
                  <a:lnTo>
                    <a:pt x="10742" y="1649"/>
                  </a:lnTo>
                  <a:lnTo>
                    <a:pt x="10632" y="2198"/>
                  </a:lnTo>
                  <a:lnTo>
                    <a:pt x="10522" y="2720"/>
                  </a:lnTo>
                  <a:lnTo>
                    <a:pt x="10385" y="3215"/>
                  </a:lnTo>
                  <a:lnTo>
                    <a:pt x="10192" y="3737"/>
                  </a:lnTo>
                  <a:lnTo>
                    <a:pt x="10000" y="4231"/>
                  </a:lnTo>
                  <a:lnTo>
                    <a:pt x="9780" y="4698"/>
                  </a:lnTo>
                  <a:lnTo>
                    <a:pt x="9561" y="5165"/>
                  </a:lnTo>
                  <a:lnTo>
                    <a:pt x="9286" y="5632"/>
                  </a:lnTo>
                  <a:lnTo>
                    <a:pt x="9011" y="6072"/>
                  </a:lnTo>
                  <a:lnTo>
                    <a:pt x="8709" y="6484"/>
                  </a:lnTo>
                  <a:lnTo>
                    <a:pt x="8379" y="6896"/>
                  </a:lnTo>
                  <a:lnTo>
                    <a:pt x="8050" y="7308"/>
                  </a:lnTo>
                  <a:lnTo>
                    <a:pt x="7665" y="7665"/>
                  </a:lnTo>
                  <a:lnTo>
                    <a:pt x="7308" y="8050"/>
                  </a:lnTo>
                  <a:lnTo>
                    <a:pt x="6896" y="8379"/>
                  </a:lnTo>
                  <a:lnTo>
                    <a:pt x="6484" y="8709"/>
                  </a:lnTo>
                  <a:lnTo>
                    <a:pt x="6072" y="9011"/>
                  </a:lnTo>
                  <a:lnTo>
                    <a:pt x="5632" y="9286"/>
                  </a:lnTo>
                  <a:lnTo>
                    <a:pt x="5165" y="9560"/>
                  </a:lnTo>
                  <a:lnTo>
                    <a:pt x="4698" y="9780"/>
                  </a:lnTo>
                  <a:lnTo>
                    <a:pt x="4231" y="10000"/>
                  </a:lnTo>
                  <a:lnTo>
                    <a:pt x="3737" y="10192"/>
                  </a:lnTo>
                  <a:lnTo>
                    <a:pt x="3215" y="10385"/>
                  </a:lnTo>
                  <a:lnTo>
                    <a:pt x="2720" y="10522"/>
                  </a:lnTo>
                  <a:lnTo>
                    <a:pt x="2198" y="10632"/>
                  </a:lnTo>
                  <a:lnTo>
                    <a:pt x="1649" y="10742"/>
                  </a:lnTo>
                  <a:lnTo>
                    <a:pt x="1100" y="10797"/>
                  </a:lnTo>
                  <a:lnTo>
                    <a:pt x="550" y="10852"/>
                  </a:lnTo>
                  <a:lnTo>
                    <a:pt x="1" y="10852"/>
                  </a:lnTo>
                  <a:lnTo>
                    <a:pt x="1" y="11044"/>
                  </a:lnTo>
                  <a:lnTo>
                    <a:pt x="550" y="11071"/>
                  </a:lnTo>
                  <a:lnTo>
                    <a:pt x="1100" y="11099"/>
                  </a:lnTo>
                  <a:lnTo>
                    <a:pt x="1649" y="11181"/>
                  </a:lnTo>
                  <a:lnTo>
                    <a:pt x="2198" y="11264"/>
                  </a:lnTo>
                  <a:lnTo>
                    <a:pt x="2720" y="11401"/>
                  </a:lnTo>
                  <a:lnTo>
                    <a:pt x="3215" y="11538"/>
                  </a:lnTo>
                  <a:lnTo>
                    <a:pt x="3737" y="11703"/>
                  </a:lnTo>
                  <a:lnTo>
                    <a:pt x="4231" y="11896"/>
                  </a:lnTo>
                  <a:lnTo>
                    <a:pt x="4698" y="12115"/>
                  </a:lnTo>
                  <a:lnTo>
                    <a:pt x="5165" y="12363"/>
                  </a:lnTo>
                  <a:lnTo>
                    <a:pt x="5632" y="12637"/>
                  </a:lnTo>
                  <a:lnTo>
                    <a:pt x="6072" y="12912"/>
                  </a:lnTo>
                  <a:lnTo>
                    <a:pt x="6484" y="13214"/>
                  </a:lnTo>
                  <a:lnTo>
                    <a:pt x="6896" y="13544"/>
                  </a:lnTo>
                  <a:lnTo>
                    <a:pt x="7308" y="13873"/>
                  </a:lnTo>
                  <a:lnTo>
                    <a:pt x="7665" y="14231"/>
                  </a:lnTo>
                  <a:lnTo>
                    <a:pt x="8050" y="14615"/>
                  </a:lnTo>
                  <a:lnTo>
                    <a:pt x="8379" y="15000"/>
                  </a:lnTo>
                  <a:lnTo>
                    <a:pt x="8709" y="15412"/>
                  </a:lnTo>
                  <a:lnTo>
                    <a:pt x="9011" y="15851"/>
                  </a:lnTo>
                  <a:lnTo>
                    <a:pt x="9286" y="16291"/>
                  </a:lnTo>
                  <a:lnTo>
                    <a:pt x="9561" y="16758"/>
                  </a:lnTo>
                  <a:lnTo>
                    <a:pt x="9780" y="17225"/>
                  </a:lnTo>
                  <a:lnTo>
                    <a:pt x="10000" y="17692"/>
                  </a:lnTo>
                  <a:lnTo>
                    <a:pt x="10192" y="18186"/>
                  </a:lnTo>
                  <a:lnTo>
                    <a:pt x="10385" y="18708"/>
                  </a:lnTo>
                  <a:lnTo>
                    <a:pt x="10522" y="19203"/>
                  </a:lnTo>
                  <a:lnTo>
                    <a:pt x="10632" y="19752"/>
                  </a:lnTo>
                  <a:lnTo>
                    <a:pt x="10742" y="20274"/>
                  </a:lnTo>
                  <a:lnTo>
                    <a:pt x="10797" y="20824"/>
                  </a:lnTo>
                  <a:lnTo>
                    <a:pt x="10852" y="21373"/>
                  </a:lnTo>
                  <a:lnTo>
                    <a:pt x="10852" y="21922"/>
                  </a:lnTo>
                  <a:lnTo>
                    <a:pt x="11044" y="21922"/>
                  </a:lnTo>
                  <a:lnTo>
                    <a:pt x="11072" y="21373"/>
                  </a:lnTo>
                  <a:lnTo>
                    <a:pt x="11099" y="20824"/>
                  </a:lnTo>
                  <a:lnTo>
                    <a:pt x="11181" y="20274"/>
                  </a:lnTo>
                  <a:lnTo>
                    <a:pt x="11264" y="19752"/>
                  </a:lnTo>
                  <a:lnTo>
                    <a:pt x="11401" y="19203"/>
                  </a:lnTo>
                  <a:lnTo>
                    <a:pt x="11539" y="18708"/>
                  </a:lnTo>
                  <a:lnTo>
                    <a:pt x="11703" y="18186"/>
                  </a:lnTo>
                  <a:lnTo>
                    <a:pt x="11896" y="17692"/>
                  </a:lnTo>
                  <a:lnTo>
                    <a:pt x="12115" y="17225"/>
                  </a:lnTo>
                  <a:lnTo>
                    <a:pt x="12363" y="16758"/>
                  </a:lnTo>
                  <a:lnTo>
                    <a:pt x="12637" y="16291"/>
                  </a:lnTo>
                  <a:lnTo>
                    <a:pt x="12912" y="15851"/>
                  </a:lnTo>
                  <a:lnTo>
                    <a:pt x="13214" y="15412"/>
                  </a:lnTo>
                  <a:lnTo>
                    <a:pt x="13544" y="15000"/>
                  </a:lnTo>
                  <a:lnTo>
                    <a:pt x="13874" y="14615"/>
                  </a:lnTo>
                  <a:lnTo>
                    <a:pt x="14231" y="14231"/>
                  </a:lnTo>
                  <a:lnTo>
                    <a:pt x="14615" y="13873"/>
                  </a:lnTo>
                  <a:lnTo>
                    <a:pt x="15027" y="13544"/>
                  </a:lnTo>
                  <a:lnTo>
                    <a:pt x="15412" y="13214"/>
                  </a:lnTo>
                  <a:lnTo>
                    <a:pt x="15852" y="12912"/>
                  </a:lnTo>
                  <a:lnTo>
                    <a:pt x="16291" y="12637"/>
                  </a:lnTo>
                  <a:lnTo>
                    <a:pt x="16758" y="12363"/>
                  </a:lnTo>
                  <a:lnTo>
                    <a:pt x="17225" y="12115"/>
                  </a:lnTo>
                  <a:lnTo>
                    <a:pt x="17692" y="11896"/>
                  </a:lnTo>
                  <a:lnTo>
                    <a:pt x="18187" y="11703"/>
                  </a:lnTo>
                  <a:lnTo>
                    <a:pt x="18709" y="11538"/>
                  </a:lnTo>
                  <a:lnTo>
                    <a:pt x="19203" y="11401"/>
                  </a:lnTo>
                  <a:lnTo>
                    <a:pt x="19752" y="11264"/>
                  </a:lnTo>
                  <a:lnTo>
                    <a:pt x="20274" y="11181"/>
                  </a:lnTo>
                  <a:lnTo>
                    <a:pt x="20824" y="11099"/>
                  </a:lnTo>
                  <a:lnTo>
                    <a:pt x="21373" y="11071"/>
                  </a:lnTo>
                  <a:lnTo>
                    <a:pt x="21923" y="11044"/>
                  </a:lnTo>
                  <a:lnTo>
                    <a:pt x="21923" y="10852"/>
                  </a:lnTo>
                  <a:lnTo>
                    <a:pt x="21373" y="10852"/>
                  </a:lnTo>
                  <a:lnTo>
                    <a:pt x="20824" y="10797"/>
                  </a:lnTo>
                  <a:lnTo>
                    <a:pt x="20274" y="10742"/>
                  </a:lnTo>
                  <a:lnTo>
                    <a:pt x="19752" y="10632"/>
                  </a:lnTo>
                  <a:lnTo>
                    <a:pt x="19203" y="10522"/>
                  </a:lnTo>
                  <a:lnTo>
                    <a:pt x="18709" y="10385"/>
                  </a:lnTo>
                  <a:lnTo>
                    <a:pt x="18187" y="10192"/>
                  </a:lnTo>
                  <a:lnTo>
                    <a:pt x="17692" y="10000"/>
                  </a:lnTo>
                  <a:lnTo>
                    <a:pt x="17225" y="9780"/>
                  </a:lnTo>
                  <a:lnTo>
                    <a:pt x="16758" y="9560"/>
                  </a:lnTo>
                  <a:lnTo>
                    <a:pt x="16291" y="9286"/>
                  </a:lnTo>
                  <a:lnTo>
                    <a:pt x="15852" y="9011"/>
                  </a:lnTo>
                  <a:lnTo>
                    <a:pt x="15412" y="8709"/>
                  </a:lnTo>
                  <a:lnTo>
                    <a:pt x="15027" y="8379"/>
                  </a:lnTo>
                  <a:lnTo>
                    <a:pt x="14615" y="8050"/>
                  </a:lnTo>
                  <a:lnTo>
                    <a:pt x="14231" y="7665"/>
                  </a:lnTo>
                  <a:lnTo>
                    <a:pt x="13874" y="7308"/>
                  </a:lnTo>
                  <a:lnTo>
                    <a:pt x="13544" y="6896"/>
                  </a:lnTo>
                  <a:lnTo>
                    <a:pt x="13214" y="6484"/>
                  </a:lnTo>
                  <a:lnTo>
                    <a:pt x="12912" y="6072"/>
                  </a:lnTo>
                  <a:lnTo>
                    <a:pt x="12637" y="5632"/>
                  </a:lnTo>
                  <a:lnTo>
                    <a:pt x="12363" y="5165"/>
                  </a:lnTo>
                  <a:lnTo>
                    <a:pt x="12115" y="4698"/>
                  </a:lnTo>
                  <a:lnTo>
                    <a:pt x="11896" y="4231"/>
                  </a:lnTo>
                  <a:lnTo>
                    <a:pt x="11703" y="3737"/>
                  </a:lnTo>
                  <a:lnTo>
                    <a:pt x="11539" y="3215"/>
                  </a:lnTo>
                  <a:lnTo>
                    <a:pt x="11401" y="2720"/>
                  </a:lnTo>
                  <a:lnTo>
                    <a:pt x="11264" y="2198"/>
                  </a:lnTo>
                  <a:lnTo>
                    <a:pt x="11181" y="1649"/>
                  </a:lnTo>
                  <a:lnTo>
                    <a:pt x="11099" y="1099"/>
                  </a:lnTo>
                  <a:lnTo>
                    <a:pt x="11072" y="550"/>
                  </a:lnTo>
                  <a:lnTo>
                    <a:pt x="11044" y="0"/>
                  </a:ln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32"/>
            <p:cNvSpPr/>
            <p:nvPr/>
          </p:nvSpPr>
          <p:spPr>
            <a:xfrm>
              <a:off x="4282085" y="1096175"/>
              <a:ext cx="427224" cy="427224"/>
            </a:xfrm>
            <a:custGeom>
              <a:avLst/>
              <a:gdLst/>
              <a:ahLst/>
              <a:cxnLst/>
              <a:rect l="l" t="t" r="r" b="b"/>
              <a:pathLst>
                <a:path w="21923" h="21923" extrusionOk="0">
                  <a:moveTo>
                    <a:pt x="10962" y="1429"/>
                  </a:moveTo>
                  <a:lnTo>
                    <a:pt x="11017" y="1896"/>
                  </a:lnTo>
                  <a:lnTo>
                    <a:pt x="11127" y="2363"/>
                  </a:lnTo>
                  <a:lnTo>
                    <a:pt x="11236" y="2803"/>
                  </a:lnTo>
                  <a:lnTo>
                    <a:pt x="11346" y="3242"/>
                  </a:lnTo>
                  <a:lnTo>
                    <a:pt x="11484" y="3682"/>
                  </a:lnTo>
                  <a:lnTo>
                    <a:pt x="11648" y="4094"/>
                  </a:lnTo>
                  <a:lnTo>
                    <a:pt x="11841" y="4506"/>
                  </a:lnTo>
                  <a:lnTo>
                    <a:pt x="12033" y="4918"/>
                  </a:lnTo>
                  <a:lnTo>
                    <a:pt x="12225" y="5330"/>
                  </a:lnTo>
                  <a:lnTo>
                    <a:pt x="12445" y="5714"/>
                  </a:lnTo>
                  <a:lnTo>
                    <a:pt x="12692" y="6072"/>
                  </a:lnTo>
                  <a:lnTo>
                    <a:pt x="12940" y="6456"/>
                  </a:lnTo>
                  <a:lnTo>
                    <a:pt x="13214" y="6813"/>
                  </a:lnTo>
                  <a:lnTo>
                    <a:pt x="13516" y="7143"/>
                  </a:lnTo>
                  <a:lnTo>
                    <a:pt x="13791" y="7500"/>
                  </a:lnTo>
                  <a:lnTo>
                    <a:pt x="14121" y="7802"/>
                  </a:lnTo>
                  <a:lnTo>
                    <a:pt x="14423" y="8104"/>
                  </a:lnTo>
                  <a:lnTo>
                    <a:pt x="14753" y="8407"/>
                  </a:lnTo>
                  <a:lnTo>
                    <a:pt x="15110" y="8681"/>
                  </a:lnTo>
                  <a:lnTo>
                    <a:pt x="15467" y="8956"/>
                  </a:lnTo>
                  <a:lnTo>
                    <a:pt x="15824" y="9231"/>
                  </a:lnTo>
                  <a:lnTo>
                    <a:pt x="16209" y="9451"/>
                  </a:lnTo>
                  <a:lnTo>
                    <a:pt x="16593" y="9670"/>
                  </a:lnTo>
                  <a:lnTo>
                    <a:pt x="17005" y="9890"/>
                  </a:lnTo>
                  <a:lnTo>
                    <a:pt x="17417" y="10082"/>
                  </a:lnTo>
                  <a:lnTo>
                    <a:pt x="17829" y="10247"/>
                  </a:lnTo>
                  <a:lnTo>
                    <a:pt x="18242" y="10412"/>
                  </a:lnTo>
                  <a:lnTo>
                    <a:pt x="18681" y="10549"/>
                  </a:lnTo>
                  <a:lnTo>
                    <a:pt x="19121" y="10687"/>
                  </a:lnTo>
                  <a:lnTo>
                    <a:pt x="19588" y="10797"/>
                  </a:lnTo>
                  <a:lnTo>
                    <a:pt x="20027" y="10879"/>
                  </a:lnTo>
                  <a:lnTo>
                    <a:pt x="20494" y="10961"/>
                  </a:lnTo>
                  <a:lnTo>
                    <a:pt x="20027" y="11016"/>
                  </a:lnTo>
                  <a:lnTo>
                    <a:pt x="19588" y="11126"/>
                  </a:lnTo>
                  <a:lnTo>
                    <a:pt x="19121" y="11209"/>
                  </a:lnTo>
                  <a:lnTo>
                    <a:pt x="18681" y="11346"/>
                  </a:lnTo>
                  <a:lnTo>
                    <a:pt x="18242" y="11483"/>
                  </a:lnTo>
                  <a:lnTo>
                    <a:pt x="17829" y="11648"/>
                  </a:lnTo>
                  <a:lnTo>
                    <a:pt x="17417" y="11841"/>
                  </a:lnTo>
                  <a:lnTo>
                    <a:pt x="17005" y="12033"/>
                  </a:lnTo>
                  <a:lnTo>
                    <a:pt x="16593" y="12225"/>
                  </a:lnTo>
                  <a:lnTo>
                    <a:pt x="16209" y="12445"/>
                  </a:lnTo>
                  <a:lnTo>
                    <a:pt x="15824" y="12692"/>
                  </a:lnTo>
                  <a:lnTo>
                    <a:pt x="15467" y="12939"/>
                  </a:lnTo>
                  <a:lnTo>
                    <a:pt x="15110" y="13214"/>
                  </a:lnTo>
                  <a:lnTo>
                    <a:pt x="14753" y="13489"/>
                  </a:lnTo>
                  <a:lnTo>
                    <a:pt x="14423" y="13791"/>
                  </a:lnTo>
                  <a:lnTo>
                    <a:pt x="14121" y="14121"/>
                  </a:lnTo>
                  <a:lnTo>
                    <a:pt x="13791" y="14423"/>
                  </a:lnTo>
                  <a:lnTo>
                    <a:pt x="13516" y="14753"/>
                  </a:lnTo>
                  <a:lnTo>
                    <a:pt x="13214" y="15110"/>
                  </a:lnTo>
                  <a:lnTo>
                    <a:pt x="12940" y="15467"/>
                  </a:lnTo>
                  <a:lnTo>
                    <a:pt x="12692" y="15824"/>
                  </a:lnTo>
                  <a:lnTo>
                    <a:pt x="12445" y="16208"/>
                  </a:lnTo>
                  <a:lnTo>
                    <a:pt x="12225" y="16593"/>
                  </a:lnTo>
                  <a:lnTo>
                    <a:pt x="12033" y="17005"/>
                  </a:lnTo>
                  <a:lnTo>
                    <a:pt x="11841" y="17417"/>
                  </a:lnTo>
                  <a:lnTo>
                    <a:pt x="11648" y="17829"/>
                  </a:lnTo>
                  <a:lnTo>
                    <a:pt x="11484" y="18241"/>
                  </a:lnTo>
                  <a:lnTo>
                    <a:pt x="11346" y="18681"/>
                  </a:lnTo>
                  <a:lnTo>
                    <a:pt x="11236" y="19120"/>
                  </a:lnTo>
                  <a:lnTo>
                    <a:pt x="11127" y="19560"/>
                  </a:lnTo>
                  <a:lnTo>
                    <a:pt x="11017" y="20027"/>
                  </a:lnTo>
                  <a:lnTo>
                    <a:pt x="10962" y="20494"/>
                  </a:lnTo>
                  <a:lnTo>
                    <a:pt x="10879" y="20027"/>
                  </a:lnTo>
                  <a:lnTo>
                    <a:pt x="10797" y="19560"/>
                  </a:lnTo>
                  <a:lnTo>
                    <a:pt x="10687" y="19120"/>
                  </a:lnTo>
                  <a:lnTo>
                    <a:pt x="10577" y="18681"/>
                  </a:lnTo>
                  <a:lnTo>
                    <a:pt x="10412" y="18241"/>
                  </a:lnTo>
                  <a:lnTo>
                    <a:pt x="10275" y="17829"/>
                  </a:lnTo>
                  <a:lnTo>
                    <a:pt x="10083" y="17417"/>
                  </a:lnTo>
                  <a:lnTo>
                    <a:pt x="9890" y="17005"/>
                  </a:lnTo>
                  <a:lnTo>
                    <a:pt x="9671" y="16593"/>
                  </a:lnTo>
                  <a:lnTo>
                    <a:pt x="9451" y="16208"/>
                  </a:lnTo>
                  <a:lnTo>
                    <a:pt x="9231" y="15824"/>
                  </a:lnTo>
                  <a:lnTo>
                    <a:pt x="8956" y="15467"/>
                  </a:lnTo>
                  <a:lnTo>
                    <a:pt x="8709" y="15110"/>
                  </a:lnTo>
                  <a:lnTo>
                    <a:pt x="8407" y="14753"/>
                  </a:lnTo>
                  <a:lnTo>
                    <a:pt x="8105" y="14423"/>
                  </a:lnTo>
                  <a:lnTo>
                    <a:pt x="7802" y="14121"/>
                  </a:lnTo>
                  <a:lnTo>
                    <a:pt x="7500" y="13791"/>
                  </a:lnTo>
                  <a:lnTo>
                    <a:pt x="7143" y="13489"/>
                  </a:lnTo>
                  <a:lnTo>
                    <a:pt x="6814" y="13214"/>
                  </a:lnTo>
                  <a:lnTo>
                    <a:pt x="6456" y="12939"/>
                  </a:lnTo>
                  <a:lnTo>
                    <a:pt x="6099" y="12692"/>
                  </a:lnTo>
                  <a:lnTo>
                    <a:pt x="5715" y="12445"/>
                  </a:lnTo>
                  <a:lnTo>
                    <a:pt x="5330" y="12225"/>
                  </a:lnTo>
                  <a:lnTo>
                    <a:pt x="4918" y="12033"/>
                  </a:lnTo>
                  <a:lnTo>
                    <a:pt x="4506" y="11841"/>
                  </a:lnTo>
                  <a:lnTo>
                    <a:pt x="4094" y="11648"/>
                  </a:lnTo>
                  <a:lnTo>
                    <a:pt x="3682" y="11483"/>
                  </a:lnTo>
                  <a:lnTo>
                    <a:pt x="3242" y="11346"/>
                  </a:lnTo>
                  <a:lnTo>
                    <a:pt x="2803" y="11209"/>
                  </a:lnTo>
                  <a:lnTo>
                    <a:pt x="2363" y="11126"/>
                  </a:lnTo>
                  <a:lnTo>
                    <a:pt x="1896" y="11016"/>
                  </a:lnTo>
                  <a:lnTo>
                    <a:pt x="1429" y="10961"/>
                  </a:lnTo>
                  <a:lnTo>
                    <a:pt x="1896" y="10879"/>
                  </a:lnTo>
                  <a:lnTo>
                    <a:pt x="2363" y="10797"/>
                  </a:lnTo>
                  <a:lnTo>
                    <a:pt x="2803" y="10687"/>
                  </a:lnTo>
                  <a:lnTo>
                    <a:pt x="3242" y="10549"/>
                  </a:lnTo>
                  <a:lnTo>
                    <a:pt x="3682" y="10412"/>
                  </a:lnTo>
                  <a:lnTo>
                    <a:pt x="4094" y="10247"/>
                  </a:lnTo>
                  <a:lnTo>
                    <a:pt x="4506" y="10082"/>
                  </a:lnTo>
                  <a:lnTo>
                    <a:pt x="4918" y="9890"/>
                  </a:lnTo>
                  <a:lnTo>
                    <a:pt x="5330" y="9670"/>
                  </a:lnTo>
                  <a:lnTo>
                    <a:pt x="5715" y="9451"/>
                  </a:lnTo>
                  <a:lnTo>
                    <a:pt x="6099" y="9231"/>
                  </a:lnTo>
                  <a:lnTo>
                    <a:pt x="6456" y="8956"/>
                  </a:lnTo>
                  <a:lnTo>
                    <a:pt x="6814" y="8681"/>
                  </a:lnTo>
                  <a:lnTo>
                    <a:pt x="7143" y="8407"/>
                  </a:lnTo>
                  <a:lnTo>
                    <a:pt x="7500" y="8104"/>
                  </a:lnTo>
                  <a:lnTo>
                    <a:pt x="7802" y="7802"/>
                  </a:lnTo>
                  <a:lnTo>
                    <a:pt x="8105" y="7500"/>
                  </a:lnTo>
                  <a:lnTo>
                    <a:pt x="8407" y="7143"/>
                  </a:lnTo>
                  <a:lnTo>
                    <a:pt x="8709" y="6813"/>
                  </a:lnTo>
                  <a:lnTo>
                    <a:pt x="8956" y="6456"/>
                  </a:lnTo>
                  <a:lnTo>
                    <a:pt x="9231" y="6072"/>
                  </a:lnTo>
                  <a:lnTo>
                    <a:pt x="9451" y="5714"/>
                  </a:lnTo>
                  <a:lnTo>
                    <a:pt x="9671" y="5330"/>
                  </a:lnTo>
                  <a:lnTo>
                    <a:pt x="9890" y="4918"/>
                  </a:lnTo>
                  <a:lnTo>
                    <a:pt x="10083" y="4506"/>
                  </a:lnTo>
                  <a:lnTo>
                    <a:pt x="10275" y="4094"/>
                  </a:lnTo>
                  <a:lnTo>
                    <a:pt x="10412" y="3682"/>
                  </a:lnTo>
                  <a:lnTo>
                    <a:pt x="10577" y="3242"/>
                  </a:lnTo>
                  <a:lnTo>
                    <a:pt x="10687" y="2803"/>
                  </a:lnTo>
                  <a:lnTo>
                    <a:pt x="10797" y="2363"/>
                  </a:lnTo>
                  <a:lnTo>
                    <a:pt x="10879" y="1896"/>
                  </a:lnTo>
                  <a:lnTo>
                    <a:pt x="10962" y="1429"/>
                  </a:lnTo>
                  <a:close/>
                  <a:moveTo>
                    <a:pt x="10852" y="0"/>
                  </a:moveTo>
                  <a:lnTo>
                    <a:pt x="10852" y="550"/>
                  </a:lnTo>
                  <a:lnTo>
                    <a:pt x="10797" y="1099"/>
                  </a:lnTo>
                  <a:lnTo>
                    <a:pt x="10742" y="1649"/>
                  </a:lnTo>
                  <a:lnTo>
                    <a:pt x="10632" y="2198"/>
                  </a:lnTo>
                  <a:lnTo>
                    <a:pt x="10522" y="2720"/>
                  </a:lnTo>
                  <a:lnTo>
                    <a:pt x="10385" y="3215"/>
                  </a:lnTo>
                  <a:lnTo>
                    <a:pt x="10192" y="3737"/>
                  </a:lnTo>
                  <a:lnTo>
                    <a:pt x="10000" y="4231"/>
                  </a:lnTo>
                  <a:lnTo>
                    <a:pt x="9780" y="4698"/>
                  </a:lnTo>
                  <a:lnTo>
                    <a:pt x="9561" y="5165"/>
                  </a:lnTo>
                  <a:lnTo>
                    <a:pt x="9286" y="5632"/>
                  </a:lnTo>
                  <a:lnTo>
                    <a:pt x="9011" y="6072"/>
                  </a:lnTo>
                  <a:lnTo>
                    <a:pt x="8709" y="6484"/>
                  </a:lnTo>
                  <a:lnTo>
                    <a:pt x="8379" y="6896"/>
                  </a:lnTo>
                  <a:lnTo>
                    <a:pt x="8050" y="7308"/>
                  </a:lnTo>
                  <a:lnTo>
                    <a:pt x="7665" y="7665"/>
                  </a:lnTo>
                  <a:lnTo>
                    <a:pt x="7308" y="8050"/>
                  </a:lnTo>
                  <a:lnTo>
                    <a:pt x="6896" y="8379"/>
                  </a:lnTo>
                  <a:lnTo>
                    <a:pt x="6484" y="8709"/>
                  </a:lnTo>
                  <a:lnTo>
                    <a:pt x="6072" y="9011"/>
                  </a:lnTo>
                  <a:lnTo>
                    <a:pt x="5632" y="9286"/>
                  </a:lnTo>
                  <a:lnTo>
                    <a:pt x="5165" y="9560"/>
                  </a:lnTo>
                  <a:lnTo>
                    <a:pt x="4698" y="9780"/>
                  </a:lnTo>
                  <a:lnTo>
                    <a:pt x="4231" y="10000"/>
                  </a:lnTo>
                  <a:lnTo>
                    <a:pt x="3737" y="10192"/>
                  </a:lnTo>
                  <a:lnTo>
                    <a:pt x="3215" y="10385"/>
                  </a:lnTo>
                  <a:lnTo>
                    <a:pt x="2720" y="10522"/>
                  </a:lnTo>
                  <a:lnTo>
                    <a:pt x="2198" y="10632"/>
                  </a:lnTo>
                  <a:lnTo>
                    <a:pt x="1649" y="10742"/>
                  </a:lnTo>
                  <a:lnTo>
                    <a:pt x="1100" y="10797"/>
                  </a:lnTo>
                  <a:lnTo>
                    <a:pt x="550" y="10852"/>
                  </a:lnTo>
                  <a:lnTo>
                    <a:pt x="1" y="10852"/>
                  </a:lnTo>
                  <a:lnTo>
                    <a:pt x="1" y="11044"/>
                  </a:lnTo>
                  <a:lnTo>
                    <a:pt x="550" y="11071"/>
                  </a:lnTo>
                  <a:lnTo>
                    <a:pt x="1100" y="11099"/>
                  </a:lnTo>
                  <a:lnTo>
                    <a:pt x="1649" y="11181"/>
                  </a:lnTo>
                  <a:lnTo>
                    <a:pt x="2198" y="11264"/>
                  </a:lnTo>
                  <a:lnTo>
                    <a:pt x="2720" y="11401"/>
                  </a:lnTo>
                  <a:lnTo>
                    <a:pt x="3215" y="11538"/>
                  </a:lnTo>
                  <a:lnTo>
                    <a:pt x="3737" y="11703"/>
                  </a:lnTo>
                  <a:lnTo>
                    <a:pt x="4231" y="11896"/>
                  </a:lnTo>
                  <a:lnTo>
                    <a:pt x="4698" y="12115"/>
                  </a:lnTo>
                  <a:lnTo>
                    <a:pt x="5165" y="12363"/>
                  </a:lnTo>
                  <a:lnTo>
                    <a:pt x="5632" y="12637"/>
                  </a:lnTo>
                  <a:lnTo>
                    <a:pt x="6072" y="12912"/>
                  </a:lnTo>
                  <a:lnTo>
                    <a:pt x="6484" y="13214"/>
                  </a:lnTo>
                  <a:lnTo>
                    <a:pt x="6896" y="13544"/>
                  </a:lnTo>
                  <a:lnTo>
                    <a:pt x="7308" y="13873"/>
                  </a:lnTo>
                  <a:lnTo>
                    <a:pt x="7665" y="14231"/>
                  </a:lnTo>
                  <a:lnTo>
                    <a:pt x="8050" y="14615"/>
                  </a:lnTo>
                  <a:lnTo>
                    <a:pt x="8379" y="15000"/>
                  </a:lnTo>
                  <a:lnTo>
                    <a:pt x="8709" y="15412"/>
                  </a:lnTo>
                  <a:lnTo>
                    <a:pt x="9011" y="15851"/>
                  </a:lnTo>
                  <a:lnTo>
                    <a:pt x="9286" y="16291"/>
                  </a:lnTo>
                  <a:lnTo>
                    <a:pt x="9561" y="16758"/>
                  </a:lnTo>
                  <a:lnTo>
                    <a:pt x="9780" y="17225"/>
                  </a:lnTo>
                  <a:lnTo>
                    <a:pt x="10000" y="17692"/>
                  </a:lnTo>
                  <a:lnTo>
                    <a:pt x="10192" y="18186"/>
                  </a:lnTo>
                  <a:lnTo>
                    <a:pt x="10385" y="18708"/>
                  </a:lnTo>
                  <a:lnTo>
                    <a:pt x="10522" y="19203"/>
                  </a:lnTo>
                  <a:lnTo>
                    <a:pt x="10632" y="19752"/>
                  </a:lnTo>
                  <a:lnTo>
                    <a:pt x="10742" y="20274"/>
                  </a:lnTo>
                  <a:lnTo>
                    <a:pt x="10797" y="20824"/>
                  </a:lnTo>
                  <a:lnTo>
                    <a:pt x="10852" y="21373"/>
                  </a:lnTo>
                  <a:lnTo>
                    <a:pt x="10852" y="21922"/>
                  </a:lnTo>
                  <a:lnTo>
                    <a:pt x="11044" y="21922"/>
                  </a:lnTo>
                  <a:lnTo>
                    <a:pt x="11072" y="21373"/>
                  </a:lnTo>
                  <a:lnTo>
                    <a:pt x="11099" y="20824"/>
                  </a:lnTo>
                  <a:lnTo>
                    <a:pt x="11181" y="20274"/>
                  </a:lnTo>
                  <a:lnTo>
                    <a:pt x="11264" y="19752"/>
                  </a:lnTo>
                  <a:lnTo>
                    <a:pt x="11401" y="19203"/>
                  </a:lnTo>
                  <a:lnTo>
                    <a:pt x="11539" y="18708"/>
                  </a:lnTo>
                  <a:lnTo>
                    <a:pt x="11703" y="18186"/>
                  </a:lnTo>
                  <a:lnTo>
                    <a:pt x="11896" y="17692"/>
                  </a:lnTo>
                  <a:lnTo>
                    <a:pt x="12115" y="17225"/>
                  </a:lnTo>
                  <a:lnTo>
                    <a:pt x="12363" y="16758"/>
                  </a:lnTo>
                  <a:lnTo>
                    <a:pt x="12637" y="16291"/>
                  </a:lnTo>
                  <a:lnTo>
                    <a:pt x="12912" y="15851"/>
                  </a:lnTo>
                  <a:lnTo>
                    <a:pt x="13214" y="15412"/>
                  </a:lnTo>
                  <a:lnTo>
                    <a:pt x="13544" y="15000"/>
                  </a:lnTo>
                  <a:lnTo>
                    <a:pt x="13874" y="14615"/>
                  </a:lnTo>
                  <a:lnTo>
                    <a:pt x="14231" y="14231"/>
                  </a:lnTo>
                  <a:lnTo>
                    <a:pt x="14615" y="13873"/>
                  </a:lnTo>
                  <a:lnTo>
                    <a:pt x="15027" y="13544"/>
                  </a:lnTo>
                  <a:lnTo>
                    <a:pt x="15412" y="13214"/>
                  </a:lnTo>
                  <a:lnTo>
                    <a:pt x="15852" y="12912"/>
                  </a:lnTo>
                  <a:lnTo>
                    <a:pt x="16291" y="12637"/>
                  </a:lnTo>
                  <a:lnTo>
                    <a:pt x="16758" y="12363"/>
                  </a:lnTo>
                  <a:lnTo>
                    <a:pt x="17225" y="12115"/>
                  </a:lnTo>
                  <a:lnTo>
                    <a:pt x="17692" y="11896"/>
                  </a:lnTo>
                  <a:lnTo>
                    <a:pt x="18187" y="11703"/>
                  </a:lnTo>
                  <a:lnTo>
                    <a:pt x="18709" y="11538"/>
                  </a:lnTo>
                  <a:lnTo>
                    <a:pt x="19203" y="11401"/>
                  </a:lnTo>
                  <a:lnTo>
                    <a:pt x="19752" y="11264"/>
                  </a:lnTo>
                  <a:lnTo>
                    <a:pt x="20274" y="11181"/>
                  </a:lnTo>
                  <a:lnTo>
                    <a:pt x="20824" y="11099"/>
                  </a:lnTo>
                  <a:lnTo>
                    <a:pt x="21373" y="11071"/>
                  </a:lnTo>
                  <a:lnTo>
                    <a:pt x="21923" y="11044"/>
                  </a:lnTo>
                  <a:lnTo>
                    <a:pt x="21923" y="10852"/>
                  </a:lnTo>
                  <a:lnTo>
                    <a:pt x="21373" y="10852"/>
                  </a:lnTo>
                  <a:lnTo>
                    <a:pt x="20824" y="10797"/>
                  </a:lnTo>
                  <a:lnTo>
                    <a:pt x="20274" y="10742"/>
                  </a:lnTo>
                  <a:lnTo>
                    <a:pt x="19752" y="10632"/>
                  </a:lnTo>
                  <a:lnTo>
                    <a:pt x="19203" y="10522"/>
                  </a:lnTo>
                  <a:lnTo>
                    <a:pt x="18709" y="10385"/>
                  </a:lnTo>
                  <a:lnTo>
                    <a:pt x="18187" y="10192"/>
                  </a:lnTo>
                  <a:lnTo>
                    <a:pt x="17692" y="10000"/>
                  </a:lnTo>
                  <a:lnTo>
                    <a:pt x="17225" y="9780"/>
                  </a:lnTo>
                  <a:lnTo>
                    <a:pt x="16758" y="9560"/>
                  </a:lnTo>
                  <a:lnTo>
                    <a:pt x="16291" y="9286"/>
                  </a:lnTo>
                  <a:lnTo>
                    <a:pt x="15852" y="9011"/>
                  </a:lnTo>
                  <a:lnTo>
                    <a:pt x="15412" y="8709"/>
                  </a:lnTo>
                  <a:lnTo>
                    <a:pt x="15027" y="8379"/>
                  </a:lnTo>
                  <a:lnTo>
                    <a:pt x="14615" y="8050"/>
                  </a:lnTo>
                  <a:lnTo>
                    <a:pt x="14231" y="7665"/>
                  </a:lnTo>
                  <a:lnTo>
                    <a:pt x="13874" y="7308"/>
                  </a:lnTo>
                  <a:lnTo>
                    <a:pt x="13544" y="6896"/>
                  </a:lnTo>
                  <a:lnTo>
                    <a:pt x="13214" y="6484"/>
                  </a:lnTo>
                  <a:lnTo>
                    <a:pt x="12912" y="6072"/>
                  </a:lnTo>
                  <a:lnTo>
                    <a:pt x="12637" y="5632"/>
                  </a:lnTo>
                  <a:lnTo>
                    <a:pt x="12363" y="5165"/>
                  </a:lnTo>
                  <a:lnTo>
                    <a:pt x="12115" y="4698"/>
                  </a:lnTo>
                  <a:lnTo>
                    <a:pt x="11896" y="4231"/>
                  </a:lnTo>
                  <a:lnTo>
                    <a:pt x="11703" y="3737"/>
                  </a:lnTo>
                  <a:lnTo>
                    <a:pt x="11539" y="3215"/>
                  </a:lnTo>
                  <a:lnTo>
                    <a:pt x="11401" y="2720"/>
                  </a:lnTo>
                  <a:lnTo>
                    <a:pt x="11264" y="2198"/>
                  </a:lnTo>
                  <a:lnTo>
                    <a:pt x="11181" y="1649"/>
                  </a:lnTo>
                  <a:lnTo>
                    <a:pt x="11099" y="1099"/>
                  </a:lnTo>
                  <a:lnTo>
                    <a:pt x="11072" y="550"/>
                  </a:lnTo>
                  <a:lnTo>
                    <a:pt x="11044" y="0"/>
                  </a:ln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32"/>
            <p:cNvSpPr/>
            <p:nvPr/>
          </p:nvSpPr>
          <p:spPr>
            <a:xfrm>
              <a:off x="4761645" y="1096175"/>
              <a:ext cx="427224" cy="427224"/>
            </a:xfrm>
            <a:custGeom>
              <a:avLst/>
              <a:gdLst/>
              <a:ahLst/>
              <a:cxnLst/>
              <a:rect l="l" t="t" r="r" b="b"/>
              <a:pathLst>
                <a:path w="21923" h="21923" extrusionOk="0">
                  <a:moveTo>
                    <a:pt x="10962" y="1429"/>
                  </a:moveTo>
                  <a:lnTo>
                    <a:pt x="11017" y="1896"/>
                  </a:lnTo>
                  <a:lnTo>
                    <a:pt x="11127" y="2363"/>
                  </a:lnTo>
                  <a:lnTo>
                    <a:pt x="11236" y="2803"/>
                  </a:lnTo>
                  <a:lnTo>
                    <a:pt x="11346" y="3242"/>
                  </a:lnTo>
                  <a:lnTo>
                    <a:pt x="11484" y="3682"/>
                  </a:lnTo>
                  <a:lnTo>
                    <a:pt x="11648" y="4094"/>
                  </a:lnTo>
                  <a:lnTo>
                    <a:pt x="11841" y="4506"/>
                  </a:lnTo>
                  <a:lnTo>
                    <a:pt x="12033" y="4918"/>
                  </a:lnTo>
                  <a:lnTo>
                    <a:pt x="12225" y="5330"/>
                  </a:lnTo>
                  <a:lnTo>
                    <a:pt x="12445" y="5714"/>
                  </a:lnTo>
                  <a:lnTo>
                    <a:pt x="12692" y="6072"/>
                  </a:lnTo>
                  <a:lnTo>
                    <a:pt x="12940" y="6456"/>
                  </a:lnTo>
                  <a:lnTo>
                    <a:pt x="13214" y="6813"/>
                  </a:lnTo>
                  <a:lnTo>
                    <a:pt x="13516" y="7143"/>
                  </a:lnTo>
                  <a:lnTo>
                    <a:pt x="13791" y="7500"/>
                  </a:lnTo>
                  <a:lnTo>
                    <a:pt x="14121" y="7802"/>
                  </a:lnTo>
                  <a:lnTo>
                    <a:pt x="14423" y="8104"/>
                  </a:lnTo>
                  <a:lnTo>
                    <a:pt x="14753" y="8407"/>
                  </a:lnTo>
                  <a:lnTo>
                    <a:pt x="15110" y="8681"/>
                  </a:lnTo>
                  <a:lnTo>
                    <a:pt x="15467" y="8956"/>
                  </a:lnTo>
                  <a:lnTo>
                    <a:pt x="15824" y="9231"/>
                  </a:lnTo>
                  <a:lnTo>
                    <a:pt x="16209" y="9451"/>
                  </a:lnTo>
                  <a:lnTo>
                    <a:pt x="16593" y="9670"/>
                  </a:lnTo>
                  <a:lnTo>
                    <a:pt x="17005" y="9890"/>
                  </a:lnTo>
                  <a:lnTo>
                    <a:pt x="17417" y="10082"/>
                  </a:lnTo>
                  <a:lnTo>
                    <a:pt x="17829" y="10247"/>
                  </a:lnTo>
                  <a:lnTo>
                    <a:pt x="18242" y="10412"/>
                  </a:lnTo>
                  <a:lnTo>
                    <a:pt x="18681" y="10549"/>
                  </a:lnTo>
                  <a:lnTo>
                    <a:pt x="19121" y="10687"/>
                  </a:lnTo>
                  <a:lnTo>
                    <a:pt x="19588" y="10797"/>
                  </a:lnTo>
                  <a:lnTo>
                    <a:pt x="20027" y="10879"/>
                  </a:lnTo>
                  <a:lnTo>
                    <a:pt x="20494" y="10961"/>
                  </a:lnTo>
                  <a:lnTo>
                    <a:pt x="20027" y="11016"/>
                  </a:lnTo>
                  <a:lnTo>
                    <a:pt x="19588" y="11126"/>
                  </a:lnTo>
                  <a:lnTo>
                    <a:pt x="19121" y="11209"/>
                  </a:lnTo>
                  <a:lnTo>
                    <a:pt x="18681" y="11346"/>
                  </a:lnTo>
                  <a:lnTo>
                    <a:pt x="18242" y="11483"/>
                  </a:lnTo>
                  <a:lnTo>
                    <a:pt x="17829" y="11648"/>
                  </a:lnTo>
                  <a:lnTo>
                    <a:pt x="17417" y="11841"/>
                  </a:lnTo>
                  <a:lnTo>
                    <a:pt x="17005" y="12033"/>
                  </a:lnTo>
                  <a:lnTo>
                    <a:pt x="16593" y="12225"/>
                  </a:lnTo>
                  <a:lnTo>
                    <a:pt x="16209" y="12445"/>
                  </a:lnTo>
                  <a:lnTo>
                    <a:pt x="15824" y="12692"/>
                  </a:lnTo>
                  <a:lnTo>
                    <a:pt x="15467" y="12939"/>
                  </a:lnTo>
                  <a:lnTo>
                    <a:pt x="15110" y="13214"/>
                  </a:lnTo>
                  <a:lnTo>
                    <a:pt x="14753" y="13489"/>
                  </a:lnTo>
                  <a:lnTo>
                    <a:pt x="14423" y="13791"/>
                  </a:lnTo>
                  <a:lnTo>
                    <a:pt x="14121" y="14121"/>
                  </a:lnTo>
                  <a:lnTo>
                    <a:pt x="13791" y="14423"/>
                  </a:lnTo>
                  <a:lnTo>
                    <a:pt x="13516" y="14753"/>
                  </a:lnTo>
                  <a:lnTo>
                    <a:pt x="13214" y="15110"/>
                  </a:lnTo>
                  <a:lnTo>
                    <a:pt x="12940" y="15467"/>
                  </a:lnTo>
                  <a:lnTo>
                    <a:pt x="12692" y="15824"/>
                  </a:lnTo>
                  <a:lnTo>
                    <a:pt x="12445" y="16208"/>
                  </a:lnTo>
                  <a:lnTo>
                    <a:pt x="12225" y="16593"/>
                  </a:lnTo>
                  <a:lnTo>
                    <a:pt x="12033" y="17005"/>
                  </a:lnTo>
                  <a:lnTo>
                    <a:pt x="11841" y="17417"/>
                  </a:lnTo>
                  <a:lnTo>
                    <a:pt x="11648" y="17829"/>
                  </a:lnTo>
                  <a:lnTo>
                    <a:pt x="11484" y="18241"/>
                  </a:lnTo>
                  <a:lnTo>
                    <a:pt x="11346" y="18681"/>
                  </a:lnTo>
                  <a:lnTo>
                    <a:pt x="11236" y="19120"/>
                  </a:lnTo>
                  <a:lnTo>
                    <a:pt x="11127" y="19560"/>
                  </a:lnTo>
                  <a:lnTo>
                    <a:pt x="11017" y="20027"/>
                  </a:lnTo>
                  <a:lnTo>
                    <a:pt x="10962" y="20494"/>
                  </a:lnTo>
                  <a:lnTo>
                    <a:pt x="10879" y="20027"/>
                  </a:lnTo>
                  <a:lnTo>
                    <a:pt x="10797" y="19560"/>
                  </a:lnTo>
                  <a:lnTo>
                    <a:pt x="10687" y="19120"/>
                  </a:lnTo>
                  <a:lnTo>
                    <a:pt x="10577" y="18681"/>
                  </a:lnTo>
                  <a:lnTo>
                    <a:pt x="10412" y="18241"/>
                  </a:lnTo>
                  <a:lnTo>
                    <a:pt x="10275" y="17829"/>
                  </a:lnTo>
                  <a:lnTo>
                    <a:pt x="10083" y="17417"/>
                  </a:lnTo>
                  <a:lnTo>
                    <a:pt x="9890" y="17005"/>
                  </a:lnTo>
                  <a:lnTo>
                    <a:pt x="9671" y="16593"/>
                  </a:lnTo>
                  <a:lnTo>
                    <a:pt x="9451" y="16208"/>
                  </a:lnTo>
                  <a:lnTo>
                    <a:pt x="9231" y="15824"/>
                  </a:lnTo>
                  <a:lnTo>
                    <a:pt x="8956" y="15467"/>
                  </a:lnTo>
                  <a:lnTo>
                    <a:pt x="8709" y="15110"/>
                  </a:lnTo>
                  <a:lnTo>
                    <a:pt x="8407" y="14753"/>
                  </a:lnTo>
                  <a:lnTo>
                    <a:pt x="8105" y="14423"/>
                  </a:lnTo>
                  <a:lnTo>
                    <a:pt x="7802" y="14121"/>
                  </a:lnTo>
                  <a:lnTo>
                    <a:pt x="7500" y="13791"/>
                  </a:lnTo>
                  <a:lnTo>
                    <a:pt x="7143" y="13489"/>
                  </a:lnTo>
                  <a:lnTo>
                    <a:pt x="6814" y="13214"/>
                  </a:lnTo>
                  <a:lnTo>
                    <a:pt x="6456" y="12939"/>
                  </a:lnTo>
                  <a:lnTo>
                    <a:pt x="6099" y="12692"/>
                  </a:lnTo>
                  <a:lnTo>
                    <a:pt x="5715" y="12445"/>
                  </a:lnTo>
                  <a:lnTo>
                    <a:pt x="5330" y="12225"/>
                  </a:lnTo>
                  <a:lnTo>
                    <a:pt x="4918" y="12033"/>
                  </a:lnTo>
                  <a:lnTo>
                    <a:pt x="4506" y="11841"/>
                  </a:lnTo>
                  <a:lnTo>
                    <a:pt x="4094" y="11648"/>
                  </a:lnTo>
                  <a:lnTo>
                    <a:pt x="3682" y="11483"/>
                  </a:lnTo>
                  <a:lnTo>
                    <a:pt x="3242" y="11346"/>
                  </a:lnTo>
                  <a:lnTo>
                    <a:pt x="2803" y="11209"/>
                  </a:lnTo>
                  <a:lnTo>
                    <a:pt x="2363" y="11126"/>
                  </a:lnTo>
                  <a:lnTo>
                    <a:pt x="1896" y="11016"/>
                  </a:lnTo>
                  <a:lnTo>
                    <a:pt x="1429" y="10961"/>
                  </a:lnTo>
                  <a:lnTo>
                    <a:pt x="1896" y="10879"/>
                  </a:lnTo>
                  <a:lnTo>
                    <a:pt x="2363" y="10797"/>
                  </a:lnTo>
                  <a:lnTo>
                    <a:pt x="2803" y="10687"/>
                  </a:lnTo>
                  <a:lnTo>
                    <a:pt x="3242" y="10549"/>
                  </a:lnTo>
                  <a:lnTo>
                    <a:pt x="3682" y="10412"/>
                  </a:lnTo>
                  <a:lnTo>
                    <a:pt x="4094" y="10247"/>
                  </a:lnTo>
                  <a:lnTo>
                    <a:pt x="4506" y="10082"/>
                  </a:lnTo>
                  <a:lnTo>
                    <a:pt x="4918" y="9890"/>
                  </a:lnTo>
                  <a:lnTo>
                    <a:pt x="5330" y="9670"/>
                  </a:lnTo>
                  <a:lnTo>
                    <a:pt x="5715" y="9451"/>
                  </a:lnTo>
                  <a:lnTo>
                    <a:pt x="6099" y="9231"/>
                  </a:lnTo>
                  <a:lnTo>
                    <a:pt x="6456" y="8956"/>
                  </a:lnTo>
                  <a:lnTo>
                    <a:pt x="6814" y="8681"/>
                  </a:lnTo>
                  <a:lnTo>
                    <a:pt x="7143" y="8407"/>
                  </a:lnTo>
                  <a:lnTo>
                    <a:pt x="7500" y="8104"/>
                  </a:lnTo>
                  <a:lnTo>
                    <a:pt x="7802" y="7802"/>
                  </a:lnTo>
                  <a:lnTo>
                    <a:pt x="8105" y="7500"/>
                  </a:lnTo>
                  <a:lnTo>
                    <a:pt x="8407" y="7143"/>
                  </a:lnTo>
                  <a:lnTo>
                    <a:pt x="8709" y="6813"/>
                  </a:lnTo>
                  <a:lnTo>
                    <a:pt x="8956" y="6456"/>
                  </a:lnTo>
                  <a:lnTo>
                    <a:pt x="9231" y="6072"/>
                  </a:lnTo>
                  <a:lnTo>
                    <a:pt x="9451" y="5714"/>
                  </a:lnTo>
                  <a:lnTo>
                    <a:pt x="9671" y="5330"/>
                  </a:lnTo>
                  <a:lnTo>
                    <a:pt x="9890" y="4918"/>
                  </a:lnTo>
                  <a:lnTo>
                    <a:pt x="10083" y="4506"/>
                  </a:lnTo>
                  <a:lnTo>
                    <a:pt x="10275" y="4094"/>
                  </a:lnTo>
                  <a:lnTo>
                    <a:pt x="10412" y="3682"/>
                  </a:lnTo>
                  <a:lnTo>
                    <a:pt x="10577" y="3242"/>
                  </a:lnTo>
                  <a:lnTo>
                    <a:pt x="10687" y="2803"/>
                  </a:lnTo>
                  <a:lnTo>
                    <a:pt x="10797" y="2363"/>
                  </a:lnTo>
                  <a:lnTo>
                    <a:pt x="10879" y="1896"/>
                  </a:lnTo>
                  <a:lnTo>
                    <a:pt x="10962" y="1429"/>
                  </a:lnTo>
                  <a:close/>
                  <a:moveTo>
                    <a:pt x="10852" y="0"/>
                  </a:moveTo>
                  <a:lnTo>
                    <a:pt x="10852" y="550"/>
                  </a:lnTo>
                  <a:lnTo>
                    <a:pt x="10797" y="1099"/>
                  </a:lnTo>
                  <a:lnTo>
                    <a:pt x="10742" y="1649"/>
                  </a:lnTo>
                  <a:lnTo>
                    <a:pt x="10632" y="2198"/>
                  </a:lnTo>
                  <a:lnTo>
                    <a:pt x="10522" y="2720"/>
                  </a:lnTo>
                  <a:lnTo>
                    <a:pt x="10385" y="3215"/>
                  </a:lnTo>
                  <a:lnTo>
                    <a:pt x="10192" y="3737"/>
                  </a:lnTo>
                  <a:lnTo>
                    <a:pt x="10000" y="4231"/>
                  </a:lnTo>
                  <a:lnTo>
                    <a:pt x="9780" y="4698"/>
                  </a:lnTo>
                  <a:lnTo>
                    <a:pt x="9561" y="5165"/>
                  </a:lnTo>
                  <a:lnTo>
                    <a:pt x="9286" y="5632"/>
                  </a:lnTo>
                  <a:lnTo>
                    <a:pt x="9011" y="6072"/>
                  </a:lnTo>
                  <a:lnTo>
                    <a:pt x="8709" y="6484"/>
                  </a:lnTo>
                  <a:lnTo>
                    <a:pt x="8379" y="6896"/>
                  </a:lnTo>
                  <a:lnTo>
                    <a:pt x="8050" y="7308"/>
                  </a:lnTo>
                  <a:lnTo>
                    <a:pt x="7665" y="7665"/>
                  </a:lnTo>
                  <a:lnTo>
                    <a:pt x="7308" y="8050"/>
                  </a:lnTo>
                  <a:lnTo>
                    <a:pt x="6896" y="8379"/>
                  </a:lnTo>
                  <a:lnTo>
                    <a:pt x="6484" y="8709"/>
                  </a:lnTo>
                  <a:lnTo>
                    <a:pt x="6072" y="9011"/>
                  </a:lnTo>
                  <a:lnTo>
                    <a:pt x="5632" y="9286"/>
                  </a:lnTo>
                  <a:lnTo>
                    <a:pt x="5165" y="9560"/>
                  </a:lnTo>
                  <a:lnTo>
                    <a:pt x="4698" y="9780"/>
                  </a:lnTo>
                  <a:lnTo>
                    <a:pt x="4231" y="10000"/>
                  </a:lnTo>
                  <a:lnTo>
                    <a:pt x="3737" y="10192"/>
                  </a:lnTo>
                  <a:lnTo>
                    <a:pt x="3215" y="10385"/>
                  </a:lnTo>
                  <a:lnTo>
                    <a:pt x="2720" y="10522"/>
                  </a:lnTo>
                  <a:lnTo>
                    <a:pt x="2198" y="10632"/>
                  </a:lnTo>
                  <a:lnTo>
                    <a:pt x="1649" y="10742"/>
                  </a:lnTo>
                  <a:lnTo>
                    <a:pt x="1100" y="10797"/>
                  </a:lnTo>
                  <a:lnTo>
                    <a:pt x="550" y="10852"/>
                  </a:lnTo>
                  <a:lnTo>
                    <a:pt x="1" y="10852"/>
                  </a:lnTo>
                  <a:lnTo>
                    <a:pt x="1" y="11044"/>
                  </a:lnTo>
                  <a:lnTo>
                    <a:pt x="550" y="11071"/>
                  </a:lnTo>
                  <a:lnTo>
                    <a:pt x="1100" y="11099"/>
                  </a:lnTo>
                  <a:lnTo>
                    <a:pt x="1649" y="11181"/>
                  </a:lnTo>
                  <a:lnTo>
                    <a:pt x="2198" y="11264"/>
                  </a:lnTo>
                  <a:lnTo>
                    <a:pt x="2720" y="11401"/>
                  </a:lnTo>
                  <a:lnTo>
                    <a:pt x="3215" y="11538"/>
                  </a:lnTo>
                  <a:lnTo>
                    <a:pt x="3737" y="11703"/>
                  </a:lnTo>
                  <a:lnTo>
                    <a:pt x="4231" y="11896"/>
                  </a:lnTo>
                  <a:lnTo>
                    <a:pt x="4698" y="12115"/>
                  </a:lnTo>
                  <a:lnTo>
                    <a:pt x="5165" y="12363"/>
                  </a:lnTo>
                  <a:lnTo>
                    <a:pt x="5632" y="12637"/>
                  </a:lnTo>
                  <a:lnTo>
                    <a:pt x="6072" y="12912"/>
                  </a:lnTo>
                  <a:lnTo>
                    <a:pt x="6484" y="13214"/>
                  </a:lnTo>
                  <a:lnTo>
                    <a:pt x="6896" y="13544"/>
                  </a:lnTo>
                  <a:lnTo>
                    <a:pt x="7308" y="13873"/>
                  </a:lnTo>
                  <a:lnTo>
                    <a:pt x="7665" y="14231"/>
                  </a:lnTo>
                  <a:lnTo>
                    <a:pt x="8050" y="14615"/>
                  </a:lnTo>
                  <a:lnTo>
                    <a:pt x="8379" y="15000"/>
                  </a:lnTo>
                  <a:lnTo>
                    <a:pt x="8709" y="15412"/>
                  </a:lnTo>
                  <a:lnTo>
                    <a:pt x="9011" y="15851"/>
                  </a:lnTo>
                  <a:lnTo>
                    <a:pt x="9286" y="16291"/>
                  </a:lnTo>
                  <a:lnTo>
                    <a:pt x="9561" y="16758"/>
                  </a:lnTo>
                  <a:lnTo>
                    <a:pt x="9780" y="17225"/>
                  </a:lnTo>
                  <a:lnTo>
                    <a:pt x="10000" y="17692"/>
                  </a:lnTo>
                  <a:lnTo>
                    <a:pt x="10192" y="18186"/>
                  </a:lnTo>
                  <a:lnTo>
                    <a:pt x="10385" y="18708"/>
                  </a:lnTo>
                  <a:lnTo>
                    <a:pt x="10522" y="19203"/>
                  </a:lnTo>
                  <a:lnTo>
                    <a:pt x="10632" y="19752"/>
                  </a:lnTo>
                  <a:lnTo>
                    <a:pt x="10742" y="20274"/>
                  </a:lnTo>
                  <a:lnTo>
                    <a:pt x="10797" y="20824"/>
                  </a:lnTo>
                  <a:lnTo>
                    <a:pt x="10852" y="21373"/>
                  </a:lnTo>
                  <a:lnTo>
                    <a:pt x="10852" y="21922"/>
                  </a:lnTo>
                  <a:lnTo>
                    <a:pt x="11044" y="21922"/>
                  </a:lnTo>
                  <a:lnTo>
                    <a:pt x="11072" y="21373"/>
                  </a:lnTo>
                  <a:lnTo>
                    <a:pt x="11099" y="20824"/>
                  </a:lnTo>
                  <a:lnTo>
                    <a:pt x="11181" y="20274"/>
                  </a:lnTo>
                  <a:lnTo>
                    <a:pt x="11264" y="19752"/>
                  </a:lnTo>
                  <a:lnTo>
                    <a:pt x="11401" y="19203"/>
                  </a:lnTo>
                  <a:lnTo>
                    <a:pt x="11539" y="18708"/>
                  </a:lnTo>
                  <a:lnTo>
                    <a:pt x="11703" y="18186"/>
                  </a:lnTo>
                  <a:lnTo>
                    <a:pt x="11896" y="17692"/>
                  </a:lnTo>
                  <a:lnTo>
                    <a:pt x="12115" y="17225"/>
                  </a:lnTo>
                  <a:lnTo>
                    <a:pt x="12363" y="16758"/>
                  </a:lnTo>
                  <a:lnTo>
                    <a:pt x="12637" y="16291"/>
                  </a:lnTo>
                  <a:lnTo>
                    <a:pt x="12912" y="15851"/>
                  </a:lnTo>
                  <a:lnTo>
                    <a:pt x="13214" y="15412"/>
                  </a:lnTo>
                  <a:lnTo>
                    <a:pt x="13544" y="15000"/>
                  </a:lnTo>
                  <a:lnTo>
                    <a:pt x="13874" y="14615"/>
                  </a:lnTo>
                  <a:lnTo>
                    <a:pt x="14231" y="14231"/>
                  </a:lnTo>
                  <a:lnTo>
                    <a:pt x="14615" y="13873"/>
                  </a:lnTo>
                  <a:lnTo>
                    <a:pt x="15027" y="13544"/>
                  </a:lnTo>
                  <a:lnTo>
                    <a:pt x="15412" y="13214"/>
                  </a:lnTo>
                  <a:lnTo>
                    <a:pt x="15852" y="12912"/>
                  </a:lnTo>
                  <a:lnTo>
                    <a:pt x="16291" y="12637"/>
                  </a:lnTo>
                  <a:lnTo>
                    <a:pt x="16758" y="12363"/>
                  </a:lnTo>
                  <a:lnTo>
                    <a:pt x="17225" y="12115"/>
                  </a:lnTo>
                  <a:lnTo>
                    <a:pt x="17692" y="11896"/>
                  </a:lnTo>
                  <a:lnTo>
                    <a:pt x="18187" y="11703"/>
                  </a:lnTo>
                  <a:lnTo>
                    <a:pt x="18709" y="11538"/>
                  </a:lnTo>
                  <a:lnTo>
                    <a:pt x="19203" y="11401"/>
                  </a:lnTo>
                  <a:lnTo>
                    <a:pt x="19752" y="11264"/>
                  </a:lnTo>
                  <a:lnTo>
                    <a:pt x="20274" y="11181"/>
                  </a:lnTo>
                  <a:lnTo>
                    <a:pt x="20824" y="11099"/>
                  </a:lnTo>
                  <a:lnTo>
                    <a:pt x="21373" y="11071"/>
                  </a:lnTo>
                  <a:lnTo>
                    <a:pt x="21923" y="11044"/>
                  </a:lnTo>
                  <a:lnTo>
                    <a:pt x="21923" y="10852"/>
                  </a:lnTo>
                  <a:lnTo>
                    <a:pt x="21373" y="10852"/>
                  </a:lnTo>
                  <a:lnTo>
                    <a:pt x="20824" y="10797"/>
                  </a:lnTo>
                  <a:lnTo>
                    <a:pt x="20274" y="10742"/>
                  </a:lnTo>
                  <a:lnTo>
                    <a:pt x="19752" y="10632"/>
                  </a:lnTo>
                  <a:lnTo>
                    <a:pt x="19203" y="10522"/>
                  </a:lnTo>
                  <a:lnTo>
                    <a:pt x="18709" y="10385"/>
                  </a:lnTo>
                  <a:lnTo>
                    <a:pt x="18187" y="10192"/>
                  </a:lnTo>
                  <a:lnTo>
                    <a:pt x="17692" y="10000"/>
                  </a:lnTo>
                  <a:lnTo>
                    <a:pt x="17225" y="9780"/>
                  </a:lnTo>
                  <a:lnTo>
                    <a:pt x="16758" y="9560"/>
                  </a:lnTo>
                  <a:lnTo>
                    <a:pt x="16291" y="9286"/>
                  </a:lnTo>
                  <a:lnTo>
                    <a:pt x="15852" y="9011"/>
                  </a:lnTo>
                  <a:lnTo>
                    <a:pt x="15412" y="8709"/>
                  </a:lnTo>
                  <a:lnTo>
                    <a:pt x="15027" y="8379"/>
                  </a:lnTo>
                  <a:lnTo>
                    <a:pt x="14615" y="8050"/>
                  </a:lnTo>
                  <a:lnTo>
                    <a:pt x="14231" y="7665"/>
                  </a:lnTo>
                  <a:lnTo>
                    <a:pt x="13874" y="7308"/>
                  </a:lnTo>
                  <a:lnTo>
                    <a:pt x="13544" y="6896"/>
                  </a:lnTo>
                  <a:lnTo>
                    <a:pt x="13214" y="6484"/>
                  </a:lnTo>
                  <a:lnTo>
                    <a:pt x="12912" y="6072"/>
                  </a:lnTo>
                  <a:lnTo>
                    <a:pt x="12637" y="5632"/>
                  </a:lnTo>
                  <a:lnTo>
                    <a:pt x="12363" y="5165"/>
                  </a:lnTo>
                  <a:lnTo>
                    <a:pt x="12115" y="4698"/>
                  </a:lnTo>
                  <a:lnTo>
                    <a:pt x="11896" y="4231"/>
                  </a:lnTo>
                  <a:lnTo>
                    <a:pt x="11703" y="3737"/>
                  </a:lnTo>
                  <a:lnTo>
                    <a:pt x="11539" y="3215"/>
                  </a:lnTo>
                  <a:lnTo>
                    <a:pt x="11401" y="2720"/>
                  </a:lnTo>
                  <a:lnTo>
                    <a:pt x="11264" y="2198"/>
                  </a:lnTo>
                  <a:lnTo>
                    <a:pt x="11181" y="1649"/>
                  </a:lnTo>
                  <a:lnTo>
                    <a:pt x="11099" y="1099"/>
                  </a:lnTo>
                  <a:lnTo>
                    <a:pt x="11072" y="550"/>
                  </a:lnTo>
                  <a:lnTo>
                    <a:pt x="11044" y="0"/>
                  </a:ln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5" name="Google Shape;285;p32"/>
          <p:cNvGrpSpPr/>
          <p:nvPr/>
        </p:nvGrpSpPr>
        <p:grpSpPr>
          <a:xfrm>
            <a:off x="8198749" y="3310025"/>
            <a:ext cx="450421" cy="1289405"/>
            <a:chOff x="8195250" y="3543350"/>
            <a:chExt cx="450421" cy="1289405"/>
          </a:xfrm>
        </p:grpSpPr>
        <p:sp>
          <p:nvSpPr>
            <p:cNvPr id="286" name="Google Shape;286;p32"/>
            <p:cNvSpPr/>
            <p:nvPr/>
          </p:nvSpPr>
          <p:spPr>
            <a:xfrm>
              <a:off x="8195250" y="4402950"/>
              <a:ext cx="429796" cy="429805"/>
            </a:xfrm>
            <a:custGeom>
              <a:avLst/>
              <a:gdLst/>
              <a:ahLst/>
              <a:cxnLst/>
              <a:rect l="l" t="t" r="r" b="b"/>
              <a:pathLst>
                <a:path w="44366" h="44367" extrusionOk="0">
                  <a:moveTo>
                    <a:pt x="22197" y="1"/>
                  </a:moveTo>
                  <a:lnTo>
                    <a:pt x="20329" y="17720"/>
                  </a:lnTo>
                  <a:lnTo>
                    <a:pt x="6511" y="6511"/>
                  </a:lnTo>
                  <a:lnTo>
                    <a:pt x="17719" y="20329"/>
                  </a:lnTo>
                  <a:lnTo>
                    <a:pt x="0" y="22170"/>
                  </a:lnTo>
                  <a:lnTo>
                    <a:pt x="17719" y="24038"/>
                  </a:lnTo>
                  <a:lnTo>
                    <a:pt x="6511" y="37856"/>
                  </a:lnTo>
                  <a:lnTo>
                    <a:pt x="20329" y="26648"/>
                  </a:lnTo>
                  <a:lnTo>
                    <a:pt x="22197" y="44367"/>
                  </a:lnTo>
                  <a:lnTo>
                    <a:pt x="24037" y="26648"/>
                  </a:lnTo>
                  <a:lnTo>
                    <a:pt x="37855" y="37856"/>
                  </a:lnTo>
                  <a:lnTo>
                    <a:pt x="26647" y="24038"/>
                  </a:lnTo>
                  <a:lnTo>
                    <a:pt x="44366" y="22170"/>
                  </a:lnTo>
                  <a:lnTo>
                    <a:pt x="26647" y="20329"/>
                  </a:lnTo>
                  <a:lnTo>
                    <a:pt x="37855" y="6511"/>
                  </a:lnTo>
                  <a:lnTo>
                    <a:pt x="24037" y="17720"/>
                  </a:lnTo>
                  <a:lnTo>
                    <a:pt x="2219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32"/>
            <p:cNvSpPr/>
            <p:nvPr/>
          </p:nvSpPr>
          <p:spPr>
            <a:xfrm>
              <a:off x="8195250" y="3973150"/>
              <a:ext cx="429796" cy="429805"/>
            </a:xfrm>
            <a:custGeom>
              <a:avLst/>
              <a:gdLst/>
              <a:ahLst/>
              <a:cxnLst/>
              <a:rect l="l" t="t" r="r" b="b"/>
              <a:pathLst>
                <a:path w="44366" h="44367" extrusionOk="0">
                  <a:moveTo>
                    <a:pt x="22197" y="1"/>
                  </a:moveTo>
                  <a:lnTo>
                    <a:pt x="20329" y="17720"/>
                  </a:lnTo>
                  <a:lnTo>
                    <a:pt x="6511" y="6511"/>
                  </a:lnTo>
                  <a:lnTo>
                    <a:pt x="17719" y="20329"/>
                  </a:lnTo>
                  <a:lnTo>
                    <a:pt x="0" y="22170"/>
                  </a:lnTo>
                  <a:lnTo>
                    <a:pt x="17719" y="24038"/>
                  </a:lnTo>
                  <a:lnTo>
                    <a:pt x="6511" y="37856"/>
                  </a:lnTo>
                  <a:lnTo>
                    <a:pt x="20329" y="26648"/>
                  </a:lnTo>
                  <a:lnTo>
                    <a:pt x="22197" y="44367"/>
                  </a:lnTo>
                  <a:lnTo>
                    <a:pt x="24037" y="26648"/>
                  </a:lnTo>
                  <a:lnTo>
                    <a:pt x="37855" y="37856"/>
                  </a:lnTo>
                  <a:lnTo>
                    <a:pt x="26647" y="24038"/>
                  </a:lnTo>
                  <a:lnTo>
                    <a:pt x="44366" y="22170"/>
                  </a:lnTo>
                  <a:lnTo>
                    <a:pt x="26647" y="20329"/>
                  </a:lnTo>
                  <a:lnTo>
                    <a:pt x="37855" y="6511"/>
                  </a:lnTo>
                  <a:lnTo>
                    <a:pt x="24037" y="17720"/>
                  </a:lnTo>
                  <a:lnTo>
                    <a:pt x="2219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32"/>
            <p:cNvSpPr/>
            <p:nvPr/>
          </p:nvSpPr>
          <p:spPr>
            <a:xfrm>
              <a:off x="8215875" y="3543350"/>
              <a:ext cx="429796" cy="429805"/>
            </a:xfrm>
            <a:custGeom>
              <a:avLst/>
              <a:gdLst/>
              <a:ahLst/>
              <a:cxnLst/>
              <a:rect l="l" t="t" r="r" b="b"/>
              <a:pathLst>
                <a:path w="44366" h="44367" extrusionOk="0">
                  <a:moveTo>
                    <a:pt x="22197" y="1"/>
                  </a:moveTo>
                  <a:lnTo>
                    <a:pt x="20329" y="17720"/>
                  </a:lnTo>
                  <a:lnTo>
                    <a:pt x="6511" y="6511"/>
                  </a:lnTo>
                  <a:lnTo>
                    <a:pt x="17719" y="20329"/>
                  </a:lnTo>
                  <a:lnTo>
                    <a:pt x="0" y="22170"/>
                  </a:lnTo>
                  <a:lnTo>
                    <a:pt x="17719" y="24038"/>
                  </a:lnTo>
                  <a:lnTo>
                    <a:pt x="6511" y="37856"/>
                  </a:lnTo>
                  <a:lnTo>
                    <a:pt x="20329" y="26648"/>
                  </a:lnTo>
                  <a:lnTo>
                    <a:pt x="22197" y="44367"/>
                  </a:lnTo>
                  <a:lnTo>
                    <a:pt x="24037" y="26648"/>
                  </a:lnTo>
                  <a:lnTo>
                    <a:pt x="37855" y="37856"/>
                  </a:lnTo>
                  <a:lnTo>
                    <a:pt x="26647" y="24038"/>
                  </a:lnTo>
                  <a:lnTo>
                    <a:pt x="44366" y="22170"/>
                  </a:lnTo>
                  <a:lnTo>
                    <a:pt x="26647" y="20329"/>
                  </a:lnTo>
                  <a:lnTo>
                    <a:pt x="37855" y="6511"/>
                  </a:lnTo>
                  <a:lnTo>
                    <a:pt x="24037" y="17720"/>
                  </a:lnTo>
                  <a:lnTo>
                    <a:pt x="2219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89" name="Google Shape;289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1450" y="946650"/>
            <a:ext cx="2660746" cy="3981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90" name="Google Shape;290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92487" y="215595"/>
            <a:ext cx="2746675" cy="47123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3"/>
          <p:cNvSpPr txBox="1">
            <a:spLocks noGrp="1"/>
          </p:cNvSpPr>
          <p:nvPr>
            <p:ph type="title"/>
          </p:nvPr>
        </p:nvSpPr>
        <p:spPr>
          <a:xfrm>
            <a:off x="1891652" y="541525"/>
            <a:ext cx="53607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程式碼-溫溼度檢測與顯示</a:t>
            </a:r>
            <a:endParaRPr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296" name="Google Shape;296;p33"/>
          <p:cNvGrpSpPr/>
          <p:nvPr/>
        </p:nvGrpSpPr>
        <p:grpSpPr>
          <a:xfrm rot="5400000">
            <a:off x="23243" y="1021088"/>
            <a:ext cx="1386344" cy="427224"/>
            <a:chOff x="3802525" y="1096175"/>
            <a:chExt cx="1386344" cy="427224"/>
          </a:xfrm>
        </p:grpSpPr>
        <p:sp>
          <p:nvSpPr>
            <p:cNvPr id="297" name="Google Shape;297;p33"/>
            <p:cNvSpPr/>
            <p:nvPr/>
          </p:nvSpPr>
          <p:spPr>
            <a:xfrm>
              <a:off x="3802525" y="1096175"/>
              <a:ext cx="427224" cy="427224"/>
            </a:xfrm>
            <a:custGeom>
              <a:avLst/>
              <a:gdLst/>
              <a:ahLst/>
              <a:cxnLst/>
              <a:rect l="l" t="t" r="r" b="b"/>
              <a:pathLst>
                <a:path w="21923" h="21923" extrusionOk="0">
                  <a:moveTo>
                    <a:pt x="10962" y="1429"/>
                  </a:moveTo>
                  <a:lnTo>
                    <a:pt x="11017" y="1896"/>
                  </a:lnTo>
                  <a:lnTo>
                    <a:pt x="11127" y="2363"/>
                  </a:lnTo>
                  <a:lnTo>
                    <a:pt x="11236" y="2803"/>
                  </a:lnTo>
                  <a:lnTo>
                    <a:pt x="11346" y="3242"/>
                  </a:lnTo>
                  <a:lnTo>
                    <a:pt x="11484" y="3682"/>
                  </a:lnTo>
                  <a:lnTo>
                    <a:pt x="11648" y="4094"/>
                  </a:lnTo>
                  <a:lnTo>
                    <a:pt x="11841" y="4506"/>
                  </a:lnTo>
                  <a:lnTo>
                    <a:pt x="12033" y="4918"/>
                  </a:lnTo>
                  <a:lnTo>
                    <a:pt x="12225" y="5330"/>
                  </a:lnTo>
                  <a:lnTo>
                    <a:pt x="12445" y="5714"/>
                  </a:lnTo>
                  <a:lnTo>
                    <a:pt x="12692" y="6072"/>
                  </a:lnTo>
                  <a:lnTo>
                    <a:pt x="12940" y="6456"/>
                  </a:lnTo>
                  <a:lnTo>
                    <a:pt x="13214" y="6813"/>
                  </a:lnTo>
                  <a:lnTo>
                    <a:pt x="13516" y="7143"/>
                  </a:lnTo>
                  <a:lnTo>
                    <a:pt x="13791" y="7500"/>
                  </a:lnTo>
                  <a:lnTo>
                    <a:pt x="14121" y="7802"/>
                  </a:lnTo>
                  <a:lnTo>
                    <a:pt x="14423" y="8104"/>
                  </a:lnTo>
                  <a:lnTo>
                    <a:pt x="14753" y="8407"/>
                  </a:lnTo>
                  <a:lnTo>
                    <a:pt x="15110" y="8681"/>
                  </a:lnTo>
                  <a:lnTo>
                    <a:pt x="15467" y="8956"/>
                  </a:lnTo>
                  <a:lnTo>
                    <a:pt x="15824" y="9231"/>
                  </a:lnTo>
                  <a:lnTo>
                    <a:pt x="16209" y="9451"/>
                  </a:lnTo>
                  <a:lnTo>
                    <a:pt x="16593" y="9670"/>
                  </a:lnTo>
                  <a:lnTo>
                    <a:pt x="17005" y="9890"/>
                  </a:lnTo>
                  <a:lnTo>
                    <a:pt x="17417" y="10082"/>
                  </a:lnTo>
                  <a:lnTo>
                    <a:pt x="17829" y="10247"/>
                  </a:lnTo>
                  <a:lnTo>
                    <a:pt x="18242" y="10412"/>
                  </a:lnTo>
                  <a:lnTo>
                    <a:pt x="18681" y="10549"/>
                  </a:lnTo>
                  <a:lnTo>
                    <a:pt x="19121" y="10687"/>
                  </a:lnTo>
                  <a:lnTo>
                    <a:pt x="19588" y="10797"/>
                  </a:lnTo>
                  <a:lnTo>
                    <a:pt x="20027" y="10879"/>
                  </a:lnTo>
                  <a:lnTo>
                    <a:pt x="20494" y="10961"/>
                  </a:lnTo>
                  <a:lnTo>
                    <a:pt x="20027" y="11016"/>
                  </a:lnTo>
                  <a:lnTo>
                    <a:pt x="19588" y="11126"/>
                  </a:lnTo>
                  <a:lnTo>
                    <a:pt x="19121" y="11209"/>
                  </a:lnTo>
                  <a:lnTo>
                    <a:pt x="18681" y="11346"/>
                  </a:lnTo>
                  <a:lnTo>
                    <a:pt x="18242" y="11483"/>
                  </a:lnTo>
                  <a:lnTo>
                    <a:pt x="17829" y="11648"/>
                  </a:lnTo>
                  <a:lnTo>
                    <a:pt x="17417" y="11841"/>
                  </a:lnTo>
                  <a:lnTo>
                    <a:pt x="17005" y="12033"/>
                  </a:lnTo>
                  <a:lnTo>
                    <a:pt x="16593" y="12225"/>
                  </a:lnTo>
                  <a:lnTo>
                    <a:pt x="16209" y="12445"/>
                  </a:lnTo>
                  <a:lnTo>
                    <a:pt x="15824" y="12692"/>
                  </a:lnTo>
                  <a:lnTo>
                    <a:pt x="15467" y="12939"/>
                  </a:lnTo>
                  <a:lnTo>
                    <a:pt x="15110" y="13214"/>
                  </a:lnTo>
                  <a:lnTo>
                    <a:pt x="14753" y="13489"/>
                  </a:lnTo>
                  <a:lnTo>
                    <a:pt x="14423" y="13791"/>
                  </a:lnTo>
                  <a:lnTo>
                    <a:pt x="14121" y="14121"/>
                  </a:lnTo>
                  <a:lnTo>
                    <a:pt x="13791" y="14423"/>
                  </a:lnTo>
                  <a:lnTo>
                    <a:pt x="13516" y="14753"/>
                  </a:lnTo>
                  <a:lnTo>
                    <a:pt x="13214" y="15110"/>
                  </a:lnTo>
                  <a:lnTo>
                    <a:pt x="12940" y="15467"/>
                  </a:lnTo>
                  <a:lnTo>
                    <a:pt x="12692" y="15824"/>
                  </a:lnTo>
                  <a:lnTo>
                    <a:pt x="12445" y="16208"/>
                  </a:lnTo>
                  <a:lnTo>
                    <a:pt x="12225" y="16593"/>
                  </a:lnTo>
                  <a:lnTo>
                    <a:pt x="12033" y="17005"/>
                  </a:lnTo>
                  <a:lnTo>
                    <a:pt x="11841" y="17417"/>
                  </a:lnTo>
                  <a:lnTo>
                    <a:pt x="11648" y="17829"/>
                  </a:lnTo>
                  <a:lnTo>
                    <a:pt x="11484" y="18241"/>
                  </a:lnTo>
                  <a:lnTo>
                    <a:pt x="11346" y="18681"/>
                  </a:lnTo>
                  <a:lnTo>
                    <a:pt x="11236" y="19120"/>
                  </a:lnTo>
                  <a:lnTo>
                    <a:pt x="11127" y="19560"/>
                  </a:lnTo>
                  <a:lnTo>
                    <a:pt x="11017" y="20027"/>
                  </a:lnTo>
                  <a:lnTo>
                    <a:pt x="10962" y="20494"/>
                  </a:lnTo>
                  <a:lnTo>
                    <a:pt x="10879" y="20027"/>
                  </a:lnTo>
                  <a:lnTo>
                    <a:pt x="10797" y="19560"/>
                  </a:lnTo>
                  <a:lnTo>
                    <a:pt x="10687" y="19120"/>
                  </a:lnTo>
                  <a:lnTo>
                    <a:pt x="10577" y="18681"/>
                  </a:lnTo>
                  <a:lnTo>
                    <a:pt x="10412" y="18241"/>
                  </a:lnTo>
                  <a:lnTo>
                    <a:pt x="10275" y="17829"/>
                  </a:lnTo>
                  <a:lnTo>
                    <a:pt x="10083" y="17417"/>
                  </a:lnTo>
                  <a:lnTo>
                    <a:pt x="9890" y="17005"/>
                  </a:lnTo>
                  <a:lnTo>
                    <a:pt x="9671" y="16593"/>
                  </a:lnTo>
                  <a:lnTo>
                    <a:pt x="9451" y="16208"/>
                  </a:lnTo>
                  <a:lnTo>
                    <a:pt x="9231" y="15824"/>
                  </a:lnTo>
                  <a:lnTo>
                    <a:pt x="8956" y="15467"/>
                  </a:lnTo>
                  <a:lnTo>
                    <a:pt x="8709" y="15110"/>
                  </a:lnTo>
                  <a:lnTo>
                    <a:pt x="8407" y="14753"/>
                  </a:lnTo>
                  <a:lnTo>
                    <a:pt x="8105" y="14423"/>
                  </a:lnTo>
                  <a:lnTo>
                    <a:pt x="7802" y="14121"/>
                  </a:lnTo>
                  <a:lnTo>
                    <a:pt x="7500" y="13791"/>
                  </a:lnTo>
                  <a:lnTo>
                    <a:pt x="7143" y="13489"/>
                  </a:lnTo>
                  <a:lnTo>
                    <a:pt x="6814" y="13214"/>
                  </a:lnTo>
                  <a:lnTo>
                    <a:pt x="6456" y="12939"/>
                  </a:lnTo>
                  <a:lnTo>
                    <a:pt x="6099" y="12692"/>
                  </a:lnTo>
                  <a:lnTo>
                    <a:pt x="5715" y="12445"/>
                  </a:lnTo>
                  <a:lnTo>
                    <a:pt x="5330" y="12225"/>
                  </a:lnTo>
                  <a:lnTo>
                    <a:pt x="4918" y="12033"/>
                  </a:lnTo>
                  <a:lnTo>
                    <a:pt x="4506" y="11841"/>
                  </a:lnTo>
                  <a:lnTo>
                    <a:pt x="4094" y="11648"/>
                  </a:lnTo>
                  <a:lnTo>
                    <a:pt x="3682" y="11483"/>
                  </a:lnTo>
                  <a:lnTo>
                    <a:pt x="3242" y="11346"/>
                  </a:lnTo>
                  <a:lnTo>
                    <a:pt x="2803" y="11209"/>
                  </a:lnTo>
                  <a:lnTo>
                    <a:pt x="2363" y="11126"/>
                  </a:lnTo>
                  <a:lnTo>
                    <a:pt x="1896" y="11016"/>
                  </a:lnTo>
                  <a:lnTo>
                    <a:pt x="1429" y="10961"/>
                  </a:lnTo>
                  <a:lnTo>
                    <a:pt x="1896" y="10879"/>
                  </a:lnTo>
                  <a:lnTo>
                    <a:pt x="2363" y="10797"/>
                  </a:lnTo>
                  <a:lnTo>
                    <a:pt x="2803" y="10687"/>
                  </a:lnTo>
                  <a:lnTo>
                    <a:pt x="3242" y="10549"/>
                  </a:lnTo>
                  <a:lnTo>
                    <a:pt x="3682" y="10412"/>
                  </a:lnTo>
                  <a:lnTo>
                    <a:pt x="4094" y="10247"/>
                  </a:lnTo>
                  <a:lnTo>
                    <a:pt x="4506" y="10082"/>
                  </a:lnTo>
                  <a:lnTo>
                    <a:pt x="4918" y="9890"/>
                  </a:lnTo>
                  <a:lnTo>
                    <a:pt x="5330" y="9670"/>
                  </a:lnTo>
                  <a:lnTo>
                    <a:pt x="5715" y="9451"/>
                  </a:lnTo>
                  <a:lnTo>
                    <a:pt x="6099" y="9231"/>
                  </a:lnTo>
                  <a:lnTo>
                    <a:pt x="6456" y="8956"/>
                  </a:lnTo>
                  <a:lnTo>
                    <a:pt x="6814" y="8681"/>
                  </a:lnTo>
                  <a:lnTo>
                    <a:pt x="7143" y="8407"/>
                  </a:lnTo>
                  <a:lnTo>
                    <a:pt x="7500" y="8104"/>
                  </a:lnTo>
                  <a:lnTo>
                    <a:pt x="7802" y="7802"/>
                  </a:lnTo>
                  <a:lnTo>
                    <a:pt x="8105" y="7500"/>
                  </a:lnTo>
                  <a:lnTo>
                    <a:pt x="8407" y="7143"/>
                  </a:lnTo>
                  <a:lnTo>
                    <a:pt x="8709" y="6813"/>
                  </a:lnTo>
                  <a:lnTo>
                    <a:pt x="8956" y="6456"/>
                  </a:lnTo>
                  <a:lnTo>
                    <a:pt x="9231" y="6072"/>
                  </a:lnTo>
                  <a:lnTo>
                    <a:pt x="9451" y="5714"/>
                  </a:lnTo>
                  <a:lnTo>
                    <a:pt x="9671" y="5330"/>
                  </a:lnTo>
                  <a:lnTo>
                    <a:pt x="9890" y="4918"/>
                  </a:lnTo>
                  <a:lnTo>
                    <a:pt x="10083" y="4506"/>
                  </a:lnTo>
                  <a:lnTo>
                    <a:pt x="10275" y="4094"/>
                  </a:lnTo>
                  <a:lnTo>
                    <a:pt x="10412" y="3682"/>
                  </a:lnTo>
                  <a:lnTo>
                    <a:pt x="10577" y="3242"/>
                  </a:lnTo>
                  <a:lnTo>
                    <a:pt x="10687" y="2803"/>
                  </a:lnTo>
                  <a:lnTo>
                    <a:pt x="10797" y="2363"/>
                  </a:lnTo>
                  <a:lnTo>
                    <a:pt x="10879" y="1896"/>
                  </a:lnTo>
                  <a:lnTo>
                    <a:pt x="10962" y="1429"/>
                  </a:lnTo>
                  <a:close/>
                  <a:moveTo>
                    <a:pt x="10852" y="0"/>
                  </a:moveTo>
                  <a:lnTo>
                    <a:pt x="10852" y="550"/>
                  </a:lnTo>
                  <a:lnTo>
                    <a:pt x="10797" y="1099"/>
                  </a:lnTo>
                  <a:lnTo>
                    <a:pt x="10742" y="1649"/>
                  </a:lnTo>
                  <a:lnTo>
                    <a:pt x="10632" y="2198"/>
                  </a:lnTo>
                  <a:lnTo>
                    <a:pt x="10522" y="2720"/>
                  </a:lnTo>
                  <a:lnTo>
                    <a:pt x="10385" y="3215"/>
                  </a:lnTo>
                  <a:lnTo>
                    <a:pt x="10192" y="3737"/>
                  </a:lnTo>
                  <a:lnTo>
                    <a:pt x="10000" y="4231"/>
                  </a:lnTo>
                  <a:lnTo>
                    <a:pt x="9780" y="4698"/>
                  </a:lnTo>
                  <a:lnTo>
                    <a:pt x="9561" y="5165"/>
                  </a:lnTo>
                  <a:lnTo>
                    <a:pt x="9286" y="5632"/>
                  </a:lnTo>
                  <a:lnTo>
                    <a:pt x="9011" y="6072"/>
                  </a:lnTo>
                  <a:lnTo>
                    <a:pt x="8709" y="6484"/>
                  </a:lnTo>
                  <a:lnTo>
                    <a:pt x="8379" y="6896"/>
                  </a:lnTo>
                  <a:lnTo>
                    <a:pt x="8050" y="7308"/>
                  </a:lnTo>
                  <a:lnTo>
                    <a:pt x="7665" y="7665"/>
                  </a:lnTo>
                  <a:lnTo>
                    <a:pt x="7308" y="8050"/>
                  </a:lnTo>
                  <a:lnTo>
                    <a:pt x="6896" y="8379"/>
                  </a:lnTo>
                  <a:lnTo>
                    <a:pt x="6484" y="8709"/>
                  </a:lnTo>
                  <a:lnTo>
                    <a:pt x="6072" y="9011"/>
                  </a:lnTo>
                  <a:lnTo>
                    <a:pt x="5632" y="9286"/>
                  </a:lnTo>
                  <a:lnTo>
                    <a:pt x="5165" y="9560"/>
                  </a:lnTo>
                  <a:lnTo>
                    <a:pt x="4698" y="9780"/>
                  </a:lnTo>
                  <a:lnTo>
                    <a:pt x="4231" y="10000"/>
                  </a:lnTo>
                  <a:lnTo>
                    <a:pt x="3737" y="10192"/>
                  </a:lnTo>
                  <a:lnTo>
                    <a:pt x="3215" y="10385"/>
                  </a:lnTo>
                  <a:lnTo>
                    <a:pt x="2720" y="10522"/>
                  </a:lnTo>
                  <a:lnTo>
                    <a:pt x="2198" y="10632"/>
                  </a:lnTo>
                  <a:lnTo>
                    <a:pt x="1649" y="10742"/>
                  </a:lnTo>
                  <a:lnTo>
                    <a:pt x="1100" y="10797"/>
                  </a:lnTo>
                  <a:lnTo>
                    <a:pt x="550" y="10852"/>
                  </a:lnTo>
                  <a:lnTo>
                    <a:pt x="1" y="10852"/>
                  </a:lnTo>
                  <a:lnTo>
                    <a:pt x="1" y="11044"/>
                  </a:lnTo>
                  <a:lnTo>
                    <a:pt x="550" y="11071"/>
                  </a:lnTo>
                  <a:lnTo>
                    <a:pt x="1100" y="11099"/>
                  </a:lnTo>
                  <a:lnTo>
                    <a:pt x="1649" y="11181"/>
                  </a:lnTo>
                  <a:lnTo>
                    <a:pt x="2198" y="11264"/>
                  </a:lnTo>
                  <a:lnTo>
                    <a:pt x="2720" y="11401"/>
                  </a:lnTo>
                  <a:lnTo>
                    <a:pt x="3215" y="11538"/>
                  </a:lnTo>
                  <a:lnTo>
                    <a:pt x="3737" y="11703"/>
                  </a:lnTo>
                  <a:lnTo>
                    <a:pt x="4231" y="11896"/>
                  </a:lnTo>
                  <a:lnTo>
                    <a:pt x="4698" y="12115"/>
                  </a:lnTo>
                  <a:lnTo>
                    <a:pt x="5165" y="12363"/>
                  </a:lnTo>
                  <a:lnTo>
                    <a:pt x="5632" y="12637"/>
                  </a:lnTo>
                  <a:lnTo>
                    <a:pt x="6072" y="12912"/>
                  </a:lnTo>
                  <a:lnTo>
                    <a:pt x="6484" y="13214"/>
                  </a:lnTo>
                  <a:lnTo>
                    <a:pt x="6896" y="13544"/>
                  </a:lnTo>
                  <a:lnTo>
                    <a:pt x="7308" y="13873"/>
                  </a:lnTo>
                  <a:lnTo>
                    <a:pt x="7665" y="14231"/>
                  </a:lnTo>
                  <a:lnTo>
                    <a:pt x="8050" y="14615"/>
                  </a:lnTo>
                  <a:lnTo>
                    <a:pt x="8379" y="15000"/>
                  </a:lnTo>
                  <a:lnTo>
                    <a:pt x="8709" y="15412"/>
                  </a:lnTo>
                  <a:lnTo>
                    <a:pt x="9011" y="15851"/>
                  </a:lnTo>
                  <a:lnTo>
                    <a:pt x="9286" y="16291"/>
                  </a:lnTo>
                  <a:lnTo>
                    <a:pt x="9561" y="16758"/>
                  </a:lnTo>
                  <a:lnTo>
                    <a:pt x="9780" y="17225"/>
                  </a:lnTo>
                  <a:lnTo>
                    <a:pt x="10000" y="17692"/>
                  </a:lnTo>
                  <a:lnTo>
                    <a:pt x="10192" y="18186"/>
                  </a:lnTo>
                  <a:lnTo>
                    <a:pt x="10385" y="18708"/>
                  </a:lnTo>
                  <a:lnTo>
                    <a:pt x="10522" y="19203"/>
                  </a:lnTo>
                  <a:lnTo>
                    <a:pt x="10632" y="19752"/>
                  </a:lnTo>
                  <a:lnTo>
                    <a:pt x="10742" y="20274"/>
                  </a:lnTo>
                  <a:lnTo>
                    <a:pt x="10797" y="20824"/>
                  </a:lnTo>
                  <a:lnTo>
                    <a:pt x="10852" y="21373"/>
                  </a:lnTo>
                  <a:lnTo>
                    <a:pt x="10852" y="21922"/>
                  </a:lnTo>
                  <a:lnTo>
                    <a:pt x="11044" y="21922"/>
                  </a:lnTo>
                  <a:lnTo>
                    <a:pt x="11072" y="21373"/>
                  </a:lnTo>
                  <a:lnTo>
                    <a:pt x="11099" y="20824"/>
                  </a:lnTo>
                  <a:lnTo>
                    <a:pt x="11181" y="20274"/>
                  </a:lnTo>
                  <a:lnTo>
                    <a:pt x="11264" y="19752"/>
                  </a:lnTo>
                  <a:lnTo>
                    <a:pt x="11401" y="19203"/>
                  </a:lnTo>
                  <a:lnTo>
                    <a:pt x="11539" y="18708"/>
                  </a:lnTo>
                  <a:lnTo>
                    <a:pt x="11703" y="18186"/>
                  </a:lnTo>
                  <a:lnTo>
                    <a:pt x="11896" y="17692"/>
                  </a:lnTo>
                  <a:lnTo>
                    <a:pt x="12115" y="17225"/>
                  </a:lnTo>
                  <a:lnTo>
                    <a:pt x="12363" y="16758"/>
                  </a:lnTo>
                  <a:lnTo>
                    <a:pt x="12637" y="16291"/>
                  </a:lnTo>
                  <a:lnTo>
                    <a:pt x="12912" y="15851"/>
                  </a:lnTo>
                  <a:lnTo>
                    <a:pt x="13214" y="15412"/>
                  </a:lnTo>
                  <a:lnTo>
                    <a:pt x="13544" y="15000"/>
                  </a:lnTo>
                  <a:lnTo>
                    <a:pt x="13874" y="14615"/>
                  </a:lnTo>
                  <a:lnTo>
                    <a:pt x="14231" y="14231"/>
                  </a:lnTo>
                  <a:lnTo>
                    <a:pt x="14615" y="13873"/>
                  </a:lnTo>
                  <a:lnTo>
                    <a:pt x="15027" y="13544"/>
                  </a:lnTo>
                  <a:lnTo>
                    <a:pt x="15412" y="13214"/>
                  </a:lnTo>
                  <a:lnTo>
                    <a:pt x="15852" y="12912"/>
                  </a:lnTo>
                  <a:lnTo>
                    <a:pt x="16291" y="12637"/>
                  </a:lnTo>
                  <a:lnTo>
                    <a:pt x="16758" y="12363"/>
                  </a:lnTo>
                  <a:lnTo>
                    <a:pt x="17225" y="12115"/>
                  </a:lnTo>
                  <a:lnTo>
                    <a:pt x="17692" y="11896"/>
                  </a:lnTo>
                  <a:lnTo>
                    <a:pt x="18187" y="11703"/>
                  </a:lnTo>
                  <a:lnTo>
                    <a:pt x="18709" y="11538"/>
                  </a:lnTo>
                  <a:lnTo>
                    <a:pt x="19203" y="11401"/>
                  </a:lnTo>
                  <a:lnTo>
                    <a:pt x="19752" y="11264"/>
                  </a:lnTo>
                  <a:lnTo>
                    <a:pt x="20274" y="11181"/>
                  </a:lnTo>
                  <a:lnTo>
                    <a:pt x="20824" y="11099"/>
                  </a:lnTo>
                  <a:lnTo>
                    <a:pt x="21373" y="11071"/>
                  </a:lnTo>
                  <a:lnTo>
                    <a:pt x="21923" y="11044"/>
                  </a:lnTo>
                  <a:lnTo>
                    <a:pt x="21923" y="10852"/>
                  </a:lnTo>
                  <a:lnTo>
                    <a:pt x="21373" y="10852"/>
                  </a:lnTo>
                  <a:lnTo>
                    <a:pt x="20824" y="10797"/>
                  </a:lnTo>
                  <a:lnTo>
                    <a:pt x="20274" y="10742"/>
                  </a:lnTo>
                  <a:lnTo>
                    <a:pt x="19752" y="10632"/>
                  </a:lnTo>
                  <a:lnTo>
                    <a:pt x="19203" y="10522"/>
                  </a:lnTo>
                  <a:lnTo>
                    <a:pt x="18709" y="10385"/>
                  </a:lnTo>
                  <a:lnTo>
                    <a:pt x="18187" y="10192"/>
                  </a:lnTo>
                  <a:lnTo>
                    <a:pt x="17692" y="10000"/>
                  </a:lnTo>
                  <a:lnTo>
                    <a:pt x="17225" y="9780"/>
                  </a:lnTo>
                  <a:lnTo>
                    <a:pt x="16758" y="9560"/>
                  </a:lnTo>
                  <a:lnTo>
                    <a:pt x="16291" y="9286"/>
                  </a:lnTo>
                  <a:lnTo>
                    <a:pt x="15852" y="9011"/>
                  </a:lnTo>
                  <a:lnTo>
                    <a:pt x="15412" y="8709"/>
                  </a:lnTo>
                  <a:lnTo>
                    <a:pt x="15027" y="8379"/>
                  </a:lnTo>
                  <a:lnTo>
                    <a:pt x="14615" y="8050"/>
                  </a:lnTo>
                  <a:lnTo>
                    <a:pt x="14231" y="7665"/>
                  </a:lnTo>
                  <a:lnTo>
                    <a:pt x="13874" y="7308"/>
                  </a:lnTo>
                  <a:lnTo>
                    <a:pt x="13544" y="6896"/>
                  </a:lnTo>
                  <a:lnTo>
                    <a:pt x="13214" y="6484"/>
                  </a:lnTo>
                  <a:lnTo>
                    <a:pt x="12912" y="6072"/>
                  </a:lnTo>
                  <a:lnTo>
                    <a:pt x="12637" y="5632"/>
                  </a:lnTo>
                  <a:lnTo>
                    <a:pt x="12363" y="5165"/>
                  </a:lnTo>
                  <a:lnTo>
                    <a:pt x="12115" y="4698"/>
                  </a:lnTo>
                  <a:lnTo>
                    <a:pt x="11896" y="4231"/>
                  </a:lnTo>
                  <a:lnTo>
                    <a:pt x="11703" y="3737"/>
                  </a:lnTo>
                  <a:lnTo>
                    <a:pt x="11539" y="3215"/>
                  </a:lnTo>
                  <a:lnTo>
                    <a:pt x="11401" y="2720"/>
                  </a:lnTo>
                  <a:lnTo>
                    <a:pt x="11264" y="2198"/>
                  </a:lnTo>
                  <a:lnTo>
                    <a:pt x="11181" y="1649"/>
                  </a:lnTo>
                  <a:lnTo>
                    <a:pt x="11099" y="1099"/>
                  </a:lnTo>
                  <a:lnTo>
                    <a:pt x="11072" y="550"/>
                  </a:lnTo>
                  <a:lnTo>
                    <a:pt x="11044" y="0"/>
                  </a:ln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33"/>
            <p:cNvSpPr/>
            <p:nvPr/>
          </p:nvSpPr>
          <p:spPr>
            <a:xfrm>
              <a:off x="4282085" y="1096175"/>
              <a:ext cx="427224" cy="427224"/>
            </a:xfrm>
            <a:custGeom>
              <a:avLst/>
              <a:gdLst/>
              <a:ahLst/>
              <a:cxnLst/>
              <a:rect l="l" t="t" r="r" b="b"/>
              <a:pathLst>
                <a:path w="21923" h="21923" extrusionOk="0">
                  <a:moveTo>
                    <a:pt x="10962" y="1429"/>
                  </a:moveTo>
                  <a:lnTo>
                    <a:pt x="11017" y="1896"/>
                  </a:lnTo>
                  <a:lnTo>
                    <a:pt x="11127" y="2363"/>
                  </a:lnTo>
                  <a:lnTo>
                    <a:pt x="11236" y="2803"/>
                  </a:lnTo>
                  <a:lnTo>
                    <a:pt x="11346" y="3242"/>
                  </a:lnTo>
                  <a:lnTo>
                    <a:pt x="11484" y="3682"/>
                  </a:lnTo>
                  <a:lnTo>
                    <a:pt x="11648" y="4094"/>
                  </a:lnTo>
                  <a:lnTo>
                    <a:pt x="11841" y="4506"/>
                  </a:lnTo>
                  <a:lnTo>
                    <a:pt x="12033" y="4918"/>
                  </a:lnTo>
                  <a:lnTo>
                    <a:pt x="12225" y="5330"/>
                  </a:lnTo>
                  <a:lnTo>
                    <a:pt x="12445" y="5714"/>
                  </a:lnTo>
                  <a:lnTo>
                    <a:pt x="12692" y="6072"/>
                  </a:lnTo>
                  <a:lnTo>
                    <a:pt x="12940" y="6456"/>
                  </a:lnTo>
                  <a:lnTo>
                    <a:pt x="13214" y="6813"/>
                  </a:lnTo>
                  <a:lnTo>
                    <a:pt x="13516" y="7143"/>
                  </a:lnTo>
                  <a:lnTo>
                    <a:pt x="13791" y="7500"/>
                  </a:lnTo>
                  <a:lnTo>
                    <a:pt x="14121" y="7802"/>
                  </a:lnTo>
                  <a:lnTo>
                    <a:pt x="14423" y="8104"/>
                  </a:lnTo>
                  <a:lnTo>
                    <a:pt x="14753" y="8407"/>
                  </a:lnTo>
                  <a:lnTo>
                    <a:pt x="15110" y="8681"/>
                  </a:lnTo>
                  <a:lnTo>
                    <a:pt x="15467" y="8956"/>
                  </a:lnTo>
                  <a:lnTo>
                    <a:pt x="15824" y="9231"/>
                  </a:lnTo>
                  <a:lnTo>
                    <a:pt x="16209" y="9451"/>
                  </a:lnTo>
                  <a:lnTo>
                    <a:pt x="16593" y="9670"/>
                  </a:lnTo>
                  <a:lnTo>
                    <a:pt x="17005" y="9890"/>
                  </a:lnTo>
                  <a:lnTo>
                    <a:pt x="17417" y="10082"/>
                  </a:lnTo>
                  <a:lnTo>
                    <a:pt x="17829" y="10247"/>
                  </a:lnTo>
                  <a:lnTo>
                    <a:pt x="18242" y="10412"/>
                  </a:lnTo>
                  <a:lnTo>
                    <a:pt x="18681" y="10549"/>
                  </a:lnTo>
                  <a:lnTo>
                    <a:pt x="19121" y="10687"/>
                  </a:lnTo>
                  <a:lnTo>
                    <a:pt x="19588" y="10797"/>
                  </a:lnTo>
                  <a:lnTo>
                    <a:pt x="20027" y="10879"/>
                  </a:lnTo>
                  <a:lnTo>
                    <a:pt x="20494" y="10961"/>
                  </a:lnTo>
                  <a:lnTo>
                    <a:pt x="20027" y="11016"/>
                  </a:lnTo>
                  <a:lnTo>
                    <a:pt x="19588" y="11126"/>
                  </a:lnTo>
                  <a:lnTo>
                    <a:pt x="19121" y="11209"/>
                  </a:lnTo>
                  <a:lnTo>
                    <a:pt x="18681" y="11346"/>
                  </a:lnTo>
                  <a:lnTo>
                    <a:pt x="18242" y="11483"/>
                  </a:lnTo>
                  <a:lnTo>
                    <a:pt x="17829" y="11648"/>
                  </a:lnTo>
                  <a:lnTo>
                    <a:pt x="17417" y="11841"/>
                  </a:lnTo>
                  <a:lnTo>
                    <a:pt x="17005" y="12033"/>
                  </a:lnTo>
                  <a:lnTo>
                    <a:pt x="16593" y="12225"/>
                  </a:lnTo>
                  <a:lnTo>
                    <a:pt x="16209" y="12445"/>
                  </a:lnTo>
                  <a:lnTo>
                    <a:pt x="15824" y="12692"/>
                  </a:lnTo>
                  <a:lnTo>
                    <a:pt x="15467" y="12939"/>
                  </a:lnTo>
                  <a:lnTo>
                    <a:pt x="15110" y="13214"/>
                  </a:lnTo>
                  <a:lnTo>
                    <a:pt x="14753" y="13489"/>
                  </a:lnTo>
                  <a:lnTo>
                    <a:pt x="14423" y="13791"/>
                  </a:lnTo>
                  <a:lnTo>
                    <a:pt x="14121" y="14121"/>
                  </a:lnTo>
                  <a:lnTo>
                    <a:pt x="13791" y="14423"/>
                  </a:lnTo>
                  <a:lnTo>
                    <a:pt x="13516" y="14753"/>
                  </a:lnTo>
                  <a:lnTo>
                    <a:pt x="13214" y="15110"/>
                  </a:lnTo>
                  <a:lnTo>
                    <a:pt x="12940" y="15467"/>
                  </a:lnTo>
                  <a:lnTo>
                    <a:pt x="12692" y="15824"/>
                  </a:lnTo>
                  <a:lnTo>
                    <a:pt x="12445" y="16208"/>
                  </a:lnTo>
                  <a:lnTo>
                    <a:pt x="12225" y="16593"/>
                  </a:lnTo>
                  <a:lnTo>
                    <a:pt x="12033" y="17005"/>
                  </a:lnTo>
                  <a:lnTo>
                    <a:pt x="11841" y="17417"/>
                  </a:lnTo>
                  <a:lnTo>
                    <a:pt x="11648" y="17829"/>
                  </a:lnTo>
                  <a:lnTo>
                    <a:pt x="11484" y="18241"/>
                  </a:lnTo>
                  <a:lnTo>
                    <a:pt x="11346" y="18681"/>
                  </a:lnTo>
                  <a:lnTo>
                    <a:pt x="11236" y="19120"/>
                  </a:lnTo>
                  <a:lnTo>
                    <a:pt x="11127" y="19560"/>
                  </a:lnTo>
                  <a:lnTo>
                    <a:pt x="11017" y="20027"/>
                  </a:lnTo>
                  <a:lnTo>
                    <a:pt x="10962" y="20494"/>
                  </a:lnTo>
                  <a:lnTo>
                    <a:pt x="10879" y="20027"/>
                  </a:lnTo>
                  <a:lnTo>
                    <a:pt x="10797" y="19560"/>
                  </a:lnTo>
                  <a:lnTo>
                    <a:pt x="10687" y="19120"/>
                  </a:lnTo>
                  <a:lnTo>
                    <a:pt x="10577" y="18681"/>
                  </a:lnTo>
                  <a:lnTo>
                    <a:pt x="10412" y="18241"/>
                  </a:lnTo>
                  <a:lnTo>
                    <a:pt x="10275" y="17829"/>
                  </a:lnTo>
                  <a:lnTo>
                    <a:pt x="10083" y="17417"/>
                  </a:lnTo>
                  <a:lnTo>
                    <a:pt x="9890" y="17005"/>
                  </a:lnTo>
                  <a:lnTo>
                    <a:pt x="9671" y="16593"/>
                  </a:lnTo>
                  <a:lnTo>
                    <a:pt x="9451" y="16208"/>
                  </a:lnTo>
                  <a:lnTo>
                    <a:pt x="9231" y="15824"/>
                  </a:lnTo>
                  <a:lnTo>
                    <a:pt x="8956" y="15467"/>
                  </a:lnTo>
                  <a:lnTo>
                    <a:pt x="8709" y="15110"/>
                  </a:lnTo>
                  <a:lnTo>
                    <a:pt x="8407" y="14753"/>
                  </a:lnTo>
                  <a:lnTo>
                    <a:pt x="8105" y="14423"/>
                  </a:lnTo>
                  <a:lnTo>
                    <a:pt x="7802" y="14121"/>
                  </a:lnTo>
                  <a:lnTo>
                    <a:pt x="7500" y="13791"/>
                  </a:lnTo>
                  <a:lnTo>
                    <a:pt x="7143" y="13489"/>
                  </a:lnTo>
                  <a:lnTo>
                    <a:pt x="6814" y="13214"/>
                  </a:lnTo>
                  <a:lnTo>
                    <a:pt x="6456" y="12939"/>
                  </a:lnTo>
                  <a:lnTo>
                    <a:pt x="6099" y="12692"/>
                  </a:lnTo>
                  <a:lnTo>
                    <a:pt x="5715" y="12445"/>
                  </a:lnTo>
                  <a:lnTo>
                    <a:pt x="5330" y="12225"/>
                  </a:lnTo>
                  <a:lnTo>
                    <a:pt x="4918" y="12033"/>
                  </a:lnTo>
                  <a:lnTo>
                    <a:pt x="4506" y="11841"/>
                  </a:lnTo>
                  <a:lnTo>
                    <a:pt x="4094" y="11648"/>
                  </a:lnTo>
                  <a:lnTo>
                    <a:pt x="3682" y="11483"/>
                  </a:lnTo>
                  <a:lnTo>
                    <a:pt x="3242" y="11346"/>
                  </a:lnTo>
                  <a:lnTo>
                    <a:pt x="2803" y="11209"/>
                  </a:lnTo>
                  <a:lnTo>
                    <a:pt x="2363" y="11126"/>
                  </a:lnTo>
                  <a:lnTo>
                    <a:pt x="1896" y="11016"/>
                  </a:lnTo>
                  <a:lnTo>
                    <a:pt x="1429" y="10961"/>
                  </a:lnTo>
                  <a:lnTo>
                    <a:pt x="1896" y="10879"/>
                  </a:lnTo>
                  <a:lnTo>
                    <a:pt x="2363" y="10797"/>
                  </a:lnTo>
                  <a:lnTo>
                    <a:pt x="2803" y="10687"/>
                  </a:lnTo>
                  <a:lnTo>
                    <a:pt x="3242" y="10549"/>
                  </a:lnTo>
                  <a:lnTo>
                    <a:pt x="3682" y="10412"/>
                  </a:lnTo>
                  <a:lnTo>
                    <a:pt x="4094" y="10247"/>
                  </a:lnTo>
                  <a:lnTo>
                    <a:pt x="4506" y="10082"/>
                  </a:lnTo>
                  <a:lnTo>
                    <a:pt x="4918" y="9890"/>
                  </a:lnTo>
                  <a:lnTo>
                    <a:pt x="5330" y="9670"/>
                  </a:lnTo>
                  <a:lnTo>
                    <a:pt x="5715" y="9451"/>
                  </a:lnTo>
                  <a:lnTo>
                    <a:pt x="6099" y="9231"/>
                  </a:lnTo>
                  <a:lnTo>
                    <a:pt x="6456" y="8956"/>
                  </a:lnTo>
                  <a:lnTo>
                    <a:pt x="6814" y="8681"/>
                  </a:lnTo>
                  <a:lnTo>
                    <a:pt x="7143" y="8407"/>
                  </a:lnTo>
                  <a:lnTo>
                    <a:pt x="7500" y="8104"/>
                  </a:lnTo>
                  <a:lnTo>
                    <a:pt x="7802" y="7802"/>
                  </a:lnTo>
                  <a:lnTo>
                    <a:pt x="8105" y="7500"/>
                  </a:lnTo>
                  <a:lnTo>
                    <a:pt x="8407" y="7143"/>
                  </a:lnTo>
                  <a:lnTo>
                    <a:pt x="8709" y="6813"/>
                  </a:lnTo>
                  <a:lnTo>
                    <a:pt x="8956" y="6456"/>
                  </a:lnTo>
                  <a:lnTo>
                    <a:pt x="9231" y="6072"/>
                  </a:lnTo>
                  <a:lnTo>
                    <a:pt x="9451" y="5714"/>
                  </a:lnTo>
                  <a:lnTo>
                    <a:pt x="9671" y="5330"/>
                  </a:lnTo>
                  <a:lnTo>
                    <a:pt x="9890" y="4918"/>
                  </a:lnTo>
                  <a:lnTo>
                    <a:pt x="10083" y="4506"/>
                  </a:lnTo>
                  <a:lnTo>
                    <a:pt x="10275" y="4094"/>
                  </a:lnTo>
                  <a:lnTo>
                    <a:pt x="10412" y="3682"/>
                  </a:lnTo>
                  <a:lnTo>
                    <a:pt x="10577" y="3242"/>
                  </a:lnTo>
                  <a:lnTo>
                    <a:pt x="10687" y="2803"/>
                  </a:lnTo>
                  <a:lnTo>
                    <a:pt x="10797" y="2363"/>
                  </a:lnTo>
                  <a:lnTo>
                    <a:pt x="10879" y="1896"/>
                  </a:lnTo>
                  <a:lnTo>
                    <a:pt x="10962" y="1429"/>
                  </a:lnTo>
                  <a:close/>
                  <a:moveTo>
                    <a:pt x="10852" y="0"/>
                  </a:moveTo>
                  <a:lnTo>
                    <a:pt x="10852" y="550"/>
                  </a:lnTo>
                  <a:lnTo>
                    <a:pt x="10797" y="1099"/>
                  </a:lnTo>
                  <a:lnTo>
                    <a:pt x="10742" y="1649"/>
                  </a:lnTo>
                  <a:lnTo>
                    <a:pt x="10632" y="2198"/>
                  </a:lnTo>
                  <a:lnTo>
                    <a:pt x="10522" y="2720"/>
                  </a:lnTo>
                  <a:lnTo>
                    <a:pt x="10385" y="3215"/>
                  </a:lnTo>
                  <a:lnTo>
                    <a:pt x="10192" y="3737"/>
                  </a:lnTo>
                  <a:lnTo>
                    <a:pt x="10000" y="4231"/>
                  </a:lnTo>
                  <a:lnTo>
                    <a:pt x="9780" y="4698"/>
                  </a:lnTo>
                  <a:lnTo>
                    <a:pt x="9561" y="5165"/>
                  </a:lnTo>
                  <a:lnTo>
                    <a:pt x="9286" y="5632"/>
                  </a:lnTo>
                  <a:lnTo>
                    <a:pt x="9011" y="6072"/>
                  </a:lnTo>
                  <a:lnTo>
                    <a:pt x="8709" y="6484"/>
                  </a:lnTo>
                  <a:lnTo>
                    <a:pt x="8379" y="6896"/>
                  </a:lnTo>
                  <a:lnTo>
                    <a:pt x="8050" y="7308"/>
                  </a:lnTo>
                  <a:lnTo>
                    <a:pt x="7665" y="7665"/>
                  </a:lnTo>
                  <a:lnTo>
                    <a:pt x="7308" y="8050"/>
                  </a:lnTo>
                  <a:lnTo>
                    <a:pt x="6896" y="8379"/>
                  </a:lnTo>
                  <a:lnTo>
                    <a:pt x="6484" y="8709"/>
                  </a:lnTo>
                  <a:lnTo>
                    <a:pt x="6072" y="9011"/>
                  </a:lnTo>
                  <a:lnTo>
                    <a:pt x="5632" y="9286"/>
                  </a:lnTo>
                  <a:lnTo>
                    <a:pt x="5165" y="9560"/>
                  </a:lnTo>
                  <a:lnTo>
                    <a:pt x="4698" y="9780"/>
                  </a:lnTo>
                  <a:lnTo>
                    <a:pt x="4231" y="10000"/>
                  </a:lnTo>
                  <a:lnTo>
                    <a:pt x="3737" y="10192"/>
                  </a:lnTo>
                  <a:lnTo>
                    <a:pt x="3215" y="10385"/>
                  </a:lnTo>
                  <a:lnTo>
                    <a:pt x="2720" y="10522"/>
                  </a:lnTo>
                  <a:lnTo>
                    <a:pt x="2198" y="10632"/>
                  </a:lnTo>
                  <a:lnTo>
                    <a:pt x="1649" y="10742"/>
                  </a:lnTo>
                  <a:lnTo>
                    <a:pt x="1100" y="10797"/>
                  </a:lnTo>
                  <a:lnTo>
                    <a:pt x="550" y="10852"/>
                  </a:lnTo>
                  <a:lnTo>
                    <a:pt x="1" y="10852"/>
                  </a:lnTo>
                  <a:lnTo>
                    <a:pt x="1" y="11044"/>
                  </a:lnTo>
                  <a:lnTo>
                    <a:pt x="550" y="11071"/>
                  </a:lnTo>
                  <a:lnTo>
                    <a:pt x="1100" y="11099"/>
                  </a:lnTo>
                  <a:lnTo>
                    <a:pt x="1649" y="11181"/>
                  </a:lnTo>
                  <a:lnTo>
                    <a:pt x="2198" y="11264"/>
                  </a:lnTo>
                  <a:lnTo>
                    <a:pt x="2720" y="11401"/>
                  </a:lnTo>
                  <a:lnTo>
                    <a:pt x="3215" y="11538"/>
                  </a:lnTo>
                  <a:lnTo>
                    <a:pt x="3737" y="11703"/>
                  </a:lnTo>
                  <a:lnTo>
                    <a:pt x="4231" y="11896"/>
                  </a:lnTo>
                  <a:lnTo>
                    <a:pt x="4698" y="12115"/>
                  </a:lnTo>
                  <a:lnTo>
                    <a:pt x="5165" y="12363"/>
                  </a:lnTo>
                  <a:lnTo>
                    <a:pt x="5632" y="12637"/>
                  </a:lnTo>
                  <a:lnTo>
                    <a:pt x="6072" y="12912"/>
                  </a:lnTo>
                  <a:lnTo>
                    <a:pt x="6484" y="13214"/>
                  </a:lnTo>
                  <a:lnTo>
                    <a:pt x="6896" y="13544"/>
                  </a:lnTo>
                  <a:lnTo>
                    <a:pt x="7308" y="13873"/>
                  </a:lnTo>
                  <a:lnTo>
                    <a:pt x="7665" y="14231"/>
                  </a:lnTo>
                  <a:lnTo>
                    <a:pt x="8050" y="14615"/>
                  </a:lnTo>
                  <a:lnTo>
                    <a:pt x="8379" y="15000"/>
                  </a:lnTo>
                  <a:lnTo>
                    <a:pt x="8709" y="15412"/>
                  </a:lnTo>
                  <a:lnTo>
                    <a:pt x="9011" y="15851"/>
                  </a:lnTo>
                  <a:lnTo>
                    <a:pt x="9286" y="16291"/>
                  </a:lnTo>
                  <a:lnTo>
                    <a:pt x="9561" y="16758"/>
                  </a:lnTo>
                  <a:lnTo>
                    <a:pt x="9780" y="17225"/>
                  </a:lnTo>
                  <a:lnTo>
                    <a:pt x="10000" y="17692"/>
                  </a:lnTo>
                  <a:lnTo>
                    <a:pt x="10192" y="18186"/>
                  </a:lnTo>
                  <a:lnTo>
                    <a:pt x="10385" y="18708"/>
                  </a:lnTo>
                  <a:lnTo>
                    <a:pt x="10522" y="19203"/>
                  </a:lnTo>
                  <a:lnTo>
                    <a:pt x="10632" y="19752"/>
                  </a:lnTo>
                  <a:lnTo>
                    <a:pt x="10742" y="20274"/>
                  </a:lnTo>
                  <a:lnTo>
                    <a:pt x="10797" y="20824"/>
                  </a:lnTo>
                  <a:lnTo>
                    <a:pt x="10852" y="21373"/>
                  </a:lnTo>
                  <a:lnTo>
                    <a:pt x="10852" y="21922"/>
                  </a:lnTo>
                  <a:lnTo>
                    <a:pt x="11044" y="21922"/>
                  </a:lnTo>
                  <a:lnTo>
                    <a:pt x="11072" y="21373"/>
                  </a:lnTo>
                  <a:lnTo>
                    <a:pt x="11099" y="20824"/>
                  </a:lnTo>
                  <a:lnTo>
                    <a:pt x="11181" y="20274"/>
                  </a:lnTo>
                  <a:lnTo>
                    <a:pt x="11264" y="19752"/>
                  </a:lnTo>
                  <a:lnTo>
                    <a:pt x="11401" y="19203"/>
                  </a:lnTo>
                  <a:lnTo>
                    <a:pt x="11539" y="18708"/>
                  </a:lnTo>
                  <a:lnTo>
                    <a:pt x="11703" y="18186"/>
                  </a:lnTo>
                  <a:lnTo>
                    <a:pt x="11896" y="17692"/>
                  </a:lnTo>
                  <a:lnTo>
                    <a:pt x="12115" y="17225"/>
                  </a:lnTo>
                  <a:lnTo>
                    <a:pt x="12363" y="16758"/>
                  </a:lnTo>
                  <a:lnTo>
                    <a:pt x="12637" y="16291"/>
                  </a:lnTo>
                  <a:lnTo>
                    <a:pt x="12912" y="15851"/>
                  </a:lnTo>
                  <a:lnTo>
                    <a:pt x="13214" y="15412"/>
                  </a:lnTo>
                  <a:lnTo>
                    <a:pt x="13544" y="15000"/>
                  </a:lnTo>
                  <a:lnTo>
                    <a:pt x="13874" y="14615"/>
                  </a:lnTo>
                  <a:lnTo>
                    <a:pt x="14231" y="14231"/>
                  </a:lnTo>
                  <a:lnTo>
                    <a:pt x="14615" y="13873"/>
                  </a:lnTo>
                  <a:lnTo>
                    <a:pt x="15027" y="13544"/>
                  </a:lnTo>
                  <a:lnTo>
                    <a:pt x="15412" y="13214"/>
                  </a:lnTo>
                  <a:lnTo>
                    <a:pt x="15852" y="12912"/>
                  </a:lnTo>
                  <a:lnTo>
                    <a:pt x="16291" y="12637"/>
                  </a:lnTo>
                  <a:lnTo>
                    <a:pt x="16758" y="12363"/>
                  </a:lnTo>
                  <a:lnTo>
                    <a:pt x="17225" y="12115"/>
                  </a:lnTo>
                  <a:lnTo>
                    <a:pt x="17692" y="11896"/>
                  </a:lnTo>
                  <a:lnTo>
                    <a:pt x="18187" y="11703"/>
                  </a:lnTo>
                  <a:lnTo>
                    <a:pt x="18709" y="11538"/>
                  </a:lnTo>
                  <a:lnTo>
                    <a:pt x="19203" y="11401"/>
                  </a:lnTo>
                  <a:lnTo>
                    <a:pt x="19752" y="11264"/>
                  </a:lnTo>
                  <a:lnTo>
                    <a:pt x="20274" y="11181"/>
                  </a:lnTo>
                  <a:lnTo>
                    <a:pt x="20824" y="11099"/>
                  </a:lnTo>
                  <a:lnTo>
                    <a:pt x="21373" y="11071"/>
                  </a:lnTo>
                  <a:lnTo>
                    <a:pt x="21923" y="11044"/>
                  </a:lnTo>
                  <a:lnTo>
                    <a:pt x="21923" y="10852"/>
                  </a:lnTo>
                  <a:lnTo>
                    <a:pt x="21373" y="10852"/>
                  </a:lnTo>
                  <a:lnTo>
                    <a:pt x="20824" y="10797"/>
                  </a:lnTo>
                  <a:lnTo>
                    <a:pt x="20274" y="10742"/>
                  </a:lnTo>
                  <a:lnTo>
                    <a:pt x="19752" y="10632"/>
                  </a:lnTo>
                  <a:lnTo>
                    <a:pt x="19203" y="10522"/>
                  </a:lnTo>
                  <a:lnTo>
                    <a:pt x="18709" y="10385"/>
                  </a:lnTo>
                  <a:lnTo>
                    <a:pt x="18187" y="10192"/>
                  </a:lnTo>
                  <a:lnTo>
                    <a:pt x="17692" y="10000"/>
                  </a:lnTo>
                  <a:lnTo>
                    <a:pt x="17225" y="9780"/>
                  </a:lnTo>
                  <a:lnTo>
                    <a:pt x="16758" y="9560"/>
                  </a:lnTo>
                  <a:lnTo>
                    <a:pt x="16291" y="9286"/>
                  </a:lnTo>
                  <a:lnTo>
                    <a:pt x="15852" y="9011"/>
                  </a:lnTo>
                  <a:lnTo>
                    <a:pt x="15412" y="8709"/>
                  </a:lnTo>
                  <a:lnTo>
                    <a:pt x="15027" y="8379"/>
                  </a:lnTo>
                  <a:lnTo>
                    <a:pt x="14615" y="8050"/>
                  </a:lnTo>
                  <a:lnTo>
                    <a:pt x="14231" y="7665"/>
                  </a:lnTo>
                  <a:lnTo>
                    <a:pt x="13874" y="7308"/>
                  </a:lnTo>
                  <a:lnTo>
                    <a:pt x="13544" y="6896"/>
                  </a:lnTo>
                  <a:lnTo>
                    <a:pt x="13214" y="6484"/>
                  </a:lnTo>
                  <a:lnTo>
                    <a:pt x="12912" y="6072"/>
                  </a:lnTo>
                  <a:lnTo>
                    <a:pt x="12637" y="5632"/>
                  </a:lnTo>
                  <a:lnTo>
                    <a:pt x="12363" y="5165"/>
                  </a:lnTo>
                  <a:lnTo>
                    <a:pt x="12115" y="4698"/>
                  </a:lnTo>
                  <a:lnTo>
                    <a:pt x="11896" y="4231"/>
                  </a:lnTo>
                  <a:lnTo>
                    <a:pt x="11703" y="3737"/>
                  </a:lnTo>
                  <a:lnTo>
                    <a:pt x="11539" y="3215"/>
                  </a:lnTo>
                  <a:lnTo>
                    <a:pt x="11401" y="2720"/>
                  </a:lnTo>
                  <a:lnTo>
                    <a:pt x="11264" y="2198"/>
                  </a:lnTo>
                  <a:lnTo>
                    <a:pt x="11181" y="1649"/>
                  </a:lnTo>
                  <a:lnTo>
                    <a:pt x="11099" y="1099"/>
                  </a:lnTo>
                  <a:lnTo>
                    <a:pt x="11072" y="550"/>
                  </a:lnTo>
                  <a:lnTo>
                    <a:pt x="11044" y="0"/>
                  </a:ln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33"/>
            <p:cNvSpPr/>
            <p:nvPr/>
          </p:nvSpPr>
          <p:spPr>
            <a:xfrm>
              <a:off x="4761645" y="1096175"/>
              <a:ext cx="427224" cy="427224"/>
            </a:xfrm>
            <a:custGeom>
              <a:avLst/>
              <a:gdLst/>
              <a:ahLst/>
              <a:cxnLst/>
              <a:rect l="l" t="t" r="r" b="b"/>
              <a:pathLst>
                <a:path w="21923" h="21923" extrusionOk="0">
                  <a:moveTo>
                    <a:pt x="10962" y="1429"/>
                  </a:moveTo>
                  <a:lnTo>
                    <a:pt x="11017" y="1896"/>
                  </a:lnTo>
                  <a:lnTo>
                    <a:pt x="11127" y="2363"/>
                  </a:lnTo>
                  <a:lnTo>
                    <a:pt x="11236" y="2803"/>
                  </a:lnTo>
                  <a:lnTo>
                    <a:pt x="11346" y="3242"/>
                  </a:lnTo>
                  <a:lnTo>
                    <a:pt x="11484" y="3682"/>
                  </a:lnTo>
                  <a:lnTo>
                    <a:pt x="11648" y="4094"/>
                  </a:lnTo>
                  <a:lnTo>
                    <a:pt x="11841" y="4506"/>
                  </a:lnTo>
                  <a:lnTo>
                    <a:pt x="12033" y="4918"/>
                  </a:lnTo>
                  <a:lnTo>
                    <a:pt x="12225" y="5330"/>
                  </a:lnTo>
                  <a:lnTo>
                    <a:pt x="12445" y="5714"/>
                  </a:lnTo>
                  <a:lnTo>
                    <a:pt x="12692" y="6072"/>
                  </a:lnTo>
                  <a:lnTo>
                    <a:pt x="12940" y="6456"/>
                  </a:lnTo>
                  <a:lnTo>
                    <a:pt x="13214" y="6813"/>
                  </a:lnTo>
                  <a:lnTo>
                    <a:pt x="13516" y="7143"/>
                  </a:lnTo>
                  <a:lnTo>
                    <a:pt x="13791" y="7500"/>
                  </a:lnTo>
                  <a:lnTo>
                    <a:pt x="14121" y="7802"/>
                  </a:lnTo>
                  <a:lnTo>
                    <a:pt x="14423" y="8104"/>
                  </a:lnTo>
                  <a:lnTo>
                    <a:pt x="14753" y="8407"/>
                  </a:lnTo>
                  <a:lnTo>
                    <a:pt x="15110" y="8681"/>
                  </a:lnTo>
                  <a:lnTo>
                    <a:pt x="15467" y="8956"/>
                  </a:lnTo>
                  <a:lnTo>
                    <a:pt x="15824" y="9231"/>
                  </a:lnTo>
                  <a:lnTo>
                    <a:pt x="16209" y="9451"/>
                  </a:lnTo>
                  <a:lnTo>
                    <a:pt x="16593" y="9670"/>
                  </a:lnTo>
                  <a:lnTo>
                    <a:pt x="17005" y="9890"/>
                  </a:lnTo>
                  <a:lnTo>
                    <a:pt x="17417" y="10082"/>
                  </a:lnTo>
                  <a:lnTo>
                    <a:pt x="17829" y="10247"/>
                  </a:lnTo>
                  <a:lnTo>
                    <a:pt x="18242" y="10412"/>
                  </a:lnTo>
                  <a:lnTo>
                    <a:pt x="18681" y="10549"/>
                  </a:lnTo>
                  <a:lnTo>
                    <a:pt x="19121" y="10687"/>
                  </a:lnTo>
                  <a:lnTo>
                    <a:pt x="19588" y="10797"/>
                  </a:lnTo>
                  <a:lnTo>
                    <a:pt x="20027" y="10879"/>
                  </a:lnTo>
                  <a:lnTo>
                    <a:pt x="20494" y="10961"/>
                  </a:lnTo>
                  <a:lnTo>
                    <a:pt x="20027" y="11016"/>
                  </a:lnTo>
                  <a:lnTo>
                    <a:pt x="19588" y="11126"/>
                  </a:lnTo>
                  <a:lnTo>
                    <a:pt x="19121" y="11209"/>
                  </a:lnTo>
                  <a:lnTo>
                    <a:pt x="18681" y="11346"/>
                  </a:lnTo>
                  <a:lnTo>
                    <a:pt x="18242" y="11483"/>
                  </a:lnTo>
                  <a:lnTo>
                    <a:pt x="17829" y="11648"/>
                  </a:lnTo>
                  <a:lnTo>
                    <a:pt x="17417" y="11841"/>
                  </a:lnTo>
                  <a:lnTo>
                    <a:pt x="17005" y="12033"/>
                  </a:lnTo>
                  <a:lnTo>
                    <a:pt x="16593" y="12225"/>
                  </a:lnTo>
                  <a:lnTo>
                    <a:pt x="16209" y="12445"/>
                  </a:lnTo>
                  <a:lnTo>
                    <a:pt x="15824" y="12692"/>
                  </a:lnTo>
                  <a:lnTo>
                    <a:pt x="15467" y="12939"/>
                  </a:lnTo>
                  <a:lnTo>
                    <a:pt x="15110" y="13214"/>
                  </a:lnTo>
                  <a:lnTo>
                    <a:pt x="14753" y="13489"/>
                  </a:lnTo>
                  <a:lnTo>
                    <a:pt x="14423" y="13791"/>
                  </a:lnTo>
                  <a:lnTo>
                    <a:pt x="14121" y="14121"/>
                  </a:lnTo>
                  <a:lnTo>
                    <a:pt x="13791" y="14423"/>
                  </a:lnTo>
                  <a:lnTo>
                    <a:pt x="13516" y="14753"/>
                  </a:lnTo>
                  <a:lnTo>
                    <a:pt x="13214" y="15110"/>
                  </a:lnTo>
                  <a:lnTo>
                    <a:pt x="12940" y="15467"/>
                  </a:lnTo>
                  <a:lnTo>
                    <a:pt x="12692" y="15824"/>
                  </a:lnTo>
                  <a:lnTo>
                    <a:pt x="12445" y="16208"/>
                  </a:lnTo>
                  <a:lnTo>
                    <a:pt x="12225" y="16593"/>
                  </a:lnTo>
                  <a:lnTo>
                    <a:pt x="12033" y="17005"/>
                  </a:lnTo>
                  <a:lnTo>
                    <a:pt x="11841" y="17417"/>
                  </a:lnTo>
                  <a:lnTo>
                    <a:pt x="11648" y="17829"/>
                  </a:lnTo>
                  <a:lnTo>
                    <a:pt x="11484" y="18241"/>
                  </a:lnTo>
                  <a:lnTo>
                    <a:pt x="11346" y="18681"/>
                  </a:lnTo>
                  <a:lnTo>
                    <a:pt x="11236" y="19120"/>
                  </a:lnTo>
                  <a:lnTo>
                    <a:pt x="11127" y="19560"/>
                  </a:lnTo>
                  <a:lnTo>
                    <a:pt x="11017" y="20027"/>
                  </a:lnTo>
                  <a:lnTo>
                    <a:pt x="10962" y="20494"/>
                  </a:lnTo>
                  <a:lnTo>
                    <a:pt x="10879" y="20027"/>
                  </a:lnTo>
                  <a:lnTo>
                    <a:pt x="10797" y="19560"/>
                  </a:lnTo>
                  <a:lnTo>
                    <a:pt x="10687" y="19120"/>
                  </a:lnTo>
                  <a:lnTo>
                    <a:pt x="10577" y="18681"/>
                  </a:lnTo>
                  <a:lnTo>
                    <a:pt x="10412" y="18241"/>
                  </a:lnTo>
                  <a:lnTo>
                    <a:pt x="10275" y="17829"/>
                  </a:lnTo>
                  <a:lnTo>
                    <a:pt x="10083" y="17417"/>
                  </a:lnTo>
                  <a:lnTo>
                    <a:pt x="9890" y="17005"/>
                  </a:lnTo>
                  <a:lnTo>
                    <a:pt x="9671" y="16593"/>
                  </a:lnTo>
                  <a:lnTo>
                    <a:pt x="9451" y="16208"/>
                  </a:lnTo>
                  <a:lnTo>
                    <a:pt x="9231" y="15824"/>
                  </a:lnTo>
                  <a:lnTo>
                    <a:pt x="8956" y="15467"/>
                  </a:lnTo>
                  <a:lnTo>
                    <a:pt x="8709" y="15110"/>
                  </a:lnTo>
                  <a:lnTo>
                    <a:pt x="8407" y="14753"/>
                  </a:lnTo>
                  <a:lnTo>
                    <a:pt x="8105" y="14423"/>
                  </a:lnTo>
                  <a:lnTo>
                    <a:pt x="7802" y="14121"/>
                  </a:lnTo>
                  <a:lnTo>
                    <a:pt x="7500" y="13791"/>
                  </a:lnTo>
                  <a:lnTo>
                    <a:pt x="7143" y="13489"/>
                  </a:lnTo>
                  <a:lnTo>
                    <a:pt x="6814" y="13214"/>
                  </a:lnTo>
                  <a:lnTo>
                    <a:pt x="6456" y="12939"/>
                  </a:lnTo>
                  <a:lnTo>
                    <a:pt x="6099" y="12692"/>
                  </a:lnTo>
                  <a:lnTo>
                    <a:pt x="5715" y="12445"/>
                  </a:lnTo>
                  <a:lnTo>
                    <a:pt x="5330" y="12225"/>
                  </a:lnTo>
                  <a:lnTo>
                    <a:pt x="4918" y="12033"/>
                  </a:lnTo>
                  <a:lnTo>
                    <a:pt x="4506" y="11841"/>
                  </a:lnTo>
                  <a:lnTo>
                    <a:pt x="4094" y="11648"/>
                  </a:lnTo>
                  <a:lnTo>
                    <a:pt x="3682" y="11483"/>
                  </a:lnTo>
                  <a:lnTo>
                    <a:pt x="3242" y="11346"/>
                  </a:lnTo>
                  <a:lnTo>
                    <a:pt x="2803" y="11209"/>
                  </a:lnTo>
                  <a:lnTo>
                    <a:pt x="2363" y="11126"/>
                  </a:lnTo>
                  <a:lnTo>
                    <a:pt x="1896" y="11016"/>
                  </a:lnTo>
                  <a:lnTo>
                    <a:pt x="1429" y="10961"/>
                  </a:lnTo>
                  <a:lnTo>
                    <a:pt x="1896" y="10879"/>
                  </a:lnTo>
                  <a:lnTo>
                    <a:pt x="2363" y="10797"/>
                  </a:lnTo>
                  <a:lnTo>
                    <a:pt x="2803" y="10687"/>
                  </a:lnTo>
                  <a:lnTo>
                    <a:pt x="3242" y="10549"/>
                  </a:lnTo>
                  <a:lnTo>
                    <a:pt x="3682" y="10412"/>
                  </a:lnTo>
                  <a:lnTo>
                    <a:pt x="4094" y="10247"/>
                  </a:lnTo>
                  <a:lnTo>
                    <a:pt x="4506" y="10082"/>
                  </a:lnTo>
                  <a:lnTo>
                    <a:pt x="4918" y="9890"/>
                  </a:lnTo>
                  <a:lnTo>
                    <a:pt x="5330" y="9670"/>
                  </a:lnTo>
                  <a:lnTo>
                    <a:pt x="5715" y="9451"/>
                  </a:lnTo>
                  <a:lnTo>
                    <a:pt x="6099" y="9231"/>
                  </a:lnTo>
                  <a:lnTo>
                    <a:pt x="6456" y="8956"/>
                  </a:lnTo>
                  <a:lnTo>
                    <a:pt x="6814" y="8681"/>
                  </a:lnTo>
                  <a:lnTo>
                    <a:pt x="7143" y="8407"/>
                  </a:lnTo>
                  <a:lnTo>
                    <a:pt x="7500" y="8104"/>
                  </a:lnTo>
                  <a:lnTo>
                    <a:pt x="7802" y="7802"/>
                  </a:lnTo>
                  <a:lnTo>
                    <a:pt x="8105" y="7500"/>
                  </a:lnTo>
                  <a:lnTo>
                    <a:pt x="8407" y="7143"/>
                  </a:lnTo>
                  <a:lnTo>
                    <a:pt x="8709" y="6813"/>
                  </a:lnTo>
                  <a:lnTo>
                    <a:pt x="8956" y="6456"/>
                  </a:lnTo>
                  <a:lnTo>
                    <a:pt x="9231" y="6072"/>
                  </a:lnTo>
                  <a:lnTo>
                    <a:pt x="9451" y="5714"/>
                  </a:lnTo>
                  <a:lnTo>
                    <a:pt x="9671" y="5330"/>
                  </a:lnTo>
                  <a:lnTo>
                    <a:pt x="9890" y="4918"/>
                  </a:lnTo>
                  <a:lnTo>
                    <a:pt x="10083" y="4506"/>
                  </a:lnTo>
                  <a:lnTo>
                    <a:pt x="10275" y="4094"/>
                  </a:lnTo>
                  <a:lnTo>
                    <a:pt x="10412" y="3682"/>
                  </a:lnTo>
                  <a:lnTo>
                    <a:pt x="10577" y="3242"/>
                  </a:lnTo>
                  <a:lnTo>
                    <a:pt x="10687" y="2803"/>
                  </a:lnTo>
                  <a:lnTo>
                    <a:pt x="10797" y="2363"/>
                  </a:lnTo>
                  <a:lnTo>
                    <a:pt x="10879" y="1896"/>
                  </a:lnTo>
                  <a:lnTo>
                    <a:pt x="10962" y="1429"/>
                  </a:lnTo>
                  <a:close/>
                  <a:moveTo>
                    <a:pt x="10852" y="0"/>
                  </a:moveTo>
                  <a:lnTo>
                    <a:pt x="10852" y="550"/>
                  </a:lnTo>
                  <a:lnTo>
                    <a:pt x="10797" y="1099"/>
                  </a:lnTo>
                  <a:lnTo>
                    <a:pt x="10742" y="1649"/>
                  </a:lnTo>
                  <a:lnTo>
                    <a:pt x="10632" y="2198"/>
                  </a:lnTo>
                  <a:lnTo>
                    <a:pt x="10522" y="2720"/>
                  </a:lnTo>
                  <a:lnTo>
                    <a:pt x="10385" y="3215"/>
                  </a:lnTo>
                  <a:lnTo>
                    <a:pt x="10192" y="3737"/>
                  </a:lnTo>
                  <a:lnTo>
                    <a:pt x="10000" y="4231"/>
                  </a:lnTo>
                  <a:lnTo>
                    <a:pt x="9780" y="4698"/>
                  </a:lnTo>
                  <a:lnTo>
                    <a:pt x="9561" y="5165"/>
                  </a:lnTo>
                  <a:lnTo>
                    <a:pt x="9286" y="5632"/>
                  </a:lnTo>
                  <a:lnTo>
                    <a:pt x="9011" y="6072"/>
                  </a:lnTo>
                  <a:lnTo>
                    <a:pt x="8709" y="6484"/>
                  </a:lnTo>
                  <a:lnTo>
                    <a:pt x="8379" y="6896"/>
                  </a:lnTo>
                  <a:lnTo>
                    <a:pt x="8050" y="7308"/>
                  </a:lnTo>
                  <a:lnTo>
                    <a:pt x="7665" y="7665"/>
                  </a:lnTo>
                  <a:lnTo>
                    <a:pt x="7308" y="8050"/>
                  </a:lnTo>
                  <a:lnTo>
                    <a:pt x="6896" y="8379"/>
                  </a:lnTo>
                  <a:lnTo>
                    <a:pt x="6484" y="8709"/>
                  </a:lnTo>
                  <a:lnTo>
                    <a:pt x="6072" y="9011"/>
                  </a:lnTo>
                  <a:lnTo>
                    <a:pt x="5632" y="9286"/>
                  </a:lnTo>
                  <a:lnTo>
                    <a:pt x="5165" y="9560"/>
                  </a:lnTo>
                  <a:lnTo>
                    <a:pt x="4698" y="9780"/>
                  </a:lnTo>
                  <a:lnTo>
                    <a:pt x="4231" y="10000"/>
                  </a:lnTo>
                  <a:lnTo>
                    <a:pt x="3737" y="10192"/>
                  </a:lnTo>
                  <a:lnTo>
                    <a:pt x="3215" y="10385"/>
                  </a:lnTo>
                  <a:lnTo>
                    <a:pt x="2720" y="10522"/>
                  </a:lnTo>
                  <a:lnTo>
                    <a:pt x="2198" y="10632"/>
                  </a:lnTo>
                  <a:lnTo>
                    <a:pt x="1649" y="10742"/>
                  </a:lnTo>
                  <a:lnTo>
                    <a:pt x="1100" y="10797"/>
                  </a:lnTo>
                  <a:lnTo>
                    <a:pt x="550" y="10852"/>
                  </a:lnTo>
                  <a:lnTo>
                    <a:pt x="1" y="10852"/>
                  </a:lnTo>
                  <a:lnTo>
                    <a:pt x="1" y="11044"/>
                  </a:lnTo>
                  <a:lnTo>
                    <a:pt x="550" y="11071"/>
                  </a:lnTo>
                  <a:lnTo>
                    <a:pt x="1100" y="11099"/>
                  </a:lnTo>
                  <a:lnTo>
                    <a:pt x="1649" y="11181"/>
                  </a:lnTo>
                  <a:lnTo>
                    <a:pt x="2198" y="11264"/>
                  </a:lnTo>
                  <a:lnTo>
                    <a:pt x="2720" y="11401"/>
                  </a:lnTo>
                  <a:lnTo>
                    <a:pt x="3215" y="11538"/>
                  </a:lnTo>
                  <a:lnTo>
                    <a:pt x="3737" y="11703"/>
                  </a:lnTo>
                  <a:lnTo>
                    <a:pt x="4231" y="11896"/>
                  </a:lnTo>
                  <a:lnTo>
                    <a:pt x="4698" y="12115"/>
                  </a:lnTo>
                  <a:lnTo>
                    <a:pt x="5165" y="12363"/>
                  </a:lnTo>
                  <a:lnTo>
                    <a:pt x="5632" y="12637"/>
                  </a:lnTo>
                  <a:lnTo>
                    <a:pt x="6072" y="12912"/>
                  </a:lnTo>
                  <a:lnTo>
                    <a:pt x="6484" y="13214"/>
                  </a:lnTo>
                  <a:lnTo>
                    <a:pt x="6896" y="13544"/>
                  </a:lnTo>
                  <a:lnTo>
                    <a:pt x="7308" y="13873"/>
                  </a:lnTo>
                  <a:lnTo>
                    <a:pt x="7665" y="14231"/>
                  </a:lnTo>
                  <a:lnTo>
                    <a:pt x="8050" y="14615"/>
                  </a:lnTo>
                  <a:lnTo>
                    <a:pt x="8379" y="15000"/>
                  </a:lnTo>
                  <a:lnTo>
                    <a:pt x="8709" y="15412"/>
                  </a:lnTo>
                  <a:lnTo>
                    <a:pt x="9011" y="15851"/>
                  </a:lnTo>
                  <a:lnTo>
                    <a:pt x="9286" y="16291"/>
                  </a:lnTo>
                  <a:lnTo>
                    <a:pt x="9561" y="16758"/>
                  </a:lnTo>
                  <a:lnTo>
                    <a:pt x="9780" y="17225"/>
                  </a:lnTo>
                  <a:lnTo>
                    <a:pt x="10000" y="17692"/>
                  </a:lnTo>
                  <a:lnTo>
                    <a:pt x="10192" y="18186"/>
                  </a:lnTo>
                  <a:lnTo>
                    <a:pt x="10385" y="18708"/>
                  </a:lnTo>
                  <a:lnTo>
                    <a:pt x="10522" y="19203"/>
                  </a:lnTo>
                  <a:lnTo>
                    <a:pt x="10632" y="19752"/>
                  </a:lnTo>
                  <a:lnTo>
                    <a:pt x="10742" y="20274"/>
                  </a:lnTo>
                  <a:lnTo>
                    <a:pt x="10797" y="20824"/>
                  </a:lnTo>
                  <a:lnTo>
                    <a:pt x="10852" y="21373"/>
                  </a:lnTo>
                  <a:lnTo>
                    <a:pt x="10852" y="21922"/>
                  </a:lnTo>
                  <a:lnTo>
                    <a:pt x="11044" y="21922"/>
                  </a:lnTo>
                  <a:lnTo>
                    <a:pt x="11072" y="21373"/>
                  </a:lnTo>
                  <a:lnTo>
                    <a:pt x="11099" y="20824"/>
                  </a:lnTo>
                  <a:lnTo>
                    <a:pt x="11181" y="20274"/>
                  </a:lnTo>
                  <a:lnTo>
                    <a:pt x="11264" y="19752"/>
                  </a:lnTo>
                  <a:lnTo>
                    <a:pt x="11401" y="19203"/>
                  </a:lnTo>
                  <a:lnTo>
                    <a:pt x="11539" y="18708"/>
                  </a:lnTo>
                  <a:lnTo>
                    <a:pt x="11703" y="18186"/>
                  </a:lnTo>
                  <a:lnTo>
                    <a:pt x="11896" y="17692"/>
                  </a:lnTo>
                  <a:lnTo>
                    <a:pt x="12115" y="17225"/>
                  </a:lnTo>
                  <a:lnTo>
                    <a:pt x="12363" y="16758"/>
                  </a:lnTo>
                  <a:lnTo>
                    <a:pt x="12637" y="16291"/>
                  </a:lnTo>
                  <a:lnTo>
                    <a:pt x="12912" y="15851"/>
                  </a:lnTo>
                  <a:lnTo>
                    <a:pt x="13214" y="15412"/>
                  </a:lnTo>
                  <a:lnTo>
                    <a:pt x="13544" y="15000"/>
                  </a:lnTo>
                  <a:lnTo>
                    <a:pt x="13874" y="14615"/>
                  </a:lnTo>
                  <a:lnTo>
                    <a:pt x="14231" y="14231"/>
                  </a:lnTo>
                  <a:lnTo>
                    <a:pt x="14615" y="13873"/>
                  </a:lnTo>
                  <a:lnTo>
                    <a:pt x="15027" y="13544"/>
                  </a:lnTo>
                  <a:lnTo>
                    <a:pt x="15412" y="13214"/>
                  </a:lnTo>
                  <a:lnTo>
                    <a:pt x="15852" y="12912"/>
                  </a:lnTo>
                  <a:lnTo>
                    <a:pt x="16291" y="12637"/>
                  </a:lnTo>
                  <a:lnTo>
                    <a:pt x="16758" y="12363"/>
                  </a:lnTo>
                  <a:lnTo>
                    <a:pt x="17225" y="12115"/>
                  </a:lnTo>
                  <a:lnTo>
                    <a:pt x="17692" y="11896"/>
                  </a:lnTo>
                  <a:lnTo>
                    <a:pt x="18187" y="11703"/>
                  </a:lnTo>
                  <a:lnTo>
                    <a:pt x="18709" y="11538"/>
                  </a:lnTo>
                  <a:lnTo>
                    <a:pt x="19203" y="11401"/>
                  </a:lnTo>
                  <a:lnTo>
                    <a:pt x="19752" y="11264"/>
                  </a:lnTo>
                  <a:lnTo>
                    <a:pt x="20274" y="11181"/>
                  </a:lnTo>
                  <a:lnTo>
                    <a:pt x="20824" y="11099"/>
                  </a:lnTo>
                  <a:lnTo>
                    <a:pt x="21373" y="11071"/>
                  </a:lnTo>
                  <a:lnTo>
                    <a:pt x="21923" y="11044"/>
                  </a:lnTo>
                  <a:lnTo>
                    <a:pt x="21923" y="10852"/>
                  </a:lnTo>
                  <a:lnTo>
                    <a:pt x="21373" y="10852"/>
                  </a:lnTo>
                  <a:lnTo>
                    <a:pt x="20824" y="10797"/>
                  </a:lnTo>
                  <a:lnTo>
                    <a:pt x="20274" y="10742"/>
                  </a:lnTo>
                  <a:lnTo>
                    <a:pt x="19752" y="10632"/>
                  </a:lnTo>
                  <a:lnTo>
                    <a:pt x="19203" y="10522"/>
                  </a:lnTo>
                  <a:lnTo>
                    <a:pt x="18709" y="10385"/>
                  </a:lnTo>
                  <a:lnTo>
                    <a:pt x="18187" y="10192"/>
                  </a:lnTo>
                  <a:lnTo>
                    <a:pt x="17692" y="10000"/>
                  </a:lnTo>
                  <a:lnTo>
                    <a:pt x="17225" y="9780"/>
                  </a:lnTo>
                  <a:lnTo>
                    <a:pt x="16758" y="9560"/>
                  </a:lnTo>
                  <a:lnTo>
                    <a:pt x="16291" y="9286"/>
                  </a:lnTo>
                  <a:lnTo>
                    <a:pt x="15852" y="9011"/>
                  </a:lnTo>
                  <a:lnTo>
                    <a:pt x="15412" y="8709"/>
                  </a:lnTo>
                  <a:lnTo>
                    <a:pt x="15027" y="8379"/>
                  </a:lnTo>
                  <a:lnTo>
                    <a:pt x="14615" y="8050"/>
                  </a:lnTo>
                  <a:lnTo>
                    <a:pt x="14231" y="7665"/>
                  </a:lnTo>
                  <a:lnTo>
                    <a:pt x="13874" y="7308"/>
                  </a:lnTo>
                  <a:lnTo>
                    <a:pt x="13544" y="6896"/>
                  </a:lnTo>
                  <a:lnTo>
                    <a:pt x="13214" y="6484"/>
                  </a:lnTo>
                  <a:lnTo>
                    <a:pt x="12912" y="6072"/>
                  </a:lnTo>
                  <a:lnTo>
                    <a:pt x="12637" y="5632"/>
                  </a:lnTo>
                  <a:lnTo>
                    <a:pt x="12363" y="5165"/>
                  </a:lnTo>
                  <a:lnTo>
                    <a:pt x="12115" y="4698"/>
                  </a:lnTo>
                  <a:lnTo>
                    <a:pt x="11896" y="4231"/>
                  </a:lnTo>
                  <a:lnTo>
                    <a:pt x="11703" y="3737"/>
                  </a:lnTo>
                  <a:lnTo>
                    <a:pt x="11539" y="3215"/>
                  </a:lnTo>
                  <a:lnTo>
                    <a:pt x="11401" y="2720"/>
                  </a:lnTo>
                  <a:lnTo>
                    <a:pt x="11264" y="2198"/>
                  </a:lnTo>
                  <a:lnTo>
                    <a:pt x="11181" y="1649"/>
                  </a:lnTo>
                  <a:lnTo>
                    <a:pt x="11099" y="1099"/>
                  </a:lnTo>
                  <a:lnTo>
                    <a:pt x="11072" y="550"/>
                  </a:lnTo>
                  <a:lnTo>
                    <a:pt x="11044" y="0"/>
                  </a:ln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0" name="Google Shape;300;p33"/>
          <p:cNvGrpSpPr/>
          <p:nvPr/>
        </p:nvGrpSpPr>
        <p:grpSpPr>
          <a:xfrm>
            <a:off x="8198749" y="3310025"/>
            <a:ext cx="450421" cy="1289405"/>
            <a:chOff x="8195250" y="3543350"/>
            <a:chExt cx="450421" cy="1289405"/>
          </a:xfrm>
        </p:grpSpPr>
        <p:sp>
          <p:nvSpPr>
            <p:cNvPr id="301" name="Google Shape;301;p33"/>
            <p:cNvSpPr/>
            <p:nvPr/>
          </p:nvSpPr>
          <p:spPr>
            <a:xfrm>
              <a:off x="8195250" y="4402950"/>
              <a:ext cx="429796" cy="429805"/>
            </a:xfrm>
            <a:custGeom>
              <a:avLst/>
              <a:gdLst/>
              <a:ahLst/>
              <a:cxnLst/>
              <a:rect l="l" t="t" r="r" b="b"/>
              <a:pathLst>
                <a:path w="44366" h="44367" extrusionOk="0">
                  <a:moveTo>
                    <a:pt x="22197" y="1"/>
                  </a:moveTo>
                  <a:lnTo>
                    <a:pt x="20329" y="17720"/>
                  </a:lnTo>
                  <a:lnTo>
                    <a:pt x="6511" y="6511"/>
                  </a:lnTo>
                  <a:lnTo>
                    <a:pt x="17719" y="20329"/>
                  </a:lnTo>
                  <a:lnTo>
                    <a:pt x="0" y="22170"/>
                  </a:lnTo>
                  <a:lnTo>
                    <a:pt x="17719" y="24038"/>
                  </a:lnTo>
                  <a:lnTo>
                    <a:pt x="6511" y="37856"/>
                  </a:lnTo>
                  <a:lnTo>
                    <a:pt x="20329" y="26648"/>
                  </a:lnTo>
                  <a:lnTo>
                    <a:pt x="22197" y="44367"/>
                  </a:lnTo>
                  <a:lnTo>
                    <a:pt x="24037" y="26648"/>
                  </a:lnTo>
                  <a:lnTo>
                    <a:pt x="37855" y="37856"/>
                  </a:lnTo>
                  <a:lnTo>
                    <a:pt x="26647" y="24038"/>
                  </a:lnTo>
                  <a:lnTo>
                    <a:pt x="44366" y="22170"/>
                  </a:lnTo>
                  <a:lnTo>
                    <a:pt x="26647" y="20329"/>
                  </a:lnTo>
                  <a:lnTo>
                    <a:pt x="37855" y="6511"/>
                  </a:lnTo>
                  <a:lnTo>
                    <a:pt x="24037" y="17720"/>
                  </a:lnTo>
                  <a:lnTo>
                    <a:pt x="2219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33"/>
            <p:cNvSpPr/>
            <p:nvPr/>
          </p:nvSpPr>
          <p:spPr>
            <a:xfrm>
              <a:off x="8195250" y="3973150"/>
              <a:ext cx="429796" cy="429805"/>
            </a:xfrm>
            <a:custGeom>
              <a:avLst/>
              <a:gdLst/>
              <a:ahLst/>
              <a:cxnLst/>
              <a:rect l="l" t="t" r="r" b="b"/>
              <a:pathLst>
                <a:path w="44366" h="44367" extrusionOk="0">
                  <a:moveTo>
                    <a:pt x="22197" y="1"/>
                  </a:moveTo>
                  <a:lnTo>
                    <a:pt x="20329" y="17720"/>
                  </a:lnTo>
                  <a:lnTo>
                    <a:pt x="6511" y="6511"/>
                  </a:lnTo>
                  <a:lnTo>
                    <a:pt x="17719" y="20329"/>
                  </a:lnTo>
                  <a:lnTo>
                    <a:pt x="0" y="22170"/>
                  </a:lnTo>
                  <a:lnTo>
                    <a:pt x="17719" y="24038"/>
                  </a:lnTo>
                  <a:lnTo>
                    <a:pt x="6511" y="37856"/>
                  </a:lnTo>
                  <a:lnTo>
                    <a:pt x="20329" y="26648"/>
                  </a:lnTo>
                  <a:lnTo>
                    <a:pt x="22197" y="44367"/>
                  </a:lnTo>
                  <a:lnTo>
                    <a:pt x="24037" y="26648"/>
                  </a:lnTo>
                  <a:lnTo>
                    <a:pt x="37855" y="37856"/>
                  </a:lnTo>
                  <a:lnTo>
                    <a:pt x="26647" y="24038"/>
                  </a:lnTo>
                  <a:lnTo>
                    <a:pt x="44366" y="22170"/>
                  </a:lnTo>
                  <a:lnTo>
                    <a:pt x="26647" y="20329"/>
                  </a:lnTo>
                  <a:lnTo>
                    <a:pt x="37855" y="6511"/>
                  </a:lnTo>
                  <a:lnTo>
                    <a:pt x="24037" y="17720"/>
                  </a:lnTo>
                  <a:lnTo>
                    <a:pt x="2219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33"/>
            <p:cNvSpPr/>
            <p:nvPr/>
          </p:nvSpPr>
          <p:spPr>
            <a:xfrm>
              <a:off x="8215875" y="3543350"/>
              <a:ext cx="429796" cy="429805"/>
            </a:xfrm>
            <a:custGeom>
              <a:avLst/>
              <a:gdLst/>
              <a:ahLst/>
              <a:cxnLst/>
              <a:rect l="l" t="t" r="r" b="b"/>
              <a:pathLst>
                <a:path w="44366" h="44367" extrusionOk="0">
                  <a:moveTo>
                    <a:pt x="22197" y="1"/>
                  </a:moveTo>
                  <a:lnTo>
                    <a:pt x="20329" y="17720"/>
                  </a:lnTo>
                  <a:lnTo>
                    <a:pt x="6511" y="6511"/>
                  </a:lnTo>
                  <a:lnTo>
                    <a:pt x="17719" y="20329"/>
                  </a:lnTo>
                  <a:lnTo>
                    <a:pt x="0" y="22170"/>
                  </a:lnTo>
                  <a:lnTo>
                    <a:pt x="17719" y="24038"/>
                  </a:lnTo>
                  <a:lnTo>
                    <a:pt x="6511" y="37856"/>
                  </a:lnTo>
                  <a:lnTo>
                    <a:pt x="20329" y="26648"/>
                  </a:lnTo>
                  <a:lnTo>
                    <a:pt x="22197" y="44367"/>
                  </a:lnTo>
                  <a:lnTo>
                    <a:pt x="24037" y="26648"/>
                  </a:lnTo>
                  <a:lnTo>
                    <a:pt x="37855" y="37856"/>
                  </a:lnTo>
                  <a:lnTo>
                    <a:pt x="26647" y="24038"/>
                  </a:lnTo>
                  <a:lnTo>
                    <a:pt x="44366" y="22170"/>
                  </a:lnTo>
                  <a:lnTo>
                    <a:pt x="26647" y="20329"/>
                  </a:lnTo>
                  <a:lnTo>
                    <a:pt x="37855" y="6511"/>
                  </a:lnTo>
                  <a:lnTo>
                    <a:pt x="24037" y="17720"/>
                  </a:lnTo>
                  <a:lnTo>
                    <a:pt x="2219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04" name="Google Shape;304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1377" y="1369174"/>
            <a:ext cx="2902303" cy="3315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05" name="Google Shape;305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5400000">
            <a:off x="5046094" y="1224963"/>
            <a:ext cx="2701581" cy="36037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34"/>
          <p:cNvSpPr txBox="1">
            <a:spLocks noGrp="1"/>
          </p:cNvSpPr>
          <p:nvPr>
            <p:ph type="title"/>
          </p:nvPr>
        </p:nvSpPr>
        <p:spPr>
          <a:xfrm>
            <a:off x="1409550" y="238925"/>
            <a:ext cx="6324900" cy="4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成果展示</a:t>
            </a:r>
            <a:endParaRPr sz="33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3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311" name="Google Shape;311;p34" title="IMG_2419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25175" y="859475"/>
            <a:ext cx="6893626" cy="387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35"/>
          <p:cNvSpPr txBox="1">
            <a:spLocks noGrp="1"/>
          </p:cNvSpPr>
          <p:nvPr>
            <p:ph type="title"/>
          </p:nvPr>
        </p:nvSpPr>
        <p:spPr>
          <a:xfrm>
            <a:off x="720000" y="518160"/>
            <a:ext cx="77040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應用&amp;總結</a:t>
            </a:r>
            <a:endParaRPr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17" name="Google Shape;317;p35"/>
          <p:cNvSpPr txBox="1"/>
          <p:nvPr/>
        </p:nvSpPr>
        <p:spPr>
          <a:xfrm>
            <a:off x="1007700" y="1277175"/>
            <a:ext cx="7128600" cy="16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054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     </a:t>
            </a:r>
            <a:r>
              <a:rPr lang="en" sz="1800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 這次的期末專題，我們使用了四項元件製作了一個智能電風扇，是一項普遍出現在生活中的應用。</a:t>
            </a:r>
            <a:endParaRPr sz="1800" dirty="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lvl="0" indent="0" algn="l" rtl="0">
              <a:lnSpc>
                <a:spcPct val="105416"/>
              </a:lnSpc>
              <a:spcBef>
                <a:spcPts val="40"/>
              </a:spcBef>
              <a:spcAft>
                <a:spcPts val="4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       此電風扇可以在任何室內外空間使用，除了達到增進空氣循環、使人體感到涼爽的效果以外，還可以讓我們得知當前的溫度與濕度，是一項便利且實用的電器。</a:t>
            </a:r>
            <a:endParaRPr sz="1800" dirty="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318" name="Google Shape;318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5541625" y="2582600"/>
            <a:ext cx="2342425" cy="2069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36"/>
          <p:cNvSpPr txBox="1">
            <a:spLocks noGrp="1"/>
          </p:cNvSpPr>
          <p:nvPr>
            <p:ph type="title"/>
          </p:nvPr>
        </p:nvSpPr>
        <p:spPr>
          <a:xfrm>
            <a:off x="1280250" y="2065275"/>
            <a:ext cx="6583500" cy="261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300"/>
              <a:t>Thank you!</a:t>
            </a:r>
            <a:endParaRPr sz="6300"/>
          </a:p>
        </p:txBody>
      </p:sp>
      <p:grpSp>
        <p:nvGrpSpPr>
          <p:cNvPr id="324" name="Google Shape;324;p36"/>
          <p:cNvGrpSpPr/>
          <p:nvPr/>
        </p:nvGrpSpPr>
        <p:grpSpPr>
          <a:xfrm>
            <a:off x="3878828" y="867575"/>
            <a:ext cx="1386344" cy="427224"/>
            <a:chOff x="3802525" y="1096175"/>
            <a:chExt cx="1386344" cy="427224"/>
          </a:xfrm>
        </p:grpSpPr>
        <p:sp>
          <p:nvSpPr>
            <p:cNvPr id="325" name="Google Shape;325;p36"/>
            <p:cNvSpPr/>
            <p:nvPr/>
          </p:nvSpPr>
          <p:spPr>
            <a:xfrm>
              <a:off x="3802525" y="1096175"/>
              <a:ext cx="427224" cy="427224"/>
            </a:xfrm>
            <a:custGeom>
              <a:avLst/>
              <a:gdLst/>
              <a:ahLst/>
              <a:cxnLst/>
              <a:rect l="l" t="t" r="r" b="b"/>
              <a:pathLst>
                <a:path w="21923" h="21923" extrusionOk="0">
                  <a:moveTo>
                    <a:pt x="10962" y="1429"/>
                  </a:moveTo>
                  <a:lnTo>
                    <a:pt x="11017" y="1896"/>
                  </a:lnTo>
                  <a:lnTo>
                    <a:pt x="11127" y="2363"/>
                  </a:lnTo>
                  <a:lnTo>
                    <a:pt x="11236" y="2803"/>
                  </a:lnTo>
                  <a:lnTo>
                    <a:pt x="11346" y="3242"/>
                  </a:lnTo>
                  <a:lnTo>
                    <a:pt x="11484" y="3682"/>
                  </a:lnTo>
                  <a:lnTo>
                    <a:pt x="11648" y="4094"/>
                  </a:lnTo>
                  <a:lnTo>
                    <a:pt x="11841" y="4506"/>
                  </a:lnTo>
                  <a:lnTo>
                    <a:pt x="12033" y="4918"/>
                  </a:lnTo>
                  <a:lnTo>
                    <a:pt x="12225" y="5330"/>
                  </a:lnTo>
                  <a:lnTo>
                    <a:pt x="12445" y="5714"/>
                  </a:lnTo>
                  <a:lnTo>
                    <a:pt x="12692" y="6072"/>
                  </a:lnTo>
                  <a:lnTo>
                    <a:pt x="12940" y="6456"/>
                  </a:lnTo>
                  <a:lnTo>
                    <a:pt x="13214" y="6813"/>
                  </a:lnTo>
                  <a:lnTo>
                    <a:pt x="13516" y="7143"/>
                  </a:lnTo>
                  <a:lnTo>
                    <a:pt x="13791" y="7500"/>
                  </a:lnTo>
                  <a:lnTo>
                    <a:pt x="14121" y="7802"/>
                  </a:lnTo>
                  <a:lnTo>
                    <a:pt x="14423" y="8104"/>
                  </a:lnTo>
                  <a:lnTo>
                    <a:pt x="14753" y="8407"/>
                  </a:lnTo>
                  <a:lnTo>
                    <a:pt x="15110" y="8681"/>
                  </a:lnTo>
                  <a:lnTo>
                    <a:pt x="15467" y="8956"/>
                  </a:lnTo>
                  <a:lnTo>
                    <a:pt x="15824" y="9231"/>
                  </a:lnTo>
                  <a:lnTo>
                    <a:pt x="16209" y="9451"/>
                  </a:lnTo>
                  <a:lnTo>
                    <a:pt x="16593" y="9670"/>
                  </a:lnTo>
                  <a:lnTo>
                    <a:pt x="17005" y="9890"/>
                  </a:lnTo>
                  <a:lnTo>
                    <a:pt x="17417" y="10082"/>
                  </a:lnTo>
                  <a:lnTo>
                    <a:pt x="17829" y="10247"/>
                  </a:lnTo>
                  <a:lnTo>
                    <a:pt x="18242" y="10412"/>
                  </a:lnTo>
                  <a:lnTo>
                    <a:pt x="18681" y="10549"/>
                  </a:lnTo>
                  <a:lnTo>
                    <a:pt x="19121" y="10687"/>
                  </a:lnTo>
                  <a:lnTo>
                    <a:pt x="19588" y="10797"/>
                  </a:lnTo>
                  <a:lnTo>
                    <a:pt x="20027" y="10879"/>
                  </a:lnTo>
                  <a:lnTo>
                    <a:pt x="20494" y="10961"/>
                  </a:lnTo>
                  <a:lnTo>
                    <a:pt x="20027" y="11016"/>
                  </a:lnTo>
                  <a:lnTo>
                    <a:pt x="19588" y="11126"/>
                  </a:lnTo>
                  <a:lnTo>
                    <a:pt x="19121" y="11209"/>
                  </a:lnTo>
                  <a:lnTo>
                    <a:pt x="18681" y="11346"/>
                  </a:lnTo>
                  <a:lnTo>
                    <a:pt x="18242" y="11483"/>
                  </a:lnTo>
                  <a:lnTo>
                    <a:pt x="17829" y="11648"/>
                  </a:lnTo>
                  <a:lnTo>
                    <a:pt x="17417" y="11841"/>
                  </a:lnTo>
                  <a:lnTo>
                    <a:pt x="17005" y="12033"/>
                  </a:lnTo>
                  <a:lnTo>
                    <a:pt x="16593" y="12225"/>
                  </a:lnTo>
                  <a:lnTo>
                    <a:pt x="16209" y="12445"/>
                  </a:lnTo>
                  <a:lnTo>
                    <a:pt x="15824" y="12692"/>
                  </a:lnTo>
                  <a:lnTo>
                    <a:pt x="15467" y="12939"/>
                  </a:lnTo>
                  <a:lnTo>
                    <a:pt x="15110" y="13214"/>
                  </a:lnTo>
                  <a:lnTo>
                    <a:pt x="14753" y="13489"/>
                  </a:lnTo>
                  <a:lnTo>
                    <a:pt x="14423" y="13791"/>
                  </a:lnTo>
                  <a:lnTo>
                    <a:pt x="14121" y="14121"/>
                  </a:lnTo>
                  <a:lnTo>
                    <a:pt x="13791" y="14423"/>
                  </a:lnTo>
                  <a:lnTo>
                    <a:pt x="13516" y="14753"/>
                  </a:lnTo>
                  <a:lnTo>
                    <a:pt x="13214" y="15110"/>
                  </a:lnTo>
                  <a:lnTo>
                    <a:pt x="12940" y="15467"/>
                  </a:lnTo>
                  <a:lnTo>
                    <a:pt x="12692" y="15824"/>
                  </a:lnTo>
                  <a:lnTo>
                    <a:pt x="12445" y="16208"/>
                  </a:lnTo>
                  <a:lnTo>
                    <a:pt x="12225" y="16593"/>
                  </a:lnTo>
                  <a:lnTo>
                    <a:pt x="12033" y="17005"/>
                  </a:lnTo>
                  <a:lnTo>
                    <a:pt x="11841" y="17417"/>
                  </a:lnTo>
                  <a:lnTo>
                    <a:pt x="11648" y="17829"/>
                  </a:lnTo>
                  <a:lnTo>
                    <a:pt x="11484" y="18241"/>
                  </a:lnTo>
                  <a:lnTo>
                    <a:pt x="11346" y="18681"/>
                  </a:lnTo>
                  <a:lnTo>
                    <a:pt x="11236" y="19120"/>
                  </a:lnTo>
                  <a:lnTo>
                    <a:pt x="11127" y="19560"/>
                  </a:lnTo>
                  <a:lnTo>
                    <a:pt x="11017" y="20027"/>
                  </a:lnTo>
                  <a:lnTo>
                    <a:pt x="10962" y="20494"/>
                  </a:lnTo>
                  <a:lnTo>
                    <a:pt x="10879" y="20027"/>
                  </a:lnTo>
                  <a:lnTo>
                    <a:pt x="10797" y="19560"/>
                  </a:lnTo>
                  <a:lnTo>
                    <a:pt x="10687" y="19120"/>
                  </a:lnTo>
                  <a:lnTo>
                    <a:pt x="10577" y="18681"/>
                  </a:lnTo>
                  <a:lnTo>
                    <a:pt x="10412" y="18241"/>
                  </a:lnTo>
                  <a:lnTo>
                    <a:pt x="10275" y="17829"/>
                  </a:lnTo>
                  <a:lnTo>
                    <a:pt x="10083" y="17417"/>
                  </a:lnTo>
                  <a:lnTo>
                    <a:pt x="9890" y="17005"/>
                  </a:lnTo>
                  <a:lnTo>
                    <a:pt x="9671" y="16593"/>
                  </a:lnTo>
                  <a:lnTo>
                    <a:pt x="9451" y="16208"/>
                  </a:lnTo>
                  <a:lnTo>
                    <a:pt x="9231" y="15824"/>
                  </a:lnTo>
                  <a:lnTo>
                    <a:pt x="8956" y="15467"/>
                  </a:lnTo>
                  <a:lnTo>
                    <a:pt x="8709" y="15110"/>
                  </a:lnTo>
                  <a:lnTo>
                    <a:pt x="8407" y="14753"/>
                  </a:lnTo>
                  <a:lnTo>
                    <a:pt x="8105" y="14423"/>
                  </a:lnTo>
                  <a:lnTo>
                    <a:pt x="7802" y="14121"/>
                  </a:lnTo>
                  <a:lnTo>
                    <a:pt x="7500" y="13791"/>
                  </a:lnTo>
                  <a:lnTo>
                    <a:pt x="7143" y="13489"/>
                  </a:lnTo>
                  <a:lnTo>
                    <a:pt x="6814" y="13214"/>
                  </a:lnTo>
                  <a:lnTo>
                    <a:pt x="6456" y="12939"/>
                  </a:lnTo>
                  <a:lnTo>
                    <a:pt x="6099" y="12692"/>
                  </a:lnTo>
                  <a:lnTo>
                    <a:pt x="5715" y="12445"/>
                  </a:lnTo>
                  <a:lnTo>
                    <a:pt x="5330" y="12225"/>
                  </a:lnTo>
                  <a:lnTo>
                    <a:pt x="4918" y="12033"/>
                  </a:lnTo>
                  <a:lnTo>
                    <a:pt x="4506" y="11841"/>
                  </a:lnTo>
                  <a:lnTo>
                    <a:pt x="4094" y="11648"/>
                  </a:lnTo>
                  <a:lnTo>
                    <a:pt x="3682" y="11483"/>
                  </a:lnTo>
                  <a:lnTo>
                    <a:pt x="3242" y="11346"/>
                  </a:lnTo>
                  <a:lnTo>
                    <a:pt x="2803" y="11209"/>
                  </a:lnTo>
                  <a:lnTo>
                    <a:pt x="2363" y="11126"/>
                  </a:lnTo>
                  <a:lnTo>
                    <a:pt x="1896" y="11016"/>
                  </a:lnTo>
                  <a:lnTo>
                    <a:pt x="1429" y="10961"/>
                  </a:lnTo>
                  <a:lnTo>
                    <a:pt x="1896" y="10879"/>
                  </a:lnTo>
                  <a:lnTo>
                    <a:pt x="2363" y="10797"/>
                  </a:lnTo>
                  <a:lnTo>
                    <a:pt x="2803" y="10687"/>
                  </a:lnTo>
                  <a:lnTo>
                    <a:pt x="3242" y="10549"/>
                  </a:lnTo>
                  <a:lnTo>
                    <a:pt x="3682" y="10412"/>
                  </a:lnTo>
                  <a:lnTo>
                    <a:pt x="4094" y="10247"/>
                  </a:lnTo>
                  <a:lnTo>
                    <a:pt x="4506" y="10082"/>
                  </a:lnTo>
                  <a:lnTo>
                    <a:pt x="4918" y="9890"/>
                  </a:lnTo>
                  <a:lnTo>
                    <a:pt x="5330" y="9670"/>
                  </a:lnTo>
                  <a:lnTo>
                    <a:pt x="5715" y="9451"/>
                  </a:lnTo>
                  <a:lnTo>
                    <a:pt x="6099" y="9231"/>
                  </a:lnTo>
                  <a:lnTo>
                    <a:pt x="6456" y="8956"/>
                  </a:lnTo>
                  <a:lnTo>
                    <a:pt x="6814" y="8681"/>
                  </a:lnTo>
                  <a:lnTo>
                    <a:pt x="7143" y="8407"/>
                  </a:lnTo>
                  <a:lnTo>
                    <a:pt x="7500" y="8104"/>
                  </a:lnTo>
                  <a:lnTo>
                    <a:pt x="7802" y="7802"/>
                  </a:lnTo>
                  <a:lnTo>
                    <a:pt x="8105" y="7500"/>
                  </a:lnTo>
                  <a:lnTo>
                    <a:pt x="8407" y="7143"/>
                  </a:lnTo>
                  <a:lnTo>
                    <a:pt x="8709" y="6813"/>
                  </a:lnTo>
                  <a:lnTo>
                    <a:pt x="8956" y="6456"/>
                  </a:lnTo>
                  <a:lnTo>
                    <a:pt x="9231" y="6072"/>
                  </a:lnTo>
                  <a:lnTo>
                    <a:pt x="9451" y="5714"/>
                  </a:lnTo>
                  <a:lnTo>
                    <a:pt x="9671" y="5330"/>
                  </a:lnTo>
                  <a:lnTo>
                    <a:pt x="9890" y="4918"/>
                  </a:lnTo>
                  <a:lnTo>
                    <a:pt x="10083" y="4506"/>
                  </a:lnTo>
                  <a:lnTo>
                    <a:pt x="10275" y="4094"/>
                  </a:lnTo>
                  <a:lnTo>
                    <a:pt x="10412" y="3682"/>
                  </a:lnTo>
                  <a:lnTo>
                    <a:pt x="10577" y="3242"/>
                  </a:lnTo>
                  <a:lnTo>
                    <a:pt x="10687" y="2803"/>
                  </a:lnTo>
                  <a:lnTo>
                    <a:pt x="10797" y="2363"/>
                  </a:lnTo>
                  <a:lnTo>
                    <a:pt x="10879" y="1896"/>
                  </a:lnTo>
                  <a:lnTo>
                    <a:pt x="10962" y="1429"/>
                  </a:lnTo>
                  <a:close/>
                  <a:moveTo>
                    <a:pt x="10852" y="0"/>
                  </a:moveTo>
                  <a:lnTo>
                    <a:pt x="10852" y="550"/>
                  </a:lnTo>
                  <a:lnTo>
                    <a:pt x="10797" y="1099"/>
                  </a:lnTo>
                  <a:lnTo>
                    <a:pt x="10742" y="1649"/>
                  </a:lnTo>
                  <a:lnTo>
                    <a:pt x="10632" y="2198"/>
                  </a:lnTo>
                  <a:lnTo>
                    <a:pt x="10522" y="2720"/>
                  </a:lnTo>
                  <a:lnTo>
                    <a:pt x="10385" y="3215"/>
                  </a:lnTo>
                  <a:lnTo>
                    <a:pt x="10192" y="3737"/>
                  </a:lnTo>
                  <a:lnTo>
                    <a:pt x="10000" y="4231"/>
                  </a:lnTo>
                  <a:lnTo>
                    <a:pt x="9780" y="4698"/>
                  </a:lnTo>
                  <a:lnTo>
                    <a:pt x="9561" y="5165"/>
                  </a:lnTo>
                  <a:lnTo>
                    <a:pt x="9286" y="5632"/>
                  </a:lnTo>
                  <a:lnTo>
                    <a:pt x="9011" y="6072"/>
                  </a:lnTo>
                  <a:lnTo>
                    <a:pt x="8709" y="6484"/>
                  </a:lnTo>
                  <a:lnTo>
                    <a:pt x="8379" y="6896"/>
                  </a:lnTo>
                  <a:lnTo>
                    <a:pt x="8050" y="7308"/>
                  </a:lnTo>
                  <a:lnTo>
                    <a:pt x="7665" y="7665"/>
                  </a:lnTo>
                  <a:lnTo>
                    <a:pt x="7308" y="8050"/>
                  </a:lnTo>
                  <a:lnTo>
                    <a:pt x="6896" y="8379"/>
                  </a:lnTo>
                  <a:lnTo>
                    <a:pt x="6484" y="8709"/>
                  </a:lnTo>
                  <a:lnTo>
                    <a:pt x="6072" y="9011"/>
                  </a:lnTo>
                  <a:lnTo>
                    <a:pt x="5632" y="9286"/>
                  </a:lnTo>
                  <a:lnTo>
                    <a:pt x="5165" y="9560"/>
                  </a:lnTo>
                  <a:lnTo>
                    <a:pt x="4698" y="9780"/>
                  </a:lnTo>
                  <a:lnTo>
                    <a:pt x="4231" y="10000"/>
                  </a:lnTo>
                  <a:lnTo>
                    <a:pt x="3737" y="10192"/>
                  </a:lnTo>
                  <a:lnTo>
                    <a:pt x="3215" y="10385"/>
                  </a:lnTo>
                  <a:lnTo>
                    <a:pt x="2720" y="10522"/>
                  </a:lnTo>
                  <a:lnTo>
                    <a:pt x="2198" y="10632"/>
                  </a:lnTo>
                  <a:lnTo>
                    <a:pt x="1649" y="10742"/>
                  </a:lnTo>
                  <a:lnTo>
                    <a:pt x="1100" y="10797"/>
                  </a:lnTo>
                  <a:lnTo>
                    <a:pt x="550" y="10852"/>
                  </a:lnTo>
                  <a:lnTo>
                    <a:pt x="1" y="10852"/>
                  </a:lnTo>
                  <a:lnTo>
                    <a:pt x="1" y="11044"/>
                  </a:lnTo>
                  <a:lnTo>
                    <a:pt x="550" y="11071"/>
                  </a:lnTo>
                  <a:lnTo>
                    <a:pt x="1100" y="11099"/>
                  </a:lnTo>
                  <a:lnTo>
                    <a:pt x="1649" y="11181"/>
                  </a:lnTo>
                  <a:lnTo>
                    <a:pt x="2198" y="11264"/>
                  </a:lnTo>
                  <a:lnTo>
                    <a:pt x="2720" y="11401"/>
                  </a:lnTo>
                  <a:lnTo>
                    <a:pt x="3215" y="11538"/>
                  </a:lnTo>
                  <a:lnTo>
                    <a:pt x="3737" y="11703"/>
                  </a:lnTo>
                  <a:lnTo>
                    <a:pt x="4231" y="11896"/>
                  </a:lnTo>
                  <a:lnTo>
                    <a:pt x="4698" y="12115"/>
                  </a:lnTo>
                  <a:lnTo>
                    <a:pt x="5165" y="12363"/>
                  </a:lnTo>
                  <a:lnTo>
                    <a:pt x="5632" y="12637"/>
                  </a:lnTo>
                  <a:lnTo>
                    <a:pt x="6072" y="12912"/>
                  </a:lnTo>
                  <a:lnTo>
                    <a:pt x="6484" y="13214"/>
                  </a:lnTo>
                  <a:lnTo>
                    <a:pt x="6896" y="13544"/>
                  </a:lnTo>
                  <a:lnTo>
                    <a:pt x="7308" y="13873"/>
                  </a:lnTo>
                  <a:lnTo>
                    <a:pt x="7665" y="14231"/>
                  </a:lnTo>
                  <a:lnTo>
                    <a:pt x="8050" y="14615"/>
                  </a:lnTo>
                  <a:lnTo>
                    <a:pt x="8379" y="15000"/>
                  </a:lnTo>
                  <a:lnTo>
                    <a:pt x="8709" y="15412"/>
                  </a:lnTo>
                  <a:lnTo>
                    <a:pt x="9011" y="15851"/>
                  </a:lnTo>
                  <a:lnTo>
                    <a:pt x="9286" y="16291"/>
                  </a:lnTo>
                  <a:lnTo>
                    <a:pt x="9561" y="16758"/>
                  </a:lnTo>
                  <a:lnTo>
                    <a:pt x="9780" y="17225"/>
                  </a:lnTo>
                  <a:lnTo>
                    <a:pt x="10000" y="17692"/>
                  </a:lnTo>
                  <a:lnTo>
                    <a:pt x="10192" y="18186"/>
                  </a:lnTo>
                  <a:lnTo>
                    <a:pt x="10385" y="18708"/>
                  </a:lnTo>
                  <a:lnTo>
                    <a:pt x="10522" y="19203"/>
                  </a:lnTo>
                  <a:lnTo>
                    <a:pt x="10632" y="19752"/>
                  </a:lnTo>
                  <a:lnTo>
                    <a:pt x="10742" y="20274"/>
                  </a:lnTo>
                  <a:lnTo>
                    <a:pt x="10797" y="20824"/>
                  </a:lnTo>
                  <a:lnTo>
                    <a:pt x="10852" y="21373"/>
                  </a:lnTo>
                  <a:lnTo>
                    <a:pt x="10852" y="21922"/>
                  </a:lnTo>
                  <a:lnTo>
                    <a:pt x="11044" y="21922"/>
                  </a:lnTo>
                  <a:lnTo>
                    <a:pt x="11072" y="21373"/>
                  </a:lnTo>
                  <a:lnTo>
                    <a:pt x="11099" y="20824"/>
                  </a:lnTo>
                  <a:lnTo>
                    <a:pt x="11181" y="20274"/>
                  </a:lnTo>
                  <a:lnTo>
                    <a:pt x="11264" y="19752"/>
                  </a:lnTo>
                  <a:lnTo>
                    <a:pt x="11401" y="19203"/>
                  </a:lnTo>
                  <a:lnTo>
                    <a:pt x="11539" y="18708"/>
                  </a:lnTo>
                  <a:lnTo>
                    <a:pt x="11703" y="18186"/>
                  </a:lnTo>
                  <a:lnTo>
                    <a:pt x="11896" y="17692"/>
                  </a:lnTo>
                  <a:lnTo>
                    <a:pt x="12115" y="17225"/>
                  </a:lnTo>
                  <a:lnTo>
                    <a:pt x="12363" y="16758"/>
                  </a:lnTo>
                  <a:lnTo>
                    <a:pt x="12637" y="16291"/>
                  </a:lnTo>
                  <a:lnTo>
                    <a:pt x="12912" y="15851"/>
                  </a:lnTo>
                  <a:lnTo>
                    <a:pt x="13214" y="15412"/>
                  </a:lnTo>
                  <a:lnTo>
                    <a:pt x="13544" y="15000"/>
                  </a:lnTo>
                  <a:lnTo>
                    <a:pt x="13874" y="14615"/>
                  </a:lnTo>
                  <a:lnTo>
                    <a:pt x="14231" y="14231"/>
                  </a:lnTo>
                  <a:lnTo>
                    <a:pt x="14615" y="13873"/>
                  </a:lnTo>
                  <a:lnTo>
                    <a:pt x="15027" y="13544"/>
                  </a:lnTo>
                  <a:lnTo>
                    <a:pt x="15412" y="13214"/>
                  </a:lnTo>
                  <a:lnTo>
                    <a:pt x="15852" y="12912"/>
                  </a:lnTo>
                  <a:lnTo>
                    <a:pt x="16291" y="12637"/>
                  </a:lnTo>
                  <a:lnTo>
                    <a:pt x="16758" y="12363"/>
                  </a:lnTo>
                  <a:lnTo>
                    <a:pt x="17225" y="12115"/>
                  </a:lnTo>
                  <a:lnTo>
                    <a:pt x="17692" y="11896"/>
                  </a:lnTo>
                  <a:lnTo>
                    <a:pt x="18187" y="11703"/>
                  </a:lnTo>
                  <a:lnTo>
                    <a:pt x="18709" y="11538"/>
                  </a:lnTo>
                  <a:lnTo>
                    <a:pt x="19203" y="11401"/>
                  </a:lnTo>
                  <a:lnTo>
                    <a:pt x="19752" y="11264"/>
                  </a:lnTo>
                  <a:lnTo>
                    <a:pt x="20274" y="11181"/>
                  </a:lnTo>
                  <a:lnTo>
                    <a:pt x="20824" y="11099"/>
                  </a:lnTo>
                  <a:lnTo>
                    <a:pt x="21373" y="11071"/>
                  </a:lnTo>
                  <a:lnTo>
                    <a:pt x="21923" y="11044"/>
                  </a:lnTo>
                  <a:lnTo>
                    <a:pt x="21923" y="10852"/>
                  </a:lnTo>
                  <a:lnTo>
                    <a:pt x="21373" y="10852"/>
                  </a:lnTo>
                  <a:lnTo>
                    <a:pt x="20824" y="10797"/>
                  </a:lnTo>
                  <a:lnTo>
                    <a:pt x="20274" y="10742"/>
                  </a:lnTo>
                  <a:lnTo>
                    <a:pt x="19752" y="10632"/>
                  </a:lnTo>
                  <a:lnTo>
                    <a:pt x="19203" y="10522"/>
                  </a:lnTo>
                  <a:lnTo>
                    <a:pt x="18709" y="10385"/>
                  </a:lnTo>
                  <a:lnTo>
                    <a:pt x="18187" y="10192"/>
                  </a:lnTo>
                  <a:lnTo>
                    <a:pt x="17692" y="10000"/>
                  </a:lnTo>
                  <a:lnTo>
                    <a:pt x="17225" y="9780"/>
                  </a:lnTo>
                  <a:lnTo>
                    <a:pt x="16758" y="9560"/>
                  </a:lnTo>
                  <a:lnTo>
                    <a:pt x="16291" y="9286"/>
                  </a:lnTo>
                  <a:lnTo>
                    <a:pt x="15852" y="9011"/>
                  </a:lnTo>
                  <a:lnTo>
                    <a:pt x="15412" y="8709"/>
                  </a:lnTo>
                  <a:lnTo>
                    <a:pt x="15027" y="8379"/>
                  </a:lnTo>
                  <a:lnTo>
                    <a:pt x="14615" y="8050"/>
                  </a:lnTo>
                  <a:lnTo>
                    <a:pt x="14231" y="7665"/>
                  </a:lnTo>
                  <a:lnTo>
                    <a:pt x="13874" y="7308"/>
                  </a:lnTo>
                  <a:lnTo>
                    <a:pt x="13544" y="6896"/>
                  </a:lnTo>
                  <a:lnTo>
                    <a:pt x="13214" y="6484"/>
                  </a:lnTo>
                  <a:lnTo>
                    <a:pt x="12912" y="6072"/>
                  </a:lnTo>
                  <a:lnTo>
                    <a:pt x="12637" y="5632"/>
                  </a:lnTo>
                  <a:lnTo>
                    <a:pt x="12363" y="5165"/>
                  </a:lnTo>
                  <a:lnTo>
                    <a:pt x="12115" y="4698"/>
                  </a:lnTo>
                  <a:lnTo>
                    <a:pt x="11896" y="4231"/>
                  </a:lnTo>
                  <a:lnTo>
                    <a:pt x="11703" y="3737"/>
                  </a:lnTo>
                  <a:lnTo>
                    <a:pt x="11539" y="3215"/>
                  </a:lnTo>
                  <a:lnTo>
                    <a:pt x="11401" y="2720"/>
                  </a:lnTo>
                  <a:lnTo>
                    <a:pt x="11264" y="2198"/>
                  </a:lnTo>
                  <a:lnTo>
                    <a:pt x="11181" y="1649"/>
                  </a:lnTo>
                  <a:lnTo>
                    <a:pt x="11099" y="1099"/>
                  </a:lnTo>
                  <a:lnTo>
                    <a:pt x="11072" y="550"/>
                  </a:lnTo>
                  <a:lnTo>
                    <a:pt x="11044" y="0"/>
                  </a:ln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36"/>
            <p:cNvSpPr/>
            <p:nvPr/>
          </p:nvSpPr>
          <p:spPr>
            <a:xfrm>
              <a:off x="4282085" y="1096175"/>
              <a:ext cx="427224" cy="427224"/>
            </a:xfrm>
            <a:custGeom>
              <a:avLst/>
              <a:gdLst/>
              <a:ahLst/>
              <a:cxnLst/>
              <a:rect l="l" t="t" r="r" b="b"/>
              <a:pathLst>
                <a:path w="21923" h="21923" extrusionOk="0">
                  <a:moveTo>
                    <a:pt x="10962" y="1429"/>
                  </a:moveTo>
                  <a:lnTo>
                    <a:pt x="11017" y="1896"/>
                  </a:lnTo>
                  <a:lnTo>
                    <a:pt x="11127" y="2363"/>
                  </a:lnTo>
                  <a:lnTo>
                    <a:pt x="11236" y="2803"/>
                  </a:lnTo>
                  <a:lnTo>
                    <a:pt x="11346" y="3242"/>
                  </a:lnTo>
                  <a:lnTo>
                    <a:pt x="11484" y="3682"/>
                  </a:lnTo>
                  <a:lnTo>
                    <a:pt x="11648" y="4094"/>
                  </a:lnTo>
                  <a:lnTo>
                    <a:pt x="11841" y="4506"/>
                  </a:lnTo>
                  <a:lnTo>
                    <a:pt x="12033" y="4918"/>
                  </a:lnTo>
                  <a:lnTo>
                    <a:pt x="12225" y="5330"/>
                  </a:lnTo>
                  <a:lnTo>
                    <a:pt x="12445" y="5714"/>
                  </a:lnTo>
                  <a:lnTo>
                    <a:pt x="12692" y="6072"/>
                  </a:lnTo>
                  <a:lnTo>
                    <a:pt x="12940" y="6456"/>
                  </a:lnTo>
                  <a:lnTo>
                    <a:pt x="13214" y="6813"/>
                  </a:lnTo>
                  <a:lnTo>
                    <a:pt x="13516" y="7143"/>
                  </a:lnTo>
                  <a:lnTo>
                    <a:pt x="13791" y="7500"/>
                  </a:lnTo>
                  <a:lnTo>
                    <a:pt x="14121" y="7802"/>
                  </a:lnTo>
                  <a:lnTo>
                    <a:pt x="14423" y="8104"/>
                  </a:lnTo>
                  <a:lnTo>
                    <a:pt x="14753" y="8407"/>
                  </a:lnTo>
                  <a:lnTo>
                    <a:pt x="15110" y="8681"/>
                  </a:lnTo>
                  <a:lnTo>
                    <a:pt x="15467" y="8956"/>
                  </a:lnTo>
                  <a:lnTo>
                    <a:pt x="15824" y="9231"/>
                  </a:lnTo>
                  <a:lnTo>
                    <a:pt x="16209" y="9451"/>
                  </a:lnTo>
                  <a:lnTo>
                    <a:pt x="16593" y="9670"/>
                  </a:lnTo>
                  <a:lnTo>
                    <a:pt x="17005" y="9890"/>
                  </a:lnTo>
                  <a:lnTo>
                    <a:pt x="17417" y="10082"/>
                  </a:lnTo>
                  <a:lnTo>
                    <a:pt x="17829" y="10247"/>
                  </a:lnTo>
                  <a:lnTo>
                    <a:pt x="18242" y="10412"/>
                  </a:lnTo>
                  <a:lnTo>
                    <a:pt x="18681" y="10549"/>
                  </a:lnTo>
                  <a:lnTo>
                    <a:pt x="19121" y="10687"/>
                  </a:lnTo>
                  <a:lnTo>
                    <a:pt x="19588" y="10797"/>
                  </a:lnTo>
                  <a:lnTo>
                    <a:pt x="20027" y="10879"/>
                  </a:lnTo>
                  <a:lnTo>
                    <a:pt x="20494" y="10961"/>
                  </a:lnTo>
                  <a:lnTo>
                    <a:pt x="20027" y="11016"/>
                  </a:lnTo>
                  <a:lnTo>
                    <a:pt x="19588" y="11126"/>
                  </a:lnTo>
                  <a:lnTo>
                    <a:pt x="19121" y="11209"/>
                  </a:lnTo>
                  <a:lnTo>
                    <a:pt x="18681" y="11346"/>
                  </a:lnTo>
                  <a:lnTo>
                    <a:pt x="18242" y="11483"/>
                  </a:lnTo>
                  <a:lnTo>
                    <a:pt x="17829" y="11648"/>
                  </a:lnTo>
                  <a:lnTo>
                    <a:pt x="17417" y="11841"/>
                  </a:lnTo>
                  <a:lnTo>
                    <a:pt x="17005" y="12033"/>
                  </a:lnTo>
                  <a:lnTo>
                    <a:pt x="16593" y="12225"/>
                  </a:lnTo>
                  <a:lnTo>
                    <a:pt x="16209" y="12445"/>
                  </a:lnTo>
                  <a:lnTo>
                    <a:pt x="15824" y="12692"/>
                  </a:lnTo>
                  <a:lnTo>
                    <a:pt x="15467" y="12939"/>
                  </a:lnTo>
                  <a:lnTo>
                    <a:pt x="15110" y="13214"/>
                  </a:lnTo>
                  <a:lnTo>
                    <a:pt x="14753" y="13489"/>
                  </a:lnTo>
                  <a:lnTo>
                    <a:pt x="14423" y="13791"/>
                  </a:lnTo>
                  <a:lnTo>
                    <a:pt x="14121" y="14121"/>
                  </a:lnTo>
                  <a:lnTo>
                    <a:pt x="13791" y="14423"/>
                  </a:lnTo>
                  <a:lnTo>
                    <a:pt x="13516" y="14753"/>
                  </a:lnTo>
                  <a:lnTo>
                    <a:pt x="13214" y="15110"/>
                  </a:lnTo>
                  <a:lnTo>
                    <a:pt x="12940" y="15467"/>
                  </a:lnTo>
                  <a:lnTo>
                    <a:pt x="12692" y="15824"/>
                  </a:lnTo>
                  <a:lnTo>
                    <a:pt x="12445" y="16208"/>
                  </a:lnTo>
                  <a:lnTo>
                    <a:pt x="12225" y="16593"/>
                  </a:lnTo>
                  <a:lnTo>
                    <a:pt x="12033" y="17005"/>
                  </a:lnTo>
                  <a:lnTo>
                    <a:pt x="11841" y="17417"/>
                  </a:lnTo>
                  <a:lnTo>
                    <a:pt x="11648" y="17829"/>
                  </a:lnTo>
                  <a:lnTo>
                    <a:pt x="11484" y="18241"/>
                  </a:lnTo>
                  <a:lnTo>
                    <a:pt x="11346" y="18681"/>
                  </a:lnTo>
                  <a:lnTo>
                    <a:pt x="11236" y="19120"/>
                  </a:lnTo>
                  <a:lnTo>
                    <a:pt x="11127" y="19560"/>
                  </a:lnTo>
                  <a:lnTo>
                    <a:pt x="11017" y="20027"/>
                  </a:lnTo>
                  <a:lnTo>
                    <a:pt x="10962" y="20494"/>
                  </a:lnTo>
                  <a:lnTo>
                    <a:pt x="10879" y="20027"/>
                  </a:lnTo>
                  <a:lnTo>
                    <a:pt x="10797" y="19560"/>
                  </a:lnTo>
                  <a:lnTo>
                    <a:pt x="10687" y="19120"/>
                  </a:lnTo>
                  <a:lnTo>
                    <a:pt x="10577" y="18681"/>
                  </a:lnTo>
                  <a:lnTo>
                    <a:pt x="10412" y="18241"/>
                  </a:lnTo>
                  <a:lnTo>
                    <a:pt x="10275" y="17829"/>
                  </a:lnTo>
                  <a:lnTo>
                    <a:pt x="10083" y="17417"/>
                  </a:lnTo>
                  <a:lnTo>
                    <a:pt x="9890" y="17005"/>
                  </a:lnTo>
                  <a:lnTo>
                    <a:pt x="9671" y="16593"/>
                  </a:lnTo>
                  <a:lnTo>
                    <a:pt x="9451" y="16208"/>
                  </a:lnTo>
                  <a:lnTo>
                    <a:pt x="9231" y="15824"/>
                  </a:lnTo>
                  <a:lnTo>
                    <a:pt x="8956" y="15467"/>
                  </a:lnTo>
                  <a:lnTo>
                    <a:pt x="8709" y="15110"/>
                  </a:lnTo>
                  <a:lnTo>
                    <a:pt x="8407" y="14753"/>
                  </a:lnTo>
                  <a:lnTo>
                    <a:pt x="8105" y="14423"/>
                  </a:lnTo>
                  <a:lnTo>
                    <a:pt x="7802" y="14121"/>
                  </a:lnTo>
                  <a:lnTo>
                    <a:pt x="7500" y="13791"/>
                  </a:lnTo>
                  <a:lnTo>
                    <a:pt x="7143" y="13489"/>
                  </a:lnTo>
                  <a:lnTo>
                    <a:pt x="6814" y="13214"/>
                  </a:lnTo>
                  <a:lnTo>
                    <a:pt x="6456" y="12939"/>
                  </a:lnTo>
                  <a:lnTo>
                    <a:pt x="6099" y="12692"/>
                  </a:lnTo>
                  <a:lnTo>
                    <a:pt x="5715" y="12445"/>
                  </a:lnTo>
                  <a:lnTo>
                    <a:pt x="5330" y="12225"/>
                  </a:lnTo>
                  <a:lnTo>
                    <a:pt x="4918" y="12033"/>
                  </a:lnTo>
                  <a:lnTo>
                    <a:pt x="4506" y="11841"/>
                  </a:lnTo>
                  <a:lnTo>
                    <a:pt x="4094" y="11648"/>
                  </a:lnTo>
                  <a:lnTo>
                    <a:pt x="3682" y="11483"/>
                  </a:lnTo>
                  <a:lnTo>
                    <a:pt x="3242" y="11346"/>
                  </a:lnTo>
                  <a:lnTo>
                    <a:pt x="2803" y="11209"/>
                  </a:lnTo>
                  <a:lnTo>
                    <a:pt x="2363" y="11126"/>
                  </a:lnTo>
                  <a:lnTo>
                    <a:pt x="1896" y="11016"/>
                  </a:lnTo>
                  <a:lnTo>
                    <a:pt x="1429" y="10961"/>
                  </a:lnTo>
                  <a:lnTo>
                    <a:pt x="1896" y="10879"/>
                  </a:lnTo>
                  <a:lnTo>
                    <a:pt x="2363" y="10797"/>
                  </a:lnTo>
                  <a:lnTo>
                    <a:pt x="2803" y="10687"/>
                  </a:lnTo>
                  <a:lnTo>
                    <a:pt x="3242" y="10549"/>
                  </a:lnTo>
                  <a:lnTo>
                    <a:pt x="3682" y="10412"/>
                  </a:lnTo>
                  <a:lnTo>
                    <a:pt x="4094" y="10247"/>
                  </a:lnTo>
                  <a:lnTo>
                    <a:pt x="4506" y="10082"/>
                  </a:lnTo>
                  <a:lnTo>
                    <a:pt x="4918" y="9890"/>
                  </a:lnTo>
                  <a:lnTo>
                    <a:pt x="5330" y="9670"/>
                  </a:lnTo>
                  <a:lnTo>
                    <a:pt x="5715" y="9451"/>
                  </a:lnTo>
                  <a:lnTo>
                    <a:pt x="6099" y="9231"/>
                  </a:lnTo>
                  <a:lnTo>
                    <a:pt x="6456" y="8956"/>
                  </a:lnTo>
                  <a:lnTo>
                    <a:pt x="6814" y="8681"/>
                  </a:lnTo>
                  <a:lnTo>
                    <a:pt x="7143" y="8407"/>
                  </a:lnTo>
                  <a:lnTo>
                    <a:pt x="7500" y="8104"/>
                  </a:lnTo>
                  <a:lnTo>
                    <a:pt x="7802" y="7802"/>
                  </a:lnTo>
                  <a:lnTo>
                    <a:pt x="8105" y="7500"/>
                  </a:lnTo>
                  <a:lnTo>
                    <a:pt x="8407" y="7143"/>
                  </a:lnTo>
                  <a:lnTo>
                    <a:pt x="8709" y="6813"/>
                  </a:lnTo>
                  <a:lnTo>
                    <a:pt x="8956" y="6456"/>
                  </a:lnTo>
                  <a:lnTo>
                    <a:pt x="9231" y="6072"/>
                  </a:lnTo>
                  <a:lnTo>
                    <a:pt x="9451" y="5714"/>
                  </a:lnTo>
                  <a:lnTo>
                    <a:pt x="9671" y="5330"/>
                  </a:lnTo>
                  <a:lnTo>
                    <a:pt x="9890" y="4918"/>
                  </a:lnTo>
                  <a:lnTo>
                    <a:pt x="10083" y="4506"/>
                  </a:lnTo>
                  <a:lnTo>
                    <a:pt x="10275" y="4094"/>
                  </a:lnTo>
                  <a:lnTo>
                    <a:pt x="10412" y="3682"/>
                  </a:lnTo>
                  <a:lnTo>
                    <a:pt x="10577" y="3242"/>
                  </a:lnTo>
                  <a:lnTo>
                    <a:pt x="10687" y="2803"/>
                  </a:lnTo>
                  <a:lnTo>
                    <a:pt x="10797" y="2363"/>
                  </a:lnTo>
                  <a:lnTo>
                    <a:pt x="10879" y="1896"/>
                  </a:lnTo>
                  <a:lnTo>
                    <a:pt x="10962" y="1429"/>
                  </a:lnTo>
                  <a:close/>
                  <a:moveTo>
                    <a:pt x="10852" y="0"/>
                  </a:moveTo>
                  <a:lnTo>
                    <a:pt x="10852" y="550"/>
                  </a:lnTo>
                  <a:lnTo>
                    <a:pt x="10797" y="1099"/>
                  </a:lnTo>
                  <a:lnTo>
                    <a:pt x="10742" y="1649"/>
                  </a:lnTo>
                  <a:lnTo>
                    <a:pt x="10632" y="2198"/>
                  </a:lnTo>
                  <a:lnTo>
                    <a:pt x="10522" y="2720"/>
                  </a:lnTo>
                  <a:lnTo>
                    <a:pt x="10385" y="3215"/>
                  </a:lnTo>
                  <a:lnTo>
                    <a:pt x="10192" y="3737"/>
                  </a:lnTo>
                  <a:lnTo>
                    <a:pt x="10000" y="4231"/>
                  </a:lnTo>
                  <a:lnTo>
                    <a:pt x="9780" y="4698"/>
                  </a:lnTo>
                  <a:lnTo>
                    <a:pt x="9561" y="5165"/>
                  </a:lnTo>
                  <a:lnTo>
                    <a:pt x="9286" y="5632"/>
                  </a:lnTo>
                  <a:lnTo>
                    <a:pt x="9011" y="6072"/>
                  </a:lnTo>
                  <a:lnTo>
                    <a:pt x="8709" y="6484"/>
                  </a:lnTo>
                  <a:lnTo>
                    <a:pt x="8379" y="6896"/>
                  </a:lnTo>
                  <a:lnTo>
                    <a:pt x="8050" y="7308"/>
                  </a:lnTo>
                  <a:lnTo>
                    <a:pt x="7665" y="7665"/>
                  </a:lnTo>
                  <a:lnTo>
                    <a:pt x="7308" y="8050"/>
                  </a:lnTo>
                  <a:lnTo>
                    <a:pt x="6896" y="8379"/>
                  </a:lnTo>
                  <a:lnTo>
                    <a:pt x="6484" y="8709"/>
                  </a:lnTo>
                  <a:lnTo>
                    <a:pt x="6072" y="9011"/>
                  </a:lnTo>
                  <a:lnTo>
                    <a:pt x="5632" y="9286"/>
                  </a:lnTo>
                  <a:lnTo>
                    <a:pt x="5165" y="9560"/>
                  </a:lnTo>
                  <a:lnTo>
                    <a:pt x="4698" y="9780"/>
                  </a:lnTo>
                  <a:lnTo>
                    <a:pt x="4231" y="10000"/>
                  </a:lnTo>
                  <a:lnTo>
                    <a:pt x="3737" y="10192"/>
                  </a:lnTo>
                  <a:lnTo>
                    <a:pt x="3215" y="10385"/>
                  </a:lnTo>
                  <a:lnTo>
                    <a:pt x="2720" y="10522"/>
                  </a:lnTo>
                  <a:lnTo>
                    <a:pt x="2198" y="10632"/>
                  </a:lnTo>
                  <a:lnTo>
                    <a:pt x="1649" y="10742"/>
                  </a:lnTo>
                  <a:lnTo>
                    <a:pt x="1100" y="10797"/>
                  </a:lnTo>
                  <a:lnTo>
                    <a:pt x="550" y="10852"/>
                  </a:lnTo>
                  <a:lnTo>
                    <a:pt x="1" y="10852"/>
                  </a:lnTo>
                  <a:lnTo>
                    <a:pt x="1" y="11044"/>
                  </a:lnTo>
                  <a:lnTo>
                    <a:pt x="550" y="11071"/>
                  </a:lnTo>
                  <a:lnTo>
                    <a:pt x="1100" y="11099"/>
                  </a:lnTo>
                  <a:lnTo>
                    <a:pt x="1649" y="11181"/>
                  </a:lnTo>
                  <a:lnTo>
                    <a:pt x="2198" y="11264"/>
                  </a:lnTo>
                  <a:lnTo>
                    <a:pt x="2720" y="11401"/>
                  </a:lnTo>
                  <a:lnTo>
                    <a:pt x="3215" y="11538"/>
                  </a:lnTo>
                  <a:lnTo>
                    <a:pt x="3737" y="11703"/>
                  </a:lnTo>
                  <a:lnTo>
                    <a:pt x="4231" y="11896"/>
                  </a:lnTo>
                  <a:lnTo>
                    <a:pt x="4698" y="12115"/>
                  </a:lnTo>
                  <a:lnTo>
                    <a:pt x="5165" y="12363"/>
                  </a:lnTo>
                  <a:lnTo>
                    <a:pt x="5632" y="12637"/>
                  </a:lnTo>
                  <a:lnTo>
                    <a:pt x="6072" y="12912"/>
                  </a:lnTo>
                  <a:lnTo>
                    <a:pt x="6484" y="13214"/>
                  </a:lnTo>
                  <a:lnTo>
                    <a:pt x="6896" y="13544"/>
                  </a:lnTo>
                  <a:lnTo>
                    <a:pt x="7308" y="13873"/>
                  </a:lnTo>
                  <a:lnTo>
                    <a:pt x="7665" y="14231"/>
                  </a:lnTo>
                  <a:lnTo>
                    <a:pt x="8050" y="14615"/>
                  </a:lnTo>
                  <a:lnTo>
                    <a:pt x="8379" y="15000"/>
                  </a:lnTo>
                  <a:lnTo>
                    <a:pt x="8709" y="15412"/>
                  </a:lnTo>
                  <a:lnTo>
                    <a:pt x="9011" y="15851"/>
                  </a:lnTo>
                  <a:lnTo>
                    <a:pt x="9286" y="16291"/>
                  </a:lnTo>
                  <a:lnTo>
                    <a:pt x="9561" y="16758"/>
                  </a:lnTo>
                  <a:lnTo>
                    <a:pt x="9780" y="17225"/>
                  </a:lnTo>
                  <a:lnTo>
                    <a:pt x="10000" y="17692"/>
                  </a:lnTo>
                  <a:lnTo>
                    <a:pt x="10192" y="18186"/>
                  </a:lnTo>
                  <a:lnTo>
                    <a:pt x="10385" y="18708"/>
                  </a:lnTo>
                  <a:lnTo>
                    <a:pt x="10522" y="19203"/>
                  </a:lnTo>
                  <a:lnTo>
                    <a:pt x="10632" y="19752"/>
                  </a:lnTo>
                  <a:lnTo>
                    <a:pt x="10742" y="20274"/>
                  </a:lnTo>
                  <a:lnTo>
                    <a:pt x="10797" y="20824"/>
                  </a:lnTo>
                  <a:lnTo>
                    <a:pt x="10852" y="21373"/>
                  </a:lnTo>
                  <a:lnTo>
                    <a:pt x="10852" y="21922"/>
                  </a:lnTo>
                  <a:lnTo>
                    <a:pt x="11044" y="21922"/>
                  </a:lnTo>
                  <a:lnTo>
                    <a:pt x="11072" y="21373"/>
                  </a:lnTo>
                  <a:lnTo>
                    <a:pt x="11099" y="20824"/>
                  </a:lnTo>
                  <a:lnTo>
                    <a:pt x="11181" y="20274"/>
                  </a:lnTo>
                  <a:lnTo>
                    <a:pt x="11264" y="19752"/>
                  </a:lnTo>
                  <a:lnTo>
                    <a:pt x="11401" y="19203"/>
                  </a:lnTo>
                  <a:lnTo>
                    <a:pt x="11539" y="18708"/>
                  </a:lnTo>
                  <a:lnTo>
                    <a:pt x="11703" y="18186"/>
                  </a:lnTo>
                  <a:lnTo>
                    <a:pt x="11896" y="17692"/>
                  </a:lnTo>
                  <a:lnTo>
                    <a:pt x="12115" y="17225"/>
                  </a:lnTo>
                  <a:lnTo>
                    <a:pt x="12363" y="16758"/>
                  </a:lnTo>
                  <a:lnTo>
                    <a:pt x="12637" y="16291"/>
                  </a:lnTo>
                  <a:lnTo>
                    <a:pt x="12912" y="15851"/>
                  </a:lnTo>
                  <a:lnTo>
                    <a:pt x="13214" y="15412"/>
                  </a:lnTo>
                  <a:lnTo>
                    <a:pt x="13544" y="15000"/>
                  </a:lnTo>
                  <a:lnTo>
                    <a:pt x="13874" y="14615"/>
                  </a:lnTo>
                  <a:lnTo>
                    <a:pt x="14231" y="14231"/>
                  </a:lnTo>
                  <a:lnTo>
                    <a:pt x="14615" y="13873"/>
                  </a:lnTo>
                  <a:lnTo>
                    <a:pt x="15027" y="13544"/>
                  </a:lnTo>
                  <a:lnTo>
                    <a:pt x="15412" y="13214"/>
                  </a:lnTo>
                  <a:lnTo>
                    <a:pt x="15852" y="12912"/>
                  </a:lnTo>
                  <a:lnTo>
                    <a:pt x="16291" y="12637"/>
                  </a:lnTo>
                  <a:lnTo>
                    <a:pt x="16758" y="12363"/>
                  </a:lnTo>
                  <a:lnTo>
                    <a:pt x="17225" y="12115"/>
                  </a:lnTo>
                  <a:lnTo>
                    <a:pt x="17692" y="11896"/>
                  </a:lnTo>
                  <a:lnTo>
                    <a:pt x="18187" y="11703"/>
                  </a:lnTo>
                  <a:lnTo>
                    <a:pt x="18709" y="11538"/>
                  </a:lnTo>
                  <a:lnTo>
                    <a:pt x="19203" y="11401"/>
                  </a:lnTo>
                  <a:lnTo>
                    <a:pt x="19752" y="11264"/>
                  </a:lnTo>
                  <a:lnTo>
                    <a:pt x="20274" y="11181"/>
                  </a:lnTo>
                  <a:lnTo>
                    <a:pt x="20824" y="11099"/>
                  </a:lnTo>
                  <a:lnTo>
                    <a:pt x="21373" y="11071"/>
                  </a:lnTo>
                  <a:lnTo>
                    <a:pt x="21923" y="11044"/>
                  </a:lnTo>
                  <a:lnTo>
                    <a:pt x="21923" y="10852"/>
                  </a:lnTo>
                  <a:lnTo>
                    <a:pt x="21373" y="10852"/>
                  </a:lnTo>
                  <a:lnTo>
                    <a:pt x="20824" y="10797"/>
                  </a:lnTo>
                  <a:lnTo>
                    <a:pt x="20274" y="10742"/>
                  </a:lnTo>
                  <a:lnTo>
                    <a:pt x="19752" y="10632"/>
                  </a:lnTo>
                  <a:lnTo>
                    <a:pt x="19203" y="10522"/>
                  </a:lnTo>
                  <a:lnTo>
                    <a:pt x="18709" y="10385"/>
                  </a:lnTo>
                  <a:lnTo>
                    <a:pt x="18187" y="10192"/>
                  </a:lnTo>
                  <a:lnTo>
                    <a:pt x="17692" y="10000"/>
                  </a:lnTo>
                  <a:lnTo>
                    <a:pt x="17225" y="9780"/>
                  </a:lnTo>
                  <a:lnTo>
                    <a:pt x="16758" y="9560"/>
                  </a:lnTo>
                  <a:lnTo>
                    <a:pt x="16291" y="9286"/>
                  </a:lnTo>
                  <a:lnTo>
                    <a:pt x="15852" y="9011"/>
                  </a:lnTo>
                  <a:lnTo>
                    <a:pt x="15412" y="8709"/>
                  </a:lnTo>
                  <a:lnTo>
                    <a:pt x="15027" y="8379"/>
                  </a:lnTo>
                  <a:lnTo>
                    <a:pt x="14615" y="8050"/>
                  </a:lnTo>
                  <a:lnTo>
                    <a:pt x="14231" y="7665"/>
                  </a:lnTo>
                  <a:lnTo>
                    <a:pt x="13874" y="7308"/>
                  </a:lnTo>
                  <a:lnTo>
                    <a:pt x="13544" y="6896"/>
                  </a:lnTo>
                  <a:lnTo>
                    <a:pt x="13214" y="6484"/>
                  </a:lnTo>
                  <a:lnTo>
                    <a:pt x="12912" y="6072"/>
                  </a:lnTo>
                  <a:lnTo>
                    <a:pt x="12637" y="5632"/>
                  </a:lnTo>
                  <a:lnTo>
                    <a:pt x="12363" y="5165"/>
                  </a:lnTo>
                  <a:lnTo>
                    <a:pt x="12115" y="4698"/>
                  </a:lnTo>
                  <a:lnTo>
                    <a:pt x="11896" y="4231"/>
                  </a:lnTo>
                  <a:lnTo>
                    <a:pt x="11703" y="3737"/>
                  </a:lnTo>
                  <a:lnTo>
                    <a:pt x="11539" y="3215"/>
                  </a:lnTo>
                  <a:lnTo>
                    <a:pt x="11401" y="2720"/>
                  </a:lnTo>
                  <a:lnTo>
                    <a:pt x="11264" y="2198"/>
                  </a:lnTo>
                  <a:lnTo>
                    <a:pt x="11181" y="1649"/>
                  </a:lnTo>
                  <a:lnTo>
                    <a:pt x="11099" y="1099"/>
                  </a:lnTo>
                  <a:lnTo>
                    <a:pt x="11072" y="550"/>
                  </a:lnTo>
                  <a:lnTo>
                    <a:pt x="11044" y="0"/>
                  </a:ln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36"/>
            <p:cNvSpPr/>
            <p:nvPr/>
          </p:nvSpPr>
          <p:spPr>
            <a:xfrm>
              <a:off x="4761645" y="1096175"/>
              <a:ext cx="427224" cy="427224"/>
            </a:xfrm>
            <a:custGeom>
              <a:avLst/>
              <a:gdLst/>
              <a:ahLst/>
              <a:cxnLst/>
              <a:rect l="l" t="t" r="r" b="b"/>
              <a:pathLst>
                <a:path w="21923" h="21923" extrusionOk="0">
                  <a:moveTo>
                    <a:pt x="10962" y="1429"/>
                  </a:moveTo>
                  <a:lnTo>
                    <a:pt x="11017" y="1896"/>
                  </a:lnTo>
                  <a:lnTo>
                    <a:pt x="11127" y="2363"/>
                  </a:lnTo>
                  <a:lnTo>
                    <a:pt x="11236" y="2803"/>
                  </a:lnTo>
                  <a:lnTo>
                    <a:pt x="11346" y="3242"/>
                  </a:lnTo>
                  <a:lnTo>
                    <a:pt x="11484" y="3682"/>
                  </a:lnTo>
                  <a:lnTo>
                    <a:pt x="11648" y="4094"/>
                  </a:lnTo>
                  <a:lnTo>
                    <a:pt x="11841" y="4506"/>
                  </a:lnTo>
                  <a:lnTo>
                    <a:pt x="12033" y="4918"/>
                  </a:lnTo>
                  <a:lnTo>
                    <a:pt x="12225" y="5330"/>
                  </a:lnTo>
                  <a:lnTo>
                    <a:pt x="12445" y="5714"/>
                  </a:lnTo>
                  <a:lnTo>
                    <a:pt x="12692" y="6072"/>
                  </a:lnTo>
                  <a:lnTo>
                    <a:pt x="12940" y="6456"/>
                  </a:lnTo>
                  <a:lnTo>
                    <a:pt x="13214" y="6813"/>
                  </a:lnTo>
                  <a:lnTo>
                    <a:pt x="13516" y="7143"/>
                  </a:lnTo>
                  <a:lnTo>
                    <a:pt x="13791" y="7500"/>
                  </a:lnTo>
                  <a:lnTo>
                    <a:pt x="14121" y="7802"/>
                  </a:lnTo>
                  <a:lnTo>
                    <a:pt x="14423" y="8104"/>
                  </a:lnTo>
                  <a:lnTo>
                    <a:pt x="14753" y="8407"/>
                  </a:lnTo>
                  <a:lnTo>
                    <a:pt x="15110" y="8681"/>
                  </a:lnTo>
                  <a:lnTo>
                    <a:pt x="15467" y="8956"/>
                  </a:lnTo>
                  <a:lnTo>
                    <a:pt x="15824" y="9231"/>
                  </a:lnTo>
                  <a:lnTo>
                    <a:pt x="16209" y="9451"/>
                  </a:lnTo>
                  <a:lnTo>
                    <a:pt x="16593" y="9670"/>
                  </a:lnTo>
                  <a:lnTo>
                    <a:pt x="17005" y="9890"/>
                  </a:lnTo>
                  <a:lnTo>
                    <a:pt x="17417" y="10082"/>
                  </a:lnTo>
                  <a:lnTo>
                    <a:pt x="17829" y="10247"/>
                  </a:lnTo>
                  <a:lnTo>
                    <a:pt x="18242" y="10412"/>
                  </a:lnTo>
                  <a:lnTo>
                    <a:pt x="18681" y="10549"/>
                  </a:lnTo>
                  <a:lnTo>
                    <a:pt x="19121" y="10687"/>
                  </a:lnTo>
                  <a:lnTo>
                    <a:pt x="19588" y="10797"/>
                  </a:lnTo>
                  <a:lnTo>
                    <a:pt x="20027" y="10879"/>
                  </a:lnTo>
                  <a:lnTo>
                    <a:pt x="20494" y="10961"/>
                  </a:lnTo>
                  <a:lnTo>
                    <a:pt x="20027" y="11016"/>
                  </a:lnTo>
                  <a:lnTo>
                    <a:pt x="19588" y="11126"/>
                  </a:lnTo>
                  <a:lnTo>
                    <a:pt x="19121" y="11209"/>
                  </a:lnTo>
                  <a:lnTo>
                    <a:pt x="18681" y="11346"/>
                  </a:lnTo>
                  <a:lnTo>
                    <a:pt x="18242" y="11483"/>
                  </a:lnTo>
                  <a:lnTo>
                    <a:pt x="17829" y="11648"/>
                  </a:lnTo>
                  <a:lnTo>
                    <a:pt x="17417" y="11841"/>
                  </a:lnTo>
                  <a:lnTo>
                    <a:pt x="17005" y="12033"/>
                  </a:lnTo>
                  <a:lnTo>
                    <a:pt x="16593" y="12225"/>
                  </a:lnTo>
                  <a:lnTo>
                    <a:pt x="16209" y="12445"/>
                  </a:lnTo>
                  <a:lnTo>
                    <a:pt x="15824" y="12692"/>
                  </a:lnTo>
                  <a:lnTo>
                    <a:pt x="15467" y="12939"/>
                  </a:lnTo>
                  <a:lnTo>
                    <a:pt x="15110" y="13214"/>
                  </a:lnTo>
                  <a:lnTo>
                    <a:pt x="14753" y="13489"/>
                  </a:lnTo>
                  <a:lnTo>
                    <a:pt x="14423" y="13791"/>
                  </a:lnTo>
                  <a:lnTo>
                    <a:pt x="14121" y="14121"/>
                  </a:lnTo>
                  <a:lnTo>
                    <a:pt x="13791" y="14423"/>
                  </a:lnTo>
                  <a:lnTo>
                    <a:pt x="13516" y="14753"/>
                  </a:lnTo>
                  <a:lnTo>
                    <a:pt x="13214" y="15110"/>
                  </a:lnTo>
                  <a:lnTo>
                    <a:pt x="12940" y="15467"/>
                  </a:lnTo>
                  <a:lnTo>
                    <a:pt x="12692" y="15824"/>
                  </a:lnTo>
                  <a:lnTo>
                    <a:pt x="12445" y="16208"/>
                  </a:lnTo>
                  <a:lnTo>
                    <a:pt x="12225" y="16593"/>
                  </a:lnTo>
                  <a:lnTo>
                    <a:pt x="12033" y="17005"/>
                  </a:lnTo>
                  <a:lnTo>
                    <a:pt x="11841" y="17417"/>
                  </a:lnTo>
                  <a:lnTo>
                    <a:pt x="11648" y="17829"/>
                  </a:lnTo>
                  <a:lnTo>
                    <a:pt x="11484" y="18241"/>
                  </a:lnTo>
                  <a:lnTo>
                    <a:pt x="11346" y="18681"/>
                  </a:lnTo>
                  <a:lnTo>
                    <a:pt x="11236" y="19120"/>
                  </a:lnTo>
                  <a:lnTo>
                    <a:pt x="11127" y="19560"/>
                  </a:lnTo>
                  <a:lnTo>
                    <a:pt x="11017" y="20027"/>
                  </a:lnTo>
                  <a:lnTo>
                    <a:pt x="10962" y="20494"/>
                  </a:lnTo>
                  <a:lnTo>
                    <a:pt x="10879" y="20027"/>
                  </a:lnTo>
                  <a:lnTo>
                    <a:pt x="10797" y="19560"/>
                  </a:lnTo>
                  <a:lnTo>
                    <a:pt x="10687" y="19120"/>
                  </a:lnTo>
                  <a:lnTo>
                    <a:pt x="10577" y="18681"/>
                  </a:lnTo>
                  <a:lnTo>
                    <a:pt x="10412" y="18241"/>
                  </a:lnTo>
                  <a:lnTo>
                    <a:pt x="10275" y="17829"/>
                  </a:lnTo>
                  <a:lnTo>
                    <a:pt x="10083" y="17417"/>
                  </a:lnTo>
                  <a:lnTo>
                    <a:pt x="9890" y="17005"/>
                  </a:lnTo>
                  <a:lnTo>
                    <a:pt x="9671" y="16593"/>
                  </a:lnTo>
                  <a:lnTo>
                    <a:pt x="9451" y="16208"/>
                  </a:lnTo>
                  <a:lnTo>
                    <a:pt x="9231" y="15824"/>
                  </a:lnTo>
                  <a:lnTo>
                    <a:pt x="8956" y="15467"/>
                  </a:lnTo>
                  <a:lnTo>
                    <a:pt x="8709" y="15110"/>
                  </a:lnTo>
                  <a:lnTo>
                    <a:pt x="8407" y="14753"/>
                  </a:lnTo>
                  <a:lnTo>
                    <a:pt x="8105" y="14423"/>
                  </a:lnTo>
                  <a:lnTo>
                    <a:pt x="7802" y="14121"/>
                  </a:lnTo>
                  <a:lnTo>
                    <a:pt x="7500" y="13791"/>
                  </a:lnTo>
                  <a:lnTo>
                    <a:pt x="7143" y="13489"/>
                  </a:lnTo>
                  <a:lnTo>
                    <a:pt x="6814" y="13214"/>
                  </a:lnTo>
                  <a:lnTo>
                    <a:pt x="6456" y="12939"/>
                  </a:lnTo>
                  <a:lnTo>
                    <a:pt x="6099" y="12692"/>
                  </a:lnTo>
                  <a:lnTo>
                    <a:pt x="5715" y="12445"/>
                  </a:lnTo>
                  <a:lnTo>
                    <a:pt x="5330" y="12225"/>
                  </a:lnTo>
                  <a:lnTo>
                    <a:pt x="4918" y="12033"/>
                  </a:lnTo>
                  <a:lnTo>
                    <a:pt x="4506" y="11841"/>
                  </a:lnTo>
                  <a:lnTo>
                    <a:pt x="4094" y="11648"/>
                  </a:lnTo>
                  <a:lnTo>
                    <a:pt x="3682" y="11483"/>
                  </a:lnTo>
                  <a:lnTo>
                    <a:pt x="3242" y="11346"/>
                  </a:lnTo>
                  <a:lnTo>
                    <a:pt x="2803" y="11209"/>
                  </a:lnTo>
                  <a:lnTo>
                    <a:pt x="2363" y="11126"/>
                  </a:lnTo>
                  <a:lnTo>
                    <a:pt x="1896" y="11016"/>
                  </a:lnTo>
                  <a:lnTo>
                    <a:pt x="1429" y="10961"/>
                  </a:lnTo>
                  <a:lnTo>
                    <a:pt x="1896" y="10879"/>
                  </a:lnTo>
                  <a:lnTo>
                    <a:pt x="2363" y="10797"/>
                  </a:lnTo>
                  <a:lnTo>
                    <a:pt x="2803" y="10687"/>
                  </a:lnTo>
                  <a:lnTo>
                    <a:pt x="3242" y="10549"/>
                  </a:lnTo>
                  <a:lnTo>
                    <a:pt x="3682" y="10412"/>
                  </a:lnTo>
                  <a:lnTo>
                    <a:pt x="4094" y="10247"/>
                  </a:lnTo>
                  <a:lnTo>
                    <a:pt x="4506" y="10082"/>
                  </a:lnTo>
                  <a:lnTo>
                    <a:pt x="4918" y="9890"/>
                  </a:lnTo>
                  <a:lnTo>
                    <a:pt x="5330" y="9670"/>
                  </a:lnTo>
                  <a:lnTo>
                    <a:pt x="5715" y="9451"/>
                  </a:lnTo>
                  <a:lnTo>
                    <a:pt x="6099" y="9231"/>
                  </a:lnTo>
                  <a:lnTo>
                    <a:pt x="6456" y="8956"/>
                  </a:lnTo>
                  <a:lnTo>
                    <a:pt x="6814" y="8681"/>
                  </a:lnTo>
                  <a:lnTo>
                    <a:pt x="7143" y="8407"/>
                  </a:lnTo>
                  <a:lnTo>
                    <a:pt x="7500" y="8104"/>
                  </a:lnTo>
                  <a:lnTo>
                    <a:pt x="7802" y="7802"/>
                  </a:lnTo>
                  <a:lnTo>
                    <a:pt x="8105" y="7500"/>
                  </a:lnTo>
                  <a:lnTo>
                    <a:pt x="8407" y="7143"/>
                  </a:lnTo>
                  <a:lnTo>
                    <a:pt x="8709" y="6813"/>
                  </a:lnTo>
                  <a:lnTo>
                    <a:pt x="8956" y="6456"/>
                  </a:lnTo>
                  <a:lnTo>
                    <a:pt x="9231" y="6072"/>
                  </a:lnTo>
                  <a:lnTo>
                    <a:pt x="9451" y="5714"/>
                  </a:lnTo>
                  <a:lnTo>
                    <a:pt x="9671" y="5330"/>
                  </a:lnTo>
                  <a:lnTo>
                    <a:pt x="9890" y="4918"/>
                  </a:lnTo>
                  <a:lnTo>
                    <a:pt x="10083" y="4506"/>
                  </a:lnTo>
                  <a:lnTo>
                    <a:pt x="10275" y="4094"/>
                  </a:lnTo>
                  <a:lnTo>
                    <a:pt x="10412" y="3682"/>
                  </a:lnTo>
                  <a:lnTo>
                    <a:pt x="10577" y="3242"/>
                  </a:lnTo>
                  <a:lnTo>
                    <a:pt x="10687" y="2803"/>
                  </a:lnTo>
                  <a:lnTo>
                    <a:pt x="10797" y="2363"/>
                  </a:lnTo>
                  <a:lnTo>
                    <a:pt x="10879" y="1896"/>
                  </a:lnTo>
                  <a:lnTo>
                    <a:pt x="10962" y="1429"/>
                  </a:lnTo>
                  <a:close/>
                  <a:moveTo>
                    <a:pt x="10852" y="0"/>
                  </a:moveTo>
                  <a:lnTo>
                    <a:pt x="10852" y="550"/>
                  </a:lnTo>
                  <a:lnTo>
                    <a:pt x="10797" y="1099"/>
                  </a:lnTo>
                  <a:lnTo>
                    <a:pt x="10742" y="1649"/>
                  </a:lnTo>
                  <a:lnTo>
                    <a:pt x="10632" y="2198"/>
                  </a:lnTo>
                  <a:lnTo>
                    <a:pt x="10522" y="2720"/>
                  </a:lnTo>
                  <a:lnTo>
                    <a:pt x="10385" y="3215"/>
                  </a:lnTo>
                  <a:lnTo>
                    <a:pt x="10192" y="3737"/>
                  </a:lnTo>
                  <a:lnTo>
                    <a:pt x="10000" y="4231"/>
                  </a:lnTo>
                  <a:lnTo>
                    <a:pt x="9780" y="4698"/>
                  </a:lnTo>
                  <a:lnTo>
                    <a:pt x="9561" y="5165"/>
                  </a:lnTo>
                  <a:lnTo>
                    <a:pt x="9286" y="5632"/>
                  </a:lnTo>
                  <a:lnTo>
                    <a:pt x="9011" y="6072"/>
                  </a:lnTo>
                  <a:lnTo>
                    <a:pt x="8709" y="6484"/>
                  </a:lnTo>
                  <a:lnTo>
                    <a:pt x="8379" y="6896"/>
                  </a:lnTo>
                  <a:lnTo>
                    <a:pt x="8050" y="7308"/>
                  </a:lnTo>
                  <a:lnTo>
                    <a:pt x="7665" y="7665"/>
                  </a:lnTo>
                  <a:lnTo>
                    <a:pt x="7308" y="8050"/>
                  </a:lnTo>
                  <a:lnTo>
                    <a:pt x="6896" y="8379"/>
                  </a:lnTo>
                  <a:lnTo>
                    <a:pt x="6484" y="8709"/>
                  </a:lnTo>
                  <a:lnTo>
                    <a:pt x="6072" y="9011"/>
                  </a:lnTo>
                  <a:lnTo>
                    <a:pt x="5632" y="9286"/>
                  </a:lnTo>
                  <a:lnTo>
                    <a:pt x="5165" y="9560"/>
                  </a:lnTo>
                  <a:lnTo>
                    <a:pt x="4698" y="9780"/>
                  </a:lnTo>
                  <a:lnTo>
                    <a:pt x="4231" y="10000"/>
                  </a:lnTo>
                  <a:lnTo>
                    <a:pt x="3737" y="10192"/>
                  </a:lnTo>
                  <a:lnTo>
                    <a:pt x="3215" y="10385"/>
                  </a:lnTo>
                  <a:lnTo>
                    <a:pt x="2720" y="10522"/>
                  </a:lnTo>
                  <a:lnTo>
                    <a:pt x="2198" y="10632"/>
                  </a:lnTo>
                  <a:lnTo>
                    <a:pt x="1649" y="10742"/>
                  </a:lnTo>
                  <a:lnTo>
                    <a:pt x="1100" y="10797"/>
                  </a:lnTo>
                  <a:lnTo>
                    <a:pt x="550" y="10852"/>
                  </a:lnTo>
                  <a:lnTo>
                    <a:pt x="1" y="10852"/>
                  </a:lnTo>
                  <a:lnTo>
                    <a:pt x="1" y="11044"/>
                  </a:lnTo>
                  <a:lnTo>
                    <a:pt x="550" y="11071"/>
                  </a:lnTo>
                  <a:lnTo>
                    <a:pt x="1100" y="11099"/>
                  </a:lnTo>
                  <a:lnTo>
                    <a:pt x="1649" y="11181"/>
                  </a:lnTo>
                  <a:lnTo>
                    <a:pt x="2198" y="11264"/>
                  </a:lnTo>
                  <a:lnTo>
                    <a:pt x="2720" y="11401"/>
                  </a:lnTo>
                  <a:lnTo>
                    <a:pt x="3215" y="11538"/>
                  </a:lnTo>
                  <a:lnTo>
                    <a:pt x="3737" y="11703"/>
                  </a:lnTo>
                  <a:lnTo>
                    <a:pt x="4231" y="11896"/>
                  </a:lnTo>
                  <a:lnTo>
                    <a:pt x="4698" y="12115"/>
                  </a:lnTo>
                  <a:lnTo>
                    <a:pt x="5165" y="12363"/>
                  </a:lnTo>
                  <a:lnTo>
                    <a:pt x="5632" y="12637"/>
                  </a:lnTo>
                  <a:lnTo>
                    <a:pt x="6072" y="12912"/>
                  </a:lnTo>
                  <a:lnTo>
                    <a:pt x="6484" y="13214"/>
                  </a:lnTo>
                  <a:lnTo>
                    <a:pt x="6896" y="13544"/>
                  </a:lnTo>
                  <a:lnTo>
                    <a:pt x="7308" y="13873"/>
                  </a:lnTo>
                  <a:lnTo>
                    <a:pt x="7665" y="14231"/>
                  </a:lnTo>
                  <a:lnTo>
                    <a:pt x="8050" y="14615"/>
                  </a:lnTo>
                  <a:lnTo>
                    <a:pt x="8379" y="15000"/>
                  </a:lnTo>
                  <a:lnTo>
                    <a:pt x="8709" y="15412"/>
                  </a:lnTo>
                  <a:lnTo>
                    <a:pt x="9011" y="15851"/>
                  </a:lnTo>
                  <a:lnTo>
                    <a:pt x="9286" y="16291"/>
                  </a:lnTo>
                  <a:lnTo>
                    <a:pt x="9561" y="16758"/>
                  </a:lnTo>
                  <a:lnTo>
                    <a:pt x="9780" y="17225"/>
                  </a:lnTo>
                  <a:lnTo>
                    <a:pt x="10000" y="17692"/>
                  </a:lnTo>
                  <a:lnTo>
                    <a:pt x="10192" y="18186"/>
                  </a:lnTo>
                  <a:lnTo>
                    <a:pt x="10385" y="18708"/>
                  </a:lnTo>
                  <a:lnTo>
                    <a:pt x="10522" y="19203"/>
                  </a:lnTo>
                  <a:lnTo>
                    <a:pt x="10632" y="19752"/>
                  </a:lnTo>
                  <a:lnTo>
                    <a:pt x="10742" y="20274"/>
                  </a:lnTo>
                  <a:lnTo>
                    <a:pt x="10797" y="20824"/>
                  </a:lnTo>
                  <a:lnTo>
                    <a:pt x="10852" y="21373"/>
                  </a:lnTo>
                  <a:lnTo>
                    <a:pt x="10852" y="21922"/>
                  </a:lnTo>
                  <a:lnTo>
                    <a:pt x="11044" y="21922"/>
                  </a:lnTo>
                  <a:lnTo>
                    <a:pt x="11072" y="21373"/>
                  </a:lnTo>
                  <a:lnTo>
                    <a:pt x="11099" y="20824"/>
                  </a:lnTo>
                  <a:lnTo>
                    <a:pt x="11181" y="20274"/>
                  </a:lnTo>
                  <a:lnTo>
                    <a:pt x="11264" y="19752"/>
                  </a:lnTo>
                  <a:lnTo>
                    <a:pt x="11401" y="19203"/>
                  </a:lnTo>
                  <a:lnTo>
                    <a:pt x="11539" y="18708"/>
                  </a:lnTo>
                  <a:lnTo>
                    <a:pt x="11703" y="18186"/>
                  </a:lnTo>
                  <a:lnTo>
                    <a:pt x="11896" y="17692"/>
                  </a:lnTo>
                  <a:lnTo>
                    <a:pt x="12115" y="17225"/>
                  </a:lnTo>
                  <a:lnTo>
                    <a:pt x="12363" y="16758"/>
                  </a:lnTo>
                  <a:lnTo>
                    <a:pt x="12637" y="16291"/>
                  </a:lnTo>
                  <a:lnTo>
                    <a:pt x="12912" y="15851"/>
                  </a:lnTo>
                  <a:lnTo>
                    <a:pt x="13214" y="15412"/>
                  </a:lnTo>
                  <a:lnTo>
                    <a:pt x="13544" y="15000"/>
                  </a:lnTo>
                  <a:lnTo>
                    <a:pt x="13874" y="14615"/>
                  </a:lnTo>
                  <a:lnTo>
                    <a:pt x="14231" y="14231"/>
                  </a:lnTo>
                  <a:lnTo>
                    <a:pt x="14615" y="13873"/>
                  </a:lnTo>
                  <a:lnTo>
                    <a:pt x="15027" y="13544"/>
                  </a:lnTo>
                  <a:lnTo>
                    <a:pt x="15412" y="13214"/>
                  </a:lnTo>
                  <a:lnTo>
                    <a:pt x="15852" y="12912"/>
                  </a:lnTo>
                  <a:lnTo>
                    <a:pt x="16291" y="12637"/>
                  </a:lnTo>
                  <a:lnTo>
                    <a:pt x="16758" y="12363"/>
                  </a:lnTo>
                  <a:lnTo>
                    <a:pt x="17225" y="12115"/>
                  </a:lnTo>
                  <a:lnTo>
                    <a:pt x="17692" y="11896"/>
                  </a:lnTo>
                  <a:lnTo>
                    <a:pt x="18187" y="11703"/>
                  </a:lnTo>
                  <a:lnTo>
                    <a:pt x="18709" y="11538"/>
                  </a:lnTo>
                  <a:lnTo>
                    <a:pt x="19203" y="11401"/>
                  </a:lnTo>
                  <a:lnTo>
                    <a:pt x="19752" y="11264"/>
                  </a:lnTo>
                  <a:lnTo>
                    <a:pt x="20274" y="11181"/>
                  </a:lnTo>
                  <a:lnTo>
                    <a:pt x="20824" y="11099"/>
                  </a:lnTo>
                  <a:lnTo>
                    <a:pt x="21373" y="11071"/>
                  </a:lnTo>
                  <a:lnTo>
                    <a:pt x="21923" y="11044"/>
                  </a:lnTo>
                  <a:lnTo>
                    <a:pt x="21923" y="10852"/>
                  </a:lnTo>
                  <a:lnTo>
                    <a:pt x="21373" y="10852"/>
                  </a:lnTo>
                  <a:lnTo>
                    <a:pt x="20824" y="10797"/>
                  </a:lnTo>
                  <a:lnTo>
                    <a:pt x="20274" y="10742"/>
                  </a:lnTo>
                  <a:lnTo>
                    <a:pt x="19752" y="10632"/>
                  </a:lnTo>
                  <a:lnTo>
                    <a:pt x="19203" y="10522"/>
                  </a:lnTo>
                  <a:lnTo>
                    <a:pt x="18709" y="10385"/>
                  </a:lnTo>
                  <a:lnTo>
                    <a:pt x="18187" y="10192"/>
                  </a:lnTo>
                  <a:lnTo>
                    <a:pt x="17692" y="10000"/>
                  </a:lnTo>
                  <a:lnTo>
                    <a:pt x="17225" y="9780"/>
                  </a:lnTo>
                  <a:lnTo>
                    <a:pt x="16758" y="9560"/>
                  </a:lnTo>
                  <a:lnTo>
                    <a:pt x="16291" y="9286"/>
                  </a:lnTo>
                  <a:lnTo>
                    <a:pt x="15852" y="9011"/>
                  </a:lnTo>
                  <a:lnTo>
                    <a:pt x="15412" y="8709"/>
                  </a:lnTo>
                  <a:lnTo>
                    <a:pt x="15027" y="8379"/>
                  </a:lnTo>
                  <a:lnTo>
                    <a:pt x="14615" y="8050"/>
                  </a:lnTo>
                  <a:lnTo>
                    <a:pt x="14231" y="7665"/>
                  </a:lnTo>
                  <a:lnTo>
                    <a:pt x="13874" y="7308"/>
                  </a:lnTo>
                  <a:lnTo>
                    <a:pt x="13544" y="6896"/>
                  </a:lnTo>
                  <a:lnTo>
                    <a:pt x="13214" y="6484"/>
                  </a:lnTo>
                  <a:lnTo>
                    <a:pt x="12912" y="6072"/>
                  </a:lnTo>
                  <a:lnTo>
                    <a:pt x="12637" y="5632"/>
                  </a:lnTo>
                  <a:lnTo>
                    <a:pt x="12363" y="5165"/>
                  </a:lnTo>
                  <a:lnTo>
                    <a:pt x="12115" y="4698"/>
                  </a:lnTo>
                  <a:lnTo>
                    <a:pt x="11896" y="4231"/>
                  </a:lnTo>
                  <a:lnTo>
                    <a:pt x="11703" y="3737"/>
                  </a:lnTo>
                  <a:lnTo>
                    <a:pt x="11539" y="3215"/>
                  </a:lnTo>
                  <a:lnTo>
                    <a:pt x="11401" y="2720"/>
                  </a:lnTo>
                  <a:lnTo>
                    <a:pt x="11264" y="2198"/>
                  </a:lnTo>
                  <a:lnTo>
                    <a:pt x="11181" y="1649"/>
                  </a:lnTo>
                  <a:lnTo>
                    <a:pt x="11099" y="1099"/>
                  </a:lnTo>
                  <a:lnTo>
                    <a:pt x="11072" y="550"/>
                  </a:lnTo>
                  <a:lnTo>
                    <a:pt x="11044" y="0"/>
                  </a:ln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Sales Kickoff Meeting by Slidesgo">
  <a:themeElements>
    <a:clrScheme name="Simple Light">
      <a:dk1>
        <a:srgbClr val="000000"/>
      </a:dk1>
      <a:lt1>
        <a:srgbClr val="FFFFFF"/>
      </a:lt1>
      <a:dk2>
        <a:srgbClr val="BCE9F0"/>
      </a:dk2>
      <a:lt2>
        <a:srgbClr val="F5B280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67</Words>
  <Application>Microsoft Office PowerPoint</Application>
  <PresentationFormat>如螢幕大小 (16:9)</PresentationFormat>
  <Paragraphs>32</Paragraphs>
  <Slides>9</Slides>
  <Notes>9</Notes>
  <HiddenSlides>0</HiddenSlides>
  <MMClips>0</MMClips>
  <ScaleCrop>false</ScaleCrop>
  <HeadingPairs>
    <vt:vector size="6" baseType="variant">
      <vt:variant>
        <vt:lpstr>使用字型</vt:lpstr>
      </vt:variant>
      <vt:variant>
        <vt:i4>11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21" baseType="lpstr">
      <vt:lpstr>Kumbh Sans</vt:lpstr>
      <vt:lpstr>PT Sans</vt:lpstr>
      <vt:lpstr>Nunito Light</vt:lpstr>
      <vt:lpstr>Mulish SemiBold</vt:lpstr>
      <vt:lpstr>Roboto Condensed Light</vt:lpstr>
      <vt:lpstr>Arial</vt:lpstr>
      <vt:lpstr>Loved by the King</vt:lpstr>
      <vt:lpstr>微軟正黑體</vt:lpstr>
      <vt:lpstr>微軟正黑體</vt:lpstr>
      <vt:lpstr>Verdana</vt:lpstr>
      <vt:lpstr>Darker Grotesque Black</vt:lpstr>
      <vt:lpstr>Sales Kickoff Meeting by Slidesgo</vt:lpstr>
      <vt:lpstr>Final Project 智能電風扇</vt:lpstr>
      <vt:lpstr>Outline</vt:lpstr>
      <vt:lpstr>溫溼度感測器</vt:lpstr>
      <vt:lpstr>運作流程</vt:lpstr>
      <vt:lpstr>程式碼-風扇轉動</vt:lpstr>
      <vt:lpstr>程式碼-溫溼度檢測與顯示</vt:lpstr>
      <vt:lpstr>成果展示 </vt:lpstr>
      <vt:lpstr>應用&amp;總結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Project 智能電風扇</dc:title>
  <dc:creator>曾泯薰</dc:creator>
  <cp:lastModifiedBy>泯薰 曾</cp:lastModifiedBy>
  <cp:revision>1</cp:revision>
  <dcterms:modified xsi:type="dcterms:W3CDTF">2023-05-30T11:30:05Z</dcterms:modified>
</cp:coreProperties>
</file>