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3" r:id="rId10"/>
    <p:sldId id="259" r:id="rId11"/>
    <p:sldId id="268" r:id="rId12"/>
    <p:sldId id="269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75" autoAdjust="0"/>
  </p:normalViewPr>
  <p:slideViewPr>
    <p:cSldViewPr snapToGrid="0">
      <p:cViewPr varScale="1">
        <p:scale>
          <a:sx n="126" d="100"/>
          <a:sy n="126" d="100"/>
        </p:scale>
        <p:origin x="15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FBE0-6ACE-469F-9CF0-AB25009A80E6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8888-E7AB-4DDB-8506-39310713B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56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那這次我們主要是用</a:t>
            </a:r>
            <a:r>
              <a:rPr lang="en-US" altLang="zh-TW" dirty="0"/>
              <a:t>PA3000</a:t>
            </a:r>
            <a:r>
              <a:rPr lang="zh-TW" altLang="en-US" dirty="0"/>
              <a:t>這顆電錶進行實驗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0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若是也接受到電表的訊息表示電表有開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6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GUI</a:t>
            </a:r>
            <a:r>
              <a:rPr lang="zh-TW" altLang="en-US" dirty="0"/>
              <a:t>的部份上次報告有詳細說明過了，這次主要報告把</a:t>
            </a:r>
            <a:r>
              <a:rPr lang="en-US" altLang="zh-TW" dirty="0" err="1"/>
              <a:t>modbus</a:t>
            </a:r>
            <a:r>
              <a:rPr lang="zh-TW" altLang="en-US" dirty="0"/>
              <a:t>跟</a:t>
            </a:r>
            <a:r>
              <a:rPr lang="en-US" altLang="zh-TW" dirty="0" err="1"/>
              <a:t>gui</a:t>
            </a:r>
            <a:r>
              <a:rPr lang="zh-TW" altLang="en-US" dirty="0"/>
              <a:t>結合的成果，所以首先還是要將</a:t>
            </a:r>
            <a:r>
              <a:rPr lang="en-US" altLang="zh-TW" dirty="0" err="1"/>
              <a:t>modbus</a:t>
            </a:r>
            <a:r>
              <a:rPr lang="zh-TW" altLang="en-US" dirty="0"/>
              <a:t>需要的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進來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9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那主要說明一下連結部分，在確認使用者登入後，我們就要不斷去向同一個</a:t>
            </a:r>
            <a:r>
              <a:rPr lang="en-US" altLang="zh-TW" dirty="0"/>
              <a:t>IP(</a:t>
            </a:r>
            <a:r>
              <a:rPr lang="zh-TW" altLang="en-US" dirty="0"/>
              <a:t>也就是電表</a:t>
            </a:r>
            <a:r>
              <a:rPr lang="en-US" altLang="zh-TW" dirty="0"/>
              <a:t>)</a:t>
            </a:r>
            <a:r>
              <a:rPr lang="zh-TW" altLang="en-US" dirty="0"/>
              <a:t>要值，在將要到的值作圖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95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可在網路上尋找色碼進行介面的更動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9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8888-E7AB-4DDB-8506-39310713B7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6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7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2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0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06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AE5BB8-878B-4CA8-8D36-9152EB820FA3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EC56-1F06-469B-8890-F2FF9103E6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024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7E4B8-ABBA-4125-A811-6BAD73C8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649" y="3428998"/>
            <a:ext cx="6312225" cy="2268559"/>
          </a:xfrm>
        </p:spPr>
        <p:txBody>
          <a:bodyPr/>
          <a:lstStyle/>
          <a:p>
            <a:r>
              <a:rPr lang="en-US" altLang="zh-TW" dirty="0" err="1">
                <a:latin typeface="Aharoni" panose="02010803020104030203" pitchFamily="2" charset="-79"/>
                <a:cs typeface="Aharoni" panose="02010803020104030203" pitchFamily="2" charset="-79"/>
              </a:rPr>
              <a:t>PyModbus</a:t>
            </a:r>
            <a:r>
              <a:rPr lang="zh-TW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GUI</a:t>
            </a:r>
            <a:endParaRPr lang="zh-TW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7BBE66-0ED4-43E7-AFDA-8C25B524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陳美瑜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406430013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56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F03FD-EE56-4635-A17F-B770EC93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Color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97499AF-E0B5-41F1-A899-824063B97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928" r="28231" b="8520"/>
          <a:stretch/>
        </p:blipFill>
        <p:spPr>
          <a:xfrm>
            <a:off x="2007219" y="1934040"/>
            <a:ext cx="6891453" cy="4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1DBF2-6194-4DFE-AE20-F438BFB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3FE7500-BE18-45A3-94B2-708FB4614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6" t="12315" r="40765" b="14850"/>
          <a:stretch/>
        </p:blipFill>
        <p:spPr>
          <a:xfrm>
            <a:off x="1775532" y="1690688"/>
            <a:ext cx="5655077" cy="44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D5315-7662-462B-8917-3CB31B6D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註冊介面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04AEA-795A-4406-BFE9-1964509B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B6319A-5705-4CFD-B096-5C0D0370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11952" r="40547" b="14951"/>
          <a:stretch/>
        </p:blipFill>
        <p:spPr>
          <a:xfrm>
            <a:off x="1621861" y="1358283"/>
            <a:ext cx="6369636" cy="50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12C9A2-12F3-489A-8898-714DDAF4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457104-E371-4193-92E9-56875C696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7510C7-4655-4B62-97DC-F4571EA20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943188D-609C-4873-87AF-58D69C99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C24B77-65C3-4206-B68F-037C8F50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571378-29A1-464D-AA65-9D7EBB94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67F3CA-02CC-4466-B610-FA5C9E77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647" y="195173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Results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1CF96C-9C44-4D1C-A682-878AB8C2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304B72-0F1F-4849-9B6B-4F739D3B96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9320" b="44639"/>
          <a:stretch/>
        </p:blipFill>
        <p:spPr>
          <a:xfrm>
            <a:off x="5773234" y="1273761"/>
            <a:ext cx="3944241" cy="24915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5B837AA-EC4A-4D96-BFD0-320260ED0E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0" b="44697"/>
          <a:stretch/>
        </p:blipFill>
        <p:spPr>
          <a:xfrm>
            <a:off x="1189675" y="1237028"/>
            <a:ext cx="3965951" cy="25282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F56EBF-851D-4313-AFA9-180D7D95E0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70" b="44781"/>
          <a:stretch/>
        </p:blipFill>
        <p:spPr>
          <a:xfrm>
            <a:off x="1168852" y="3932129"/>
            <a:ext cx="4066636" cy="260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525F0E-89A9-4AE3-8462-D32CDD4A96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2" b="44781"/>
          <a:stretch/>
        </p:blipFill>
        <p:spPr>
          <a:xfrm>
            <a:off x="5683673" y="3978163"/>
            <a:ext cx="4104001" cy="2609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C537A7E-D010-4EC2-9AAC-AB86BE7E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7B856-0BE1-4161-83EF-76BA7D3D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2361652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en-US" altLang="zh-TW" sz="9000" dirty="0">
                <a:latin typeface="標楷體" panose="03000509000000000000" pitchFamily="65" charset="-120"/>
                <a:ea typeface="標楷體" panose="03000509000000000000" pitchFamily="65" charset="-120"/>
              </a:rPr>
              <a:t>END</a:t>
            </a:r>
            <a:endParaRPr lang="zh-TW" altLang="en-US" sz="9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35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7722C-D328-4AF1-A9DC-1BF255C0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565" y="588768"/>
            <a:ext cx="3204099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Aharoni" panose="02010803020104030203" pitchFamily="2" charset="-79"/>
              </a:rPr>
              <a:t>PA3000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cs typeface="Aharoni" panose="02010803020104030203" pitchFamily="2" charset="-79"/>
              </a:rPr>
            </a:br>
            <a:b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  <a:cs typeface="Aharoni" panose="02010803020104030203" pitchFamily="2" charset="-79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Aharoni" panose="02010803020104030203" pitchFamily="2" charset="-79"/>
              </a:rPr>
              <a:t>本次實驗主要使用的電表</a:t>
            </a:r>
          </a:p>
        </p:txBody>
      </p:sp>
      <p:pic>
        <p:nvPicPr>
          <p:cNvPr id="1026" name="Picture 2" descr="智慧型電力表, PA3000 - 玖鼎電力資訊股份有限公司">
            <a:extLst>
              <a:ext uri="{FF2B5EF4-FFF2-40B4-BE49-F238E27FC236}">
                <a16:creationId xmlns:a16="http://schemas.microsoft.com/office/drawing/2014/main" id="{C57F7449-E7FF-44E8-B82B-67089F90B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1" y="1772628"/>
            <a:ext cx="4579862" cy="46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458C-F137-4726-BA8B-138582FA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234" y="53373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Ping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先在命令提示字元處對電表進行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ping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訊息確認電表是否在通道上開啟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976BF8-D94E-4A7C-8900-F4F306614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8431" b="21909"/>
          <a:stretch/>
        </p:blipFill>
        <p:spPr>
          <a:xfrm>
            <a:off x="2598831" y="1915851"/>
            <a:ext cx="6354670" cy="45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0BC84-2A1E-4C6A-8C74-01DA0375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8424BD8-87A3-4231-B195-1846C8651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990" r="58098" b="67660"/>
          <a:stretch/>
        </p:blipFill>
        <p:spPr>
          <a:xfrm>
            <a:off x="3118291" y="2732049"/>
            <a:ext cx="6880919" cy="16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DEC13-D54F-45FC-B31D-7F2F69CE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GUI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FF2E73-0907-4A73-8CDD-F022BAA4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4EE837-AA5F-4CA9-A605-6C0E2289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1" t="14757" r="27112" b="17152"/>
          <a:stretch/>
        </p:blipFill>
        <p:spPr>
          <a:xfrm>
            <a:off x="838200" y="1823220"/>
            <a:ext cx="8181698" cy="46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E078D-8608-4992-849B-4A495EC8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帳號密碼設定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F18D0-5478-4EC2-B109-A98B8202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486A66-80AF-4855-B7A0-B60B93638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t="26621" r="33738" b="51197"/>
          <a:stretch/>
        </p:blipFill>
        <p:spPr>
          <a:xfrm>
            <a:off x="674702" y="1949913"/>
            <a:ext cx="10601339" cy="21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328AD-BCCA-468D-8002-333367F6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登入介面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7818ED3-A78F-4C2B-8094-B179E088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2" t="17211" r="57421" b="44108"/>
          <a:stretch/>
        </p:blipFill>
        <p:spPr>
          <a:xfrm>
            <a:off x="1233997" y="2201661"/>
            <a:ext cx="5397622" cy="312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91AAD-AA67-4B36-81C8-BE1A54F6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登入確認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96BBF2-484F-4C6A-91DB-3C77A8164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88" t="26392" r="54186" b="13218"/>
          <a:stretch/>
        </p:blipFill>
        <p:spPr>
          <a:xfrm>
            <a:off x="1113222" y="552449"/>
            <a:ext cx="4720702" cy="4119633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187F543A-5F77-4347-B674-1A6F9965D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47202" r="27515" b="29744"/>
          <a:stretch/>
        </p:blipFill>
        <p:spPr>
          <a:xfrm>
            <a:off x="1113222" y="4868932"/>
            <a:ext cx="8277225" cy="16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98204-BCD7-40EF-8F4B-AF9A2DFF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Connection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ED08FD-EE31-4028-8F4F-7AC9C2F0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649" r="40942" b="8240"/>
          <a:stretch/>
        </p:blipFill>
        <p:spPr>
          <a:xfrm>
            <a:off x="1685051" y="1885285"/>
            <a:ext cx="6292895" cy="46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86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</Words>
  <Application>Microsoft Office PowerPoint</Application>
  <PresentationFormat>寬螢幕</PresentationFormat>
  <Paragraphs>27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標楷體</vt:lpstr>
      <vt:lpstr>Aharoni</vt:lpstr>
      <vt:lpstr>Arial</vt:lpstr>
      <vt:lpstr>Calibri</vt:lpstr>
      <vt:lpstr>MS Shell Dlg 2</vt:lpstr>
      <vt:lpstr>Wingdings</vt:lpstr>
      <vt:lpstr>Wingdings 3</vt:lpstr>
      <vt:lpstr>麥迪遜</vt:lpstr>
      <vt:lpstr>PyModbus GUI</vt:lpstr>
      <vt:lpstr>PA3000  本次實驗主要使用的電表</vt:lpstr>
      <vt:lpstr>Ping  先在命令提示字元處對電表進行ping訊息確認電表是否在通道上開啟</vt:lpstr>
      <vt:lpstr>Import</vt:lpstr>
      <vt:lpstr>GUI設定</vt:lpstr>
      <vt:lpstr>帳號密碼設定</vt:lpstr>
      <vt:lpstr>登入介面</vt:lpstr>
      <vt:lpstr>登入確認</vt:lpstr>
      <vt:lpstr>Connection</vt:lpstr>
      <vt:lpstr>Color</vt:lpstr>
      <vt:lpstr>實作成果</vt:lpstr>
      <vt:lpstr>註冊介面</vt:lpstr>
      <vt:lpstr>Results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PyModbus GUI</dc:title>
  <dc:creator>Yumi</dc:creator>
  <cp:lastModifiedBy>美瑜 陳</cp:lastModifiedBy>
  <cp:revision>4</cp:revision>
  <dcterms:created xsi:type="dcterms:W3CDTF">2020-06-11T16:01:57Z</dcterms:created>
  <dcterms:modified xsi:type="dcterms:W3CDTF">2021-05-31T07:22:04Z</dcterms:modified>
</cp:coreProperties>
</file>