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7" r:id="rId2"/>
    <p:sldId id="321" r:id="rId3"/>
    <p:sldId id="320" r:id="rId4"/>
    <p:sldId id="317" r:id="rId5"/>
    <p:sldId id="318" r:id="rId6"/>
    <p:sldId id="316" r:id="rId7"/>
    <p:sldId id="319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077"/>
    <a:srgbClr val="FF66FF"/>
    <a:srgbClr val="002060"/>
    <a:srgbClr val="FFFF99"/>
    <a:srgbClr val="FF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238" autoAdjust="0"/>
  </p:normalViewPr>
  <p:slideViewPr>
    <p:cSldViewPr snapToGrid="0">
      <p:cViewPr varScale="1">
        <p:scale>
          <a:sx n="72" d="100"/>
          <a:sy n="72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53DD0-C0A2-46BD-B652-96C444EF2495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2E65D-65E1-474C-9505-639D82DC8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25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22.emf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22.emf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22.emf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22.emf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22.emf"/><Relationship Id="rId5" Type="http://schemas.openxmlformats.org/officeDocument/2006/relationships/image" Target="../media/image24.emf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95.png"/><Relationship Id="rId5" Type="http://schemas.openxmlformats.org/officeDocument/2006/relationships/image" Target="../media/image33.emf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96.png"/><Relationship Id="rId5" Type="http://schemas.openxmlformats.org/officeDocument/2006/relationships/image" Target="../media/image33.emf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4.emf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33.emf"/><Relationship Id="rId5" Type="http://schemas.openxmlformats.org/officeDocument/2006/relationships/image" Target="../media/image22.emf"/><Relationship Id="rId4" Type="http://schemas.openxmlformats.org/officeDocument/2006/relationships/image" Target="../media/image34.emf"/><Relationship Id="rId9" Type="http://schemas.openxmlformats.org/officeDocument/2006/relationships/image" Target="../media/image3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4.emf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25.emf"/><Relationship Id="rId5" Type="http://schemas.openxmlformats.org/officeDocument/2006/relationships/image" Target="../media/image33.emf"/><Relationship Id="rId4" Type="http://schemas.openxmlformats.org/officeDocument/2006/relationships/image" Target="../media/image24.emf"/><Relationship Id="rId9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37.png"/><Relationship Id="rId4" Type="http://schemas.openxmlformats.org/officeDocument/2006/relationships/image" Target="../media/image3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8.emf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35.emf"/><Relationship Id="rId5" Type="http://schemas.openxmlformats.org/officeDocument/2006/relationships/image" Target="../media/image33.emf"/><Relationship Id="rId4" Type="http://schemas.openxmlformats.org/officeDocument/2006/relationships/image" Target="../media/image3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4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3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3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44.emf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34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d-to-end-machine-learning.teachable.com/p/how-deep-neural-networks-work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C15C768-F497-465B-A421-CE97D32F1341}"/>
              </a:ext>
            </a:extLst>
          </p:cNvPr>
          <p:cNvSpPr txBox="1"/>
          <p:nvPr/>
        </p:nvSpPr>
        <p:spPr>
          <a:xfrm>
            <a:off x="2081263" y="2201705"/>
            <a:ext cx="8118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  <a:endParaRPr lang="en-US" altLang="zh-TW" sz="4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(Convolutional Neural Networks, CNNs or </a:t>
            </a:r>
            <a:r>
              <a:rPr lang="en-US" altLang="zh-TW" sz="4000" b="1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ConvNets</a:t>
            </a:r>
            <a:r>
              <a:rPr lang="en-US" altLang="zh-TW" sz="4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334524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Deciding is hard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38DC9F38-624B-4CE8-92A8-24D1DF6E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055" y="2247003"/>
            <a:ext cx="2424865" cy="2350953"/>
          </a:xfrm>
          <a:prstGeom prst="rect">
            <a:avLst/>
          </a:prstGeom>
        </p:spPr>
      </p:pic>
      <p:pic>
        <p:nvPicPr>
          <p:cNvPr id="18" name="Picture 7">
            <a:extLst>
              <a:ext uri="{FF2B5EF4-FFF2-40B4-BE49-F238E27FC236}">
                <a16:creationId xmlns:a16="http://schemas.microsoft.com/office/drawing/2014/main" id="{9D533D8C-6EB0-4602-981E-2D0C338BA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044" y="2260043"/>
            <a:ext cx="2411415" cy="2337913"/>
          </a:xfrm>
          <a:prstGeom prst="rect">
            <a:avLst/>
          </a:prstGeom>
        </p:spPr>
      </p:pic>
      <p:sp>
        <p:nvSpPr>
          <p:cNvPr id="30" name="TextBox 5">
            <a:extLst>
              <a:ext uri="{FF2B5EF4-FFF2-40B4-BE49-F238E27FC236}">
                <a16:creationId xmlns:a16="http://schemas.microsoft.com/office/drawing/2014/main" id="{597911D0-0684-4DF8-A3EA-75F0AEF36D65}"/>
              </a:ext>
            </a:extLst>
          </p:cNvPr>
          <p:cNvSpPr txBox="1"/>
          <p:nvPr/>
        </p:nvSpPr>
        <p:spPr>
          <a:xfrm>
            <a:off x="6659111" y="2018041"/>
            <a:ext cx="1762315" cy="427040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700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47B3BE4E-381D-43A6-A6AF-55E93C32CF05}"/>
              </a:ext>
            </a:extLst>
          </p:cNvPr>
          <p:cNvSpPr txBox="1"/>
          <p:nvPr/>
        </p:nvSpPr>
        <p:spPr>
          <a:xfrm>
            <a:off x="6935122" y="1278180"/>
            <a:ext cx="940541" cy="305160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900" dirty="0">
                <a:solidFill>
                  <a:srgbClr val="002060"/>
                </a:solidFill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24111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computers see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DF75EF4F-9D8F-4FEA-B545-8D6ECEBE6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562" y="2175379"/>
            <a:ext cx="2610333" cy="2530768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11B42F9D-4E6C-4D43-9CA1-9D707B533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490" y="2151853"/>
            <a:ext cx="2634599" cy="2554294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673AB234-E81E-4BDA-A5EB-D06179429C39}"/>
              </a:ext>
            </a:extLst>
          </p:cNvPr>
          <p:cNvSpPr txBox="1"/>
          <p:nvPr/>
        </p:nvSpPr>
        <p:spPr>
          <a:xfrm>
            <a:off x="6630126" y="2074363"/>
            <a:ext cx="1493143" cy="427040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700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C14C062A-8AC2-43BF-8B6A-62EA9E156AFB}"/>
              </a:ext>
            </a:extLst>
          </p:cNvPr>
          <p:cNvSpPr txBox="1"/>
          <p:nvPr/>
        </p:nvSpPr>
        <p:spPr>
          <a:xfrm>
            <a:off x="6978254" y="1345459"/>
            <a:ext cx="796885" cy="305160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900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9E172188-BF36-436E-B1A4-B3C49015C373}"/>
              </a:ext>
            </a:extLst>
          </p:cNvPr>
          <p:cNvSpPr/>
          <p:nvPr/>
        </p:nvSpPr>
        <p:spPr bwMode="auto">
          <a:xfrm>
            <a:off x="9936715" y="2995873"/>
            <a:ext cx="924003" cy="866253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002D4908-9B0C-4F90-B13B-B1F80346DC1D}"/>
              </a:ext>
            </a:extLst>
          </p:cNvPr>
          <p:cNvSpPr/>
          <p:nvPr/>
        </p:nvSpPr>
        <p:spPr bwMode="auto">
          <a:xfrm>
            <a:off x="4583726" y="3007636"/>
            <a:ext cx="924003" cy="866253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B9C4AFE-24C5-4064-B1BC-A5AAB0F3E8E4}"/>
              </a:ext>
            </a:extLst>
          </p:cNvPr>
          <p:cNvSpPr/>
          <p:nvPr/>
        </p:nvSpPr>
        <p:spPr bwMode="auto">
          <a:xfrm>
            <a:off x="4028662" y="2490261"/>
            <a:ext cx="555064" cy="555064"/>
          </a:xfrm>
          <a:prstGeom prst="rect">
            <a:avLst/>
          </a:prstGeom>
          <a:noFill/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C49C4EC-9369-410B-9093-D7A5B151022C}"/>
              </a:ext>
            </a:extLst>
          </p:cNvPr>
          <p:cNvSpPr/>
          <p:nvPr/>
        </p:nvSpPr>
        <p:spPr bwMode="auto">
          <a:xfrm>
            <a:off x="9346994" y="2718341"/>
            <a:ext cx="555064" cy="555064"/>
          </a:xfrm>
          <a:prstGeom prst="rect">
            <a:avLst/>
          </a:prstGeom>
          <a:noFill/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16A9C180-4806-47C7-BECC-210815D9BCCA}"/>
              </a:ext>
            </a:extLst>
          </p:cNvPr>
          <p:cNvSpPr/>
          <p:nvPr/>
        </p:nvSpPr>
        <p:spPr bwMode="auto">
          <a:xfrm>
            <a:off x="4028662" y="3873889"/>
            <a:ext cx="555064" cy="555064"/>
          </a:xfrm>
          <a:prstGeom prst="rect">
            <a:avLst/>
          </a:prstGeom>
          <a:noFill/>
          <a:ln w="571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A86DBE65-47DE-4715-9E56-8C10C6AD2202}"/>
              </a:ext>
            </a:extLst>
          </p:cNvPr>
          <p:cNvSpPr/>
          <p:nvPr/>
        </p:nvSpPr>
        <p:spPr bwMode="auto">
          <a:xfrm>
            <a:off x="9659183" y="3873889"/>
            <a:ext cx="555064" cy="555064"/>
          </a:xfrm>
          <a:prstGeom prst="rect">
            <a:avLst/>
          </a:prstGeom>
          <a:noFill/>
          <a:ln w="571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214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en-US" altLang="zh-TW" sz="2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match pieces of the image</a:t>
            </a:r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1BDC5A59-33B2-466B-AC76-0945BFFC2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808" y="2886689"/>
            <a:ext cx="3496022" cy="3389461"/>
          </a:xfrm>
          <a:prstGeom prst="rect">
            <a:avLst/>
          </a:prstGeom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77E7A859-22E5-4DF2-96C9-A58F48A1C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575" y="938154"/>
            <a:ext cx="1264522" cy="1226425"/>
          </a:xfrm>
          <a:prstGeom prst="rect">
            <a:avLst/>
          </a:prstGeom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07BBF453-B0E2-4F84-A3CE-64E52C082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398" y="938153"/>
            <a:ext cx="1264522" cy="1226425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F11F72A6-630E-4FC5-BAEE-05E0AF3BB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276" y="938154"/>
            <a:ext cx="1264522" cy="1226425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9A461E46-EAF2-4766-9BC6-731373B22FD4}"/>
              </a:ext>
            </a:extLst>
          </p:cNvPr>
          <p:cNvSpPr/>
          <p:nvPr/>
        </p:nvSpPr>
        <p:spPr bwMode="auto">
          <a:xfrm>
            <a:off x="6172598" y="3248784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3" name="Straight Connector 10">
            <a:extLst>
              <a:ext uri="{FF2B5EF4-FFF2-40B4-BE49-F238E27FC236}">
                <a16:creationId xmlns:a16="http://schemas.microsoft.com/office/drawing/2014/main" id="{72C68685-36AE-4725-B4BC-A913D2A0EF51}"/>
              </a:ext>
            </a:extLst>
          </p:cNvPr>
          <p:cNvCxnSpPr/>
          <p:nvPr/>
        </p:nvCxnSpPr>
        <p:spPr>
          <a:xfrm flipH="1" flipV="1">
            <a:off x="4769097" y="962784"/>
            <a:ext cx="2546501" cy="2286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7DDEA94B-D421-45DD-B89F-8B2B3805E6A9}"/>
              </a:ext>
            </a:extLst>
          </p:cNvPr>
          <p:cNvCxnSpPr/>
          <p:nvPr/>
        </p:nvCxnSpPr>
        <p:spPr>
          <a:xfrm flipH="1" flipV="1">
            <a:off x="3503352" y="2189209"/>
            <a:ext cx="2669247" cy="2202575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>
            <a:extLst>
              <a:ext uri="{FF2B5EF4-FFF2-40B4-BE49-F238E27FC236}">
                <a16:creationId xmlns:a16="http://schemas.microsoft.com/office/drawing/2014/main" id="{7C1FF119-4A54-454A-A02F-0317E2EBEF2F}"/>
              </a:ext>
            </a:extLst>
          </p:cNvPr>
          <p:cNvSpPr/>
          <p:nvPr/>
        </p:nvSpPr>
        <p:spPr bwMode="auto">
          <a:xfrm>
            <a:off x="7696597" y="4748153"/>
            <a:ext cx="12192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521249F9-2646-4C1C-B420-E4314D7F1736}"/>
              </a:ext>
            </a:extLst>
          </p:cNvPr>
          <p:cNvCxnSpPr/>
          <p:nvPr/>
        </p:nvCxnSpPr>
        <p:spPr>
          <a:xfrm flipH="1" flipV="1">
            <a:off x="4769097" y="938153"/>
            <a:ext cx="4146700" cy="3810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DBCA3EAA-CD96-4418-9D10-D691329B5A36}"/>
              </a:ext>
            </a:extLst>
          </p:cNvPr>
          <p:cNvCxnSpPr/>
          <p:nvPr/>
        </p:nvCxnSpPr>
        <p:spPr>
          <a:xfrm flipH="1" flipV="1">
            <a:off x="3503352" y="2164579"/>
            <a:ext cx="4193245" cy="3726574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4">
            <a:extLst>
              <a:ext uri="{FF2B5EF4-FFF2-40B4-BE49-F238E27FC236}">
                <a16:creationId xmlns:a16="http://schemas.microsoft.com/office/drawing/2014/main" id="{60FAD6F0-B18C-4632-9FC9-7E292ED0E6A6}"/>
              </a:ext>
            </a:extLst>
          </p:cNvPr>
          <p:cNvSpPr/>
          <p:nvPr/>
        </p:nvSpPr>
        <p:spPr bwMode="auto">
          <a:xfrm>
            <a:off x="6934334" y="4014847"/>
            <a:ext cx="1219200" cy="1143000"/>
          </a:xfrm>
          <a:prstGeom prst="rect">
            <a:avLst/>
          </a:prstGeom>
          <a:noFill/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27" name="Straight Connector 10">
            <a:extLst>
              <a:ext uri="{FF2B5EF4-FFF2-40B4-BE49-F238E27FC236}">
                <a16:creationId xmlns:a16="http://schemas.microsoft.com/office/drawing/2014/main" id="{DDC14969-8137-44A9-ABB0-E36AFCC61223}"/>
              </a:ext>
            </a:extLst>
          </p:cNvPr>
          <p:cNvCxnSpPr/>
          <p:nvPr/>
        </p:nvCxnSpPr>
        <p:spPr>
          <a:xfrm flipV="1">
            <a:off x="8153534" y="2109847"/>
            <a:ext cx="0" cy="1905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79CF9004-035E-4A42-BD8E-66080DEFA85C}"/>
              </a:ext>
            </a:extLst>
          </p:cNvPr>
          <p:cNvCxnSpPr/>
          <p:nvPr/>
        </p:nvCxnSpPr>
        <p:spPr>
          <a:xfrm flipH="1" flipV="1">
            <a:off x="6903295" y="2109847"/>
            <a:ext cx="31039" cy="1905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>
            <a:extLst>
              <a:ext uri="{FF2B5EF4-FFF2-40B4-BE49-F238E27FC236}">
                <a16:creationId xmlns:a16="http://schemas.microsoft.com/office/drawing/2014/main" id="{00118614-455E-421D-A4AC-4B8867762286}"/>
              </a:ext>
            </a:extLst>
          </p:cNvPr>
          <p:cNvSpPr/>
          <p:nvPr/>
        </p:nvSpPr>
        <p:spPr bwMode="auto">
          <a:xfrm>
            <a:off x="7710616" y="3234678"/>
            <a:ext cx="1219200" cy="1138650"/>
          </a:xfrm>
          <a:prstGeom prst="rect">
            <a:avLst/>
          </a:prstGeom>
          <a:noFill/>
          <a:ln w="762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32" name="Straight Connector 10">
            <a:extLst>
              <a:ext uri="{FF2B5EF4-FFF2-40B4-BE49-F238E27FC236}">
                <a16:creationId xmlns:a16="http://schemas.microsoft.com/office/drawing/2014/main" id="{F7AAAF60-B6E6-4482-A9C5-E3FE42BCF93A}"/>
              </a:ext>
            </a:extLst>
          </p:cNvPr>
          <p:cNvCxnSpPr/>
          <p:nvPr/>
        </p:nvCxnSpPr>
        <p:spPr>
          <a:xfrm flipV="1">
            <a:off x="8929816" y="2175104"/>
            <a:ext cx="2590800" cy="2198224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9370347C-AD9E-4EC7-B103-59AB5416E7D0}"/>
              </a:ext>
            </a:extLst>
          </p:cNvPr>
          <p:cNvCxnSpPr/>
          <p:nvPr/>
        </p:nvCxnSpPr>
        <p:spPr>
          <a:xfrm flipV="1">
            <a:off x="7710616" y="948678"/>
            <a:ext cx="2590800" cy="2286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>
            <a:extLst>
              <a:ext uri="{FF2B5EF4-FFF2-40B4-BE49-F238E27FC236}">
                <a16:creationId xmlns:a16="http://schemas.microsoft.com/office/drawing/2014/main" id="{91441EB7-8339-4B1F-A35C-005E87B31546}"/>
              </a:ext>
            </a:extLst>
          </p:cNvPr>
          <p:cNvSpPr/>
          <p:nvPr/>
        </p:nvSpPr>
        <p:spPr bwMode="auto">
          <a:xfrm>
            <a:off x="6140698" y="4772783"/>
            <a:ext cx="1143000" cy="1143000"/>
          </a:xfrm>
          <a:prstGeom prst="rect">
            <a:avLst/>
          </a:prstGeom>
          <a:noFill/>
          <a:ln w="762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35" name="Straight Connector 10">
            <a:extLst>
              <a:ext uri="{FF2B5EF4-FFF2-40B4-BE49-F238E27FC236}">
                <a16:creationId xmlns:a16="http://schemas.microsoft.com/office/drawing/2014/main" id="{F2D2E591-B985-4577-9D50-345A0D0281F1}"/>
              </a:ext>
            </a:extLst>
          </p:cNvPr>
          <p:cNvCxnSpPr/>
          <p:nvPr/>
        </p:nvCxnSpPr>
        <p:spPr>
          <a:xfrm flipV="1">
            <a:off x="7283698" y="2189209"/>
            <a:ext cx="4191000" cy="3726574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1">
            <a:extLst>
              <a:ext uri="{FF2B5EF4-FFF2-40B4-BE49-F238E27FC236}">
                <a16:creationId xmlns:a16="http://schemas.microsoft.com/office/drawing/2014/main" id="{B392E31E-5C67-4EAB-899D-A4F85FA92EB3}"/>
              </a:ext>
            </a:extLst>
          </p:cNvPr>
          <p:cNvCxnSpPr/>
          <p:nvPr/>
        </p:nvCxnSpPr>
        <p:spPr>
          <a:xfrm flipV="1">
            <a:off x="6140698" y="962783"/>
            <a:ext cx="4114800" cy="3810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23995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3" grpId="0" animBg="1"/>
      <p:bldP spid="23" grpId="1" animBg="1"/>
      <p:bldP spid="26" grpId="0" animBg="1"/>
      <p:bldP spid="26" grpId="1" animBg="1"/>
      <p:bldP spid="29" grpId="0" animBg="1"/>
      <p:bldP spid="29" grpId="1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  <a:r>
              <a:rPr lang="en-US" altLang="zh-TW" sz="2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math behind the match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D87E2D-4037-44DF-B538-0EB575AC8C8F}"/>
              </a:ext>
            </a:extLst>
          </p:cNvPr>
          <p:cNvSpPr/>
          <p:nvPr/>
        </p:nvSpPr>
        <p:spPr>
          <a:xfrm>
            <a:off x="3538207" y="1136916"/>
            <a:ext cx="801371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up the feature and the image patch.</a:t>
            </a:r>
          </a:p>
          <a:p>
            <a:pPr marL="742950" indent="-742950">
              <a:buAutoNum type="arabicPeriod"/>
            </a:pPr>
            <a:r>
              <a:rPr lang="en-US" altLang="zh-TW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Multiply each image pixel by the corresponding feature pixel.</a:t>
            </a:r>
          </a:p>
          <a:p>
            <a:pPr marL="742950" indent="-742950">
              <a:buAutoNum type="arabicPeriod"/>
            </a:pPr>
            <a:r>
              <a:rPr lang="en-US" altLang="zh-TW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them up.</a:t>
            </a:r>
          </a:p>
          <a:p>
            <a:pPr marL="742950" indent="-742950">
              <a:buAutoNum type="arabicPeriod"/>
            </a:pPr>
            <a:r>
              <a:rPr lang="en-US" altLang="zh-TW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by the total number of pixels in the feature.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96956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</p:txBody>
      </p:sp>
      <p:pic>
        <p:nvPicPr>
          <p:cNvPr id="44" name="Picture 15">
            <a:extLst>
              <a:ext uri="{FF2B5EF4-FFF2-40B4-BE49-F238E27FC236}">
                <a16:creationId xmlns:a16="http://schemas.microsoft.com/office/drawing/2014/main" id="{3B901C3C-5F67-4630-950B-85DC8F32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595" y="591245"/>
            <a:ext cx="2308124" cy="2238586"/>
          </a:xfrm>
          <a:prstGeom prst="rect">
            <a:avLst/>
          </a:prstGeom>
        </p:spPr>
      </p:pic>
      <p:pic>
        <p:nvPicPr>
          <p:cNvPr id="45" name="Picture 19">
            <a:extLst>
              <a:ext uri="{FF2B5EF4-FFF2-40B4-BE49-F238E27FC236}">
                <a16:creationId xmlns:a16="http://schemas.microsoft.com/office/drawing/2014/main" id="{E7CCCD4F-7521-459D-9FC7-CF9D2EAB2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434" y="574767"/>
            <a:ext cx="1264522" cy="1226425"/>
          </a:xfrm>
          <a:prstGeom prst="rect">
            <a:avLst/>
          </a:prstGeom>
        </p:spPr>
      </p:pic>
      <p:pic>
        <p:nvPicPr>
          <p:cNvPr id="46" name="Picture 20">
            <a:extLst>
              <a:ext uri="{FF2B5EF4-FFF2-40B4-BE49-F238E27FC236}">
                <a16:creationId xmlns:a16="http://schemas.microsoft.com/office/drawing/2014/main" id="{72AA7223-6757-40C4-915F-1519D26F8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434" y="2479767"/>
            <a:ext cx="3474146" cy="3368251"/>
          </a:xfrm>
          <a:prstGeom prst="rect">
            <a:avLst/>
          </a:prstGeom>
        </p:spPr>
      </p:pic>
      <p:sp>
        <p:nvSpPr>
          <p:cNvPr id="47" name="Rectangle 6">
            <a:extLst>
              <a:ext uri="{FF2B5EF4-FFF2-40B4-BE49-F238E27FC236}">
                <a16:creationId xmlns:a16="http://schemas.microsoft.com/office/drawing/2014/main" id="{999C6D4A-901A-46E6-841B-6E1117F79FF6}"/>
              </a:ext>
            </a:extLst>
          </p:cNvPr>
          <p:cNvSpPr/>
          <p:nvPr/>
        </p:nvSpPr>
        <p:spPr bwMode="auto">
          <a:xfrm>
            <a:off x="6072974" y="2877245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48" name="Straight Connector 7">
            <a:extLst>
              <a:ext uri="{FF2B5EF4-FFF2-40B4-BE49-F238E27FC236}">
                <a16:creationId xmlns:a16="http://schemas.microsoft.com/office/drawing/2014/main" id="{716EAD3F-C673-40E7-BD24-08E679F58131}"/>
              </a:ext>
            </a:extLst>
          </p:cNvPr>
          <p:cNvCxnSpPr/>
          <p:nvPr/>
        </p:nvCxnSpPr>
        <p:spPr>
          <a:xfrm flipH="1" flipV="1">
            <a:off x="4669473" y="591245"/>
            <a:ext cx="2546501" cy="2286000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8">
            <a:extLst>
              <a:ext uri="{FF2B5EF4-FFF2-40B4-BE49-F238E27FC236}">
                <a16:creationId xmlns:a16="http://schemas.microsoft.com/office/drawing/2014/main" id="{DEAA8112-D88D-4F7F-9F5C-392FBDBCEEE5}"/>
              </a:ext>
            </a:extLst>
          </p:cNvPr>
          <p:cNvCxnSpPr/>
          <p:nvPr/>
        </p:nvCxnSpPr>
        <p:spPr>
          <a:xfrm flipH="1" flipV="1">
            <a:off x="3403728" y="1817670"/>
            <a:ext cx="2669247" cy="2202575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0">
            <a:extLst>
              <a:ext uri="{FF2B5EF4-FFF2-40B4-BE49-F238E27FC236}">
                <a16:creationId xmlns:a16="http://schemas.microsoft.com/office/drawing/2014/main" id="{FBA85F2C-8B49-4100-B582-1536D340090A}"/>
              </a:ext>
            </a:extLst>
          </p:cNvPr>
          <p:cNvSpPr/>
          <p:nvPr/>
        </p:nvSpPr>
        <p:spPr bwMode="auto">
          <a:xfrm>
            <a:off x="3403728" y="591245"/>
            <a:ext cx="445906" cy="440722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8F2935FF-2735-4769-B367-D321BD052AE2}"/>
              </a:ext>
            </a:extLst>
          </p:cNvPr>
          <p:cNvSpPr/>
          <p:nvPr/>
        </p:nvSpPr>
        <p:spPr bwMode="auto">
          <a:xfrm>
            <a:off x="6072972" y="2877245"/>
            <a:ext cx="367461" cy="348044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52" name="TextBox 2">
            <a:extLst>
              <a:ext uri="{FF2B5EF4-FFF2-40B4-BE49-F238E27FC236}">
                <a16:creationId xmlns:a16="http://schemas.microsoft.com/office/drawing/2014/main" id="{BF81B036-5BA7-439E-8EB9-7251663B724D}"/>
              </a:ext>
            </a:extLst>
          </p:cNvPr>
          <p:cNvSpPr txBox="1"/>
          <p:nvPr/>
        </p:nvSpPr>
        <p:spPr>
          <a:xfrm>
            <a:off x="6364234" y="955767"/>
            <a:ext cx="198515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  x  1   = 1</a:t>
            </a:r>
          </a:p>
        </p:txBody>
      </p:sp>
      <p:sp>
        <p:nvSpPr>
          <p:cNvPr id="53" name="Rectangle 13">
            <a:extLst>
              <a:ext uri="{FF2B5EF4-FFF2-40B4-BE49-F238E27FC236}">
                <a16:creationId xmlns:a16="http://schemas.microsoft.com/office/drawing/2014/main" id="{779FBB63-A376-4E62-B146-90A5B08AF4F4}"/>
              </a:ext>
            </a:extLst>
          </p:cNvPr>
          <p:cNvSpPr/>
          <p:nvPr/>
        </p:nvSpPr>
        <p:spPr bwMode="auto">
          <a:xfrm>
            <a:off x="7133216" y="1050511"/>
            <a:ext cx="384574" cy="452208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54" name="Straight Connector 5">
            <a:extLst>
              <a:ext uri="{FF2B5EF4-FFF2-40B4-BE49-F238E27FC236}">
                <a16:creationId xmlns:a16="http://schemas.microsoft.com/office/drawing/2014/main" id="{8F68E917-29A2-4963-9539-0D070B6812BF}"/>
              </a:ext>
            </a:extLst>
          </p:cNvPr>
          <p:cNvCxnSpPr>
            <a:cxnSpLocks/>
          </p:cNvCxnSpPr>
          <p:nvPr/>
        </p:nvCxnSpPr>
        <p:spPr>
          <a:xfrm flipV="1">
            <a:off x="6440433" y="1485366"/>
            <a:ext cx="1077357" cy="1739923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14">
            <a:extLst>
              <a:ext uri="{FF2B5EF4-FFF2-40B4-BE49-F238E27FC236}">
                <a16:creationId xmlns:a16="http://schemas.microsoft.com/office/drawing/2014/main" id="{08BAC86B-8C81-4950-AC9A-A48147F8CB68}"/>
              </a:ext>
            </a:extLst>
          </p:cNvPr>
          <p:cNvCxnSpPr/>
          <p:nvPr/>
        </p:nvCxnSpPr>
        <p:spPr>
          <a:xfrm flipV="1">
            <a:off x="6062418" y="1050511"/>
            <a:ext cx="1136442" cy="1842474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Rectangle 12">
            <a:extLst>
              <a:ext uri="{FF2B5EF4-FFF2-40B4-BE49-F238E27FC236}">
                <a16:creationId xmlns:a16="http://schemas.microsoft.com/office/drawing/2014/main" id="{E41E2DE1-2626-42A8-8AB3-48233DF1BEEE}"/>
              </a:ext>
            </a:extLst>
          </p:cNvPr>
          <p:cNvSpPr/>
          <p:nvPr/>
        </p:nvSpPr>
        <p:spPr bwMode="auto">
          <a:xfrm>
            <a:off x="6432900" y="1050511"/>
            <a:ext cx="377239" cy="45220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57" name="Straight Connector 18">
            <a:extLst>
              <a:ext uri="{FF2B5EF4-FFF2-40B4-BE49-F238E27FC236}">
                <a16:creationId xmlns:a16="http://schemas.microsoft.com/office/drawing/2014/main" id="{CBE1A345-2539-4625-BBB7-0F17B05B4BFC}"/>
              </a:ext>
            </a:extLst>
          </p:cNvPr>
          <p:cNvCxnSpPr/>
          <p:nvPr/>
        </p:nvCxnSpPr>
        <p:spPr>
          <a:xfrm>
            <a:off x="3849634" y="607723"/>
            <a:ext cx="2960505" cy="437919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24">
            <a:extLst>
              <a:ext uri="{FF2B5EF4-FFF2-40B4-BE49-F238E27FC236}">
                <a16:creationId xmlns:a16="http://schemas.microsoft.com/office/drawing/2014/main" id="{2ADCB461-E5CD-446C-A1F7-43984C76C2E8}"/>
              </a:ext>
            </a:extLst>
          </p:cNvPr>
          <p:cNvCxnSpPr/>
          <p:nvPr/>
        </p:nvCxnSpPr>
        <p:spPr>
          <a:xfrm>
            <a:off x="3406223" y="1066897"/>
            <a:ext cx="3079348" cy="418469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9" name="Rectangle 17">
            <a:extLst>
              <a:ext uri="{FF2B5EF4-FFF2-40B4-BE49-F238E27FC236}">
                <a16:creationId xmlns:a16="http://schemas.microsoft.com/office/drawing/2014/main" id="{4A840E33-0DD2-4473-9ED0-376CDE62903D}"/>
              </a:ext>
            </a:extLst>
          </p:cNvPr>
          <p:cNvSpPr/>
          <p:nvPr/>
        </p:nvSpPr>
        <p:spPr bwMode="auto">
          <a:xfrm>
            <a:off x="9485018" y="580986"/>
            <a:ext cx="783663" cy="768827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173094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</p:txBody>
      </p:sp>
      <p:pic>
        <p:nvPicPr>
          <p:cNvPr id="20" name="Picture 22">
            <a:extLst>
              <a:ext uri="{FF2B5EF4-FFF2-40B4-BE49-F238E27FC236}">
                <a16:creationId xmlns:a16="http://schemas.microsoft.com/office/drawing/2014/main" id="{5117E0B4-74B1-41FB-A8CC-C4FF58E54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441" y="718366"/>
            <a:ext cx="2353694" cy="2282783"/>
          </a:xfrm>
          <a:prstGeom prst="rect">
            <a:avLst/>
          </a:prstGeom>
        </p:spPr>
      </p:pic>
      <p:pic>
        <p:nvPicPr>
          <p:cNvPr id="21" name="Picture 25">
            <a:extLst>
              <a:ext uri="{FF2B5EF4-FFF2-40B4-BE49-F238E27FC236}">
                <a16:creationId xmlns:a16="http://schemas.microsoft.com/office/drawing/2014/main" id="{2866F24A-707D-4A11-879F-529BF9553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434" y="677862"/>
            <a:ext cx="1264522" cy="1226425"/>
          </a:xfrm>
          <a:prstGeom prst="rect">
            <a:avLst/>
          </a:prstGeom>
        </p:spPr>
      </p:pic>
      <p:pic>
        <p:nvPicPr>
          <p:cNvPr id="22" name="Picture 26">
            <a:extLst>
              <a:ext uri="{FF2B5EF4-FFF2-40B4-BE49-F238E27FC236}">
                <a16:creationId xmlns:a16="http://schemas.microsoft.com/office/drawing/2014/main" id="{4839C6E2-06BE-4B5E-BB4B-BF19BD7D4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434" y="2582862"/>
            <a:ext cx="3474146" cy="3368251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D506C626-78FC-4C9F-8C17-F131E4260E82}"/>
              </a:ext>
            </a:extLst>
          </p:cNvPr>
          <p:cNvSpPr/>
          <p:nvPr/>
        </p:nvSpPr>
        <p:spPr bwMode="auto">
          <a:xfrm>
            <a:off x="6072974" y="2980340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24" name="Straight Connector 7">
            <a:extLst>
              <a:ext uri="{FF2B5EF4-FFF2-40B4-BE49-F238E27FC236}">
                <a16:creationId xmlns:a16="http://schemas.microsoft.com/office/drawing/2014/main" id="{05C860AC-4F40-4CC6-ACB4-6191B7FD8D40}"/>
              </a:ext>
            </a:extLst>
          </p:cNvPr>
          <p:cNvCxnSpPr/>
          <p:nvPr/>
        </p:nvCxnSpPr>
        <p:spPr>
          <a:xfrm flipH="1" flipV="1">
            <a:off x="4669473" y="694340"/>
            <a:ext cx="2546501" cy="2286000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8">
            <a:extLst>
              <a:ext uri="{FF2B5EF4-FFF2-40B4-BE49-F238E27FC236}">
                <a16:creationId xmlns:a16="http://schemas.microsoft.com/office/drawing/2014/main" id="{6E14102A-DCAA-4454-ADB3-4CA4C0761F35}"/>
              </a:ext>
            </a:extLst>
          </p:cNvPr>
          <p:cNvCxnSpPr/>
          <p:nvPr/>
        </p:nvCxnSpPr>
        <p:spPr>
          <a:xfrm flipH="1" flipV="1">
            <a:off x="3403728" y="1920765"/>
            <a:ext cx="2669247" cy="2202575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0">
            <a:extLst>
              <a:ext uri="{FF2B5EF4-FFF2-40B4-BE49-F238E27FC236}">
                <a16:creationId xmlns:a16="http://schemas.microsoft.com/office/drawing/2014/main" id="{157DCE5F-AAEC-4E69-B3C4-23188C3A593A}"/>
              </a:ext>
            </a:extLst>
          </p:cNvPr>
          <p:cNvSpPr/>
          <p:nvPr/>
        </p:nvSpPr>
        <p:spPr bwMode="auto">
          <a:xfrm>
            <a:off x="3807369" y="683171"/>
            <a:ext cx="445906" cy="440722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546564B1-95B4-4685-85A2-071A11F8ECB7}"/>
              </a:ext>
            </a:extLst>
          </p:cNvPr>
          <p:cNvSpPr/>
          <p:nvPr/>
        </p:nvSpPr>
        <p:spPr bwMode="auto">
          <a:xfrm>
            <a:off x="6450990" y="2980340"/>
            <a:ext cx="367461" cy="348044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D4501732-CBAD-4414-B33E-2BD56322F5DA}"/>
              </a:ext>
            </a:extLst>
          </p:cNvPr>
          <p:cNvSpPr txBox="1"/>
          <p:nvPr/>
        </p:nvSpPr>
        <p:spPr>
          <a:xfrm>
            <a:off x="6274143" y="1065778"/>
            <a:ext cx="214706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-1  x  -1   = 1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8AF592BC-FA5B-474C-B026-4D47EBA1AE67}"/>
              </a:ext>
            </a:extLst>
          </p:cNvPr>
          <p:cNvSpPr/>
          <p:nvPr/>
        </p:nvSpPr>
        <p:spPr bwMode="auto">
          <a:xfrm>
            <a:off x="7098178" y="1153606"/>
            <a:ext cx="384574" cy="452208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30" name="Straight Connector 5">
            <a:extLst>
              <a:ext uri="{FF2B5EF4-FFF2-40B4-BE49-F238E27FC236}">
                <a16:creationId xmlns:a16="http://schemas.microsoft.com/office/drawing/2014/main" id="{81C3F201-86F5-40EC-A484-7EC5CE8A54E5}"/>
              </a:ext>
            </a:extLst>
          </p:cNvPr>
          <p:cNvCxnSpPr>
            <a:cxnSpLocks/>
          </p:cNvCxnSpPr>
          <p:nvPr/>
        </p:nvCxnSpPr>
        <p:spPr>
          <a:xfrm flipV="1">
            <a:off x="6828499" y="1621855"/>
            <a:ext cx="654253" cy="1706529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28D94018-1A30-4D65-8638-CB4F181A9BE0}"/>
              </a:ext>
            </a:extLst>
          </p:cNvPr>
          <p:cNvCxnSpPr>
            <a:cxnSpLocks/>
          </p:cNvCxnSpPr>
          <p:nvPr/>
        </p:nvCxnSpPr>
        <p:spPr>
          <a:xfrm flipV="1">
            <a:off x="6444836" y="1148737"/>
            <a:ext cx="653342" cy="1831603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Rectangle 12">
            <a:extLst>
              <a:ext uri="{FF2B5EF4-FFF2-40B4-BE49-F238E27FC236}">
                <a16:creationId xmlns:a16="http://schemas.microsoft.com/office/drawing/2014/main" id="{EDE50E97-4E20-4236-8AC5-1D9B19B7FD17}"/>
              </a:ext>
            </a:extLst>
          </p:cNvPr>
          <p:cNvSpPr/>
          <p:nvPr/>
        </p:nvSpPr>
        <p:spPr bwMode="auto">
          <a:xfrm>
            <a:off x="6432900" y="1153606"/>
            <a:ext cx="377239" cy="45220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33" name="Straight Connector 18">
            <a:extLst>
              <a:ext uri="{FF2B5EF4-FFF2-40B4-BE49-F238E27FC236}">
                <a16:creationId xmlns:a16="http://schemas.microsoft.com/office/drawing/2014/main" id="{E1A6CCA0-B0CD-4660-BD65-675522E5C35D}"/>
              </a:ext>
            </a:extLst>
          </p:cNvPr>
          <p:cNvCxnSpPr/>
          <p:nvPr/>
        </p:nvCxnSpPr>
        <p:spPr>
          <a:xfrm>
            <a:off x="4253275" y="683171"/>
            <a:ext cx="2556864" cy="465566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24">
            <a:extLst>
              <a:ext uri="{FF2B5EF4-FFF2-40B4-BE49-F238E27FC236}">
                <a16:creationId xmlns:a16="http://schemas.microsoft.com/office/drawing/2014/main" id="{2E2D13E9-627C-4C6C-9385-5A1F3A910A94}"/>
              </a:ext>
            </a:extLst>
          </p:cNvPr>
          <p:cNvCxnSpPr/>
          <p:nvPr/>
        </p:nvCxnSpPr>
        <p:spPr>
          <a:xfrm>
            <a:off x="3807369" y="1098872"/>
            <a:ext cx="2678202" cy="489589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3799F1D5-ADE9-4DE6-9896-CA1CA67803FD}"/>
              </a:ext>
            </a:extLst>
          </p:cNvPr>
          <p:cNvSpPr/>
          <p:nvPr/>
        </p:nvSpPr>
        <p:spPr bwMode="auto">
          <a:xfrm>
            <a:off x="10329335" y="693028"/>
            <a:ext cx="783663" cy="768827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444243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</p:txBody>
      </p:sp>
      <p:pic>
        <p:nvPicPr>
          <p:cNvPr id="36" name="Picture 22">
            <a:extLst>
              <a:ext uri="{FF2B5EF4-FFF2-40B4-BE49-F238E27FC236}">
                <a16:creationId xmlns:a16="http://schemas.microsoft.com/office/drawing/2014/main" id="{085078B3-9E03-4104-BB95-860E72FEA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68" y="484483"/>
            <a:ext cx="2329472" cy="2259291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B2ED0703-1B5B-44BE-8D2F-31318717D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434" y="598349"/>
            <a:ext cx="1264522" cy="1226425"/>
          </a:xfrm>
          <a:prstGeom prst="rect">
            <a:avLst/>
          </a:prstGeom>
        </p:spPr>
      </p:pic>
      <p:pic>
        <p:nvPicPr>
          <p:cNvPr id="38" name="Picture 26">
            <a:extLst>
              <a:ext uri="{FF2B5EF4-FFF2-40B4-BE49-F238E27FC236}">
                <a16:creationId xmlns:a16="http://schemas.microsoft.com/office/drawing/2014/main" id="{38C31550-27BA-4A61-ABA1-15B6711BF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434" y="2503349"/>
            <a:ext cx="3474146" cy="3368251"/>
          </a:xfrm>
          <a:prstGeom prst="rect">
            <a:avLst/>
          </a:prstGeom>
        </p:spPr>
      </p:pic>
      <p:sp>
        <p:nvSpPr>
          <p:cNvPr id="39" name="Rectangle 6">
            <a:extLst>
              <a:ext uri="{FF2B5EF4-FFF2-40B4-BE49-F238E27FC236}">
                <a16:creationId xmlns:a16="http://schemas.microsoft.com/office/drawing/2014/main" id="{B73D7290-A8FE-4AA7-9E4C-DD18D9D1FB7B}"/>
              </a:ext>
            </a:extLst>
          </p:cNvPr>
          <p:cNvSpPr/>
          <p:nvPr/>
        </p:nvSpPr>
        <p:spPr bwMode="auto">
          <a:xfrm>
            <a:off x="6072974" y="2900827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40" name="Straight Connector 7">
            <a:extLst>
              <a:ext uri="{FF2B5EF4-FFF2-40B4-BE49-F238E27FC236}">
                <a16:creationId xmlns:a16="http://schemas.microsoft.com/office/drawing/2014/main" id="{1E28A215-4371-4AD5-A1D4-165DA8D50428}"/>
              </a:ext>
            </a:extLst>
          </p:cNvPr>
          <p:cNvCxnSpPr/>
          <p:nvPr/>
        </p:nvCxnSpPr>
        <p:spPr>
          <a:xfrm flipH="1" flipV="1">
            <a:off x="4669473" y="614827"/>
            <a:ext cx="2546501" cy="2286000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8">
            <a:extLst>
              <a:ext uri="{FF2B5EF4-FFF2-40B4-BE49-F238E27FC236}">
                <a16:creationId xmlns:a16="http://schemas.microsoft.com/office/drawing/2014/main" id="{D6F258A6-DEDE-4C37-AEC6-4D574CE422BA}"/>
              </a:ext>
            </a:extLst>
          </p:cNvPr>
          <p:cNvCxnSpPr/>
          <p:nvPr/>
        </p:nvCxnSpPr>
        <p:spPr>
          <a:xfrm flipH="1" flipV="1">
            <a:off x="3403728" y="1841252"/>
            <a:ext cx="2669247" cy="2202575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0">
            <a:extLst>
              <a:ext uri="{FF2B5EF4-FFF2-40B4-BE49-F238E27FC236}">
                <a16:creationId xmlns:a16="http://schemas.microsoft.com/office/drawing/2014/main" id="{D8EE1D1A-B62E-4DFC-BA7B-764B3ECEECD2}"/>
              </a:ext>
            </a:extLst>
          </p:cNvPr>
          <p:cNvSpPr/>
          <p:nvPr/>
        </p:nvSpPr>
        <p:spPr bwMode="auto">
          <a:xfrm>
            <a:off x="4223224" y="596732"/>
            <a:ext cx="445906" cy="440722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CECFC16E-80C4-4126-B34C-09934524A6C1}"/>
              </a:ext>
            </a:extLst>
          </p:cNvPr>
          <p:cNvSpPr/>
          <p:nvPr/>
        </p:nvSpPr>
        <p:spPr bwMode="auto">
          <a:xfrm>
            <a:off x="6837721" y="2900827"/>
            <a:ext cx="367461" cy="348044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id="{9D2CDAA6-3CD7-414A-AFE6-F44B2893C926}"/>
              </a:ext>
            </a:extLst>
          </p:cNvPr>
          <p:cNvSpPr txBox="1"/>
          <p:nvPr/>
        </p:nvSpPr>
        <p:spPr>
          <a:xfrm>
            <a:off x="6274143" y="986265"/>
            <a:ext cx="214706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-1  x  -1   = 1</a:t>
            </a:r>
          </a:p>
        </p:txBody>
      </p:sp>
      <p:sp>
        <p:nvSpPr>
          <p:cNvPr id="45" name="Rectangle 13">
            <a:extLst>
              <a:ext uri="{FF2B5EF4-FFF2-40B4-BE49-F238E27FC236}">
                <a16:creationId xmlns:a16="http://schemas.microsoft.com/office/drawing/2014/main" id="{24784755-0F29-4130-978B-6E6207AA0A87}"/>
              </a:ext>
            </a:extLst>
          </p:cNvPr>
          <p:cNvSpPr/>
          <p:nvPr/>
        </p:nvSpPr>
        <p:spPr bwMode="auto">
          <a:xfrm>
            <a:off x="7078152" y="1074093"/>
            <a:ext cx="384574" cy="452208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46" name="Straight Connector 5">
            <a:extLst>
              <a:ext uri="{FF2B5EF4-FFF2-40B4-BE49-F238E27FC236}">
                <a16:creationId xmlns:a16="http://schemas.microsoft.com/office/drawing/2014/main" id="{148A7E60-03DC-45E5-85D2-23340CE4A677}"/>
              </a:ext>
            </a:extLst>
          </p:cNvPr>
          <p:cNvCxnSpPr>
            <a:cxnSpLocks/>
          </p:cNvCxnSpPr>
          <p:nvPr/>
        </p:nvCxnSpPr>
        <p:spPr>
          <a:xfrm flipV="1">
            <a:off x="7227910" y="1526301"/>
            <a:ext cx="229085" cy="1745964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14">
            <a:extLst>
              <a:ext uri="{FF2B5EF4-FFF2-40B4-BE49-F238E27FC236}">
                <a16:creationId xmlns:a16="http://schemas.microsoft.com/office/drawing/2014/main" id="{98581BF4-936D-4675-844A-E276A38CFCD9}"/>
              </a:ext>
            </a:extLst>
          </p:cNvPr>
          <p:cNvCxnSpPr>
            <a:cxnSpLocks/>
          </p:cNvCxnSpPr>
          <p:nvPr/>
        </p:nvCxnSpPr>
        <p:spPr>
          <a:xfrm flipV="1">
            <a:off x="6837131" y="1076235"/>
            <a:ext cx="271383" cy="1857686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Rectangle 12">
            <a:extLst>
              <a:ext uri="{FF2B5EF4-FFF2-40B4-BE49-F238E27FC236}">
                <a16:creationId xmlns:a16="http://schemas.microsoft.com/office/drawing/2014/main" id="{CAA02D5F-525D-4FEC-BB14-B6EDD08EF8C7}"/>
              </a:ext>
            </a:extLst>
          </p:cNvPr>
          <p:cNvSpPr/>
          <p:nvPr/>
        </p:nvSpPr>
        <p:spPr bwMode="auto">
          <a:xfrm>
            <a:off x="6432900" y="1074093"/>
            <a:ext cx="377239" cy="45220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49" name="Straight Connector 18">
            <a:extLst>
              <a:ext uri="{FF2B5EF4-FFF2-40B4-BE49-F238E27FC236}">
                <a16:creationId xmlns:a16="http://schemas.microsoft.com/office/drawing/2014/main" id="{5444A0CB-D2E4-4DBF-AD21-272977E2731D}"/>
              </a:ext>
            </a:extLst>
          </p:cNvPr>
          <p:cNvCxnSpPr/>
          <p:nvPr/>
        </p:nvCxnSpPr>
        <p:spPr>
          <a:xfrm>
            <a:off x="4657537" y="605932"/>
            <a:ext cx="2152602" cy="463292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24">
            <a:extLst>
              <a:ext uri="{FF2B5EF4-FFF2-40B4-BE49-F238E27FC236}">
                <a16:creationId xmlns:a16="http://schemas.microsoft.com/office/drawing/2014/main" id="{0D478D9E-05E4-4051-974C-33BA076E39B1}"/>
              </a:ext>
            </a:extLst>
          </p:cNvPr>
          <p:cNvCxnSpPr/>
          <p:nvPr/>
        </p:nvCxnSpPr>
        <p:spPr>
          <a:xfrm>
            <a:off x="4236161" y="1037454"/>
            <a:ext cx="2249410" cy="471494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Rectangle 23">
            <a:extLst>
              <a:ext uri="{FF2B5EF4-FFF2-40B4-BE49-F238E27FC236}">
                <a16:creationId xmlns:a16="http://schemas.microsoft.com/office/drawing/2014/main" id="{1ED436FE-C37F-45AF-A937-F978B65EC0BC}"/>
              </a:ext>
            </a:extLst>
          </p:cNvPr>
          <p:cNvSpPr/>
          <p:nvPr/>
        </p:nvSpPr>
        <p:spPr bwMode="auto">
          <a:xfrm>
            <a:off x="11287135" y="457775"/>
            <a:ext cx="783663" cy="768827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16204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754A6C2B-7E0D-4E75-9443-9A9C147BB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643" y="532088"/>
            <a:ext cx="2343448" cy="2272846"/>
          </a:xfrm>
          <a:prstGeom prst="rect">
            <a:avLst/>
          </a:prstGeom>
        </p:spPr>
      </p:pic>
      <p:pic>
        <p:nvPicPr>
          <p:cNvPr id="21" name="Picture 25">
            <a:extLst>
              <a:ext uri="{FF2B5EF4-FFF2-40B4-BE49-F238E27FC236}">
                <a16:creationId xmlns:a16="http://schemas.microsoft.com/office/drawing/2014/main" id="{22BF48D5-1935-4720-A5BA-EB3CD38DB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434" y="532088"/>
            <a:ext cx="1264522" cy="1226425"/>
          </a:xfrm>
          <a:prstGeom prst="rect">
            <a:avLst/>
          </a:prstGeom>
        </p:spPr>
      </p:pic>
      <p:pic>
        <p:nvPicPr>
          <p:cNvPr id="22" name="Picture 26">
            <a:extLst>
              <a:ext uri="{FF2B5EF4-FFF2-40B4-BE49-F238E27FC236}">
                <a16:creationId xmlns:a16="http://schemas.microsoft.com/office/drawing/2014/main" id="{7E83FAE8-D9E1-49D6-9B79-F5ABF7E44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434" y="2437088"/>
            <a:ext cx="3474146" cy="3368251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006FD8FB-C641-472E-8169-4A4817B6477D}"/>
              </a:ext>
            </a:extLst>
          </p:cNvPr>
          <p:cNvSpPr/>
          <p:nvPr/>
        </p:nvSpPr>
        <p:spPr bwMode="auto">
          <a:xfrm>
            <a:off x="6072974" y="2834566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24" name="Straight Connector 7">
            <a:extLst>
              <a:ext uri="{FF2B5EF4-FFF2-40B4-BE49-F238E27FC236}">
                <a16:creationId xmlns:a16="http://schemas.microsoft.com/office/drawing/2014/main" id="{EBD50AB7-6BB9-4CA5-9B9D-5C974554D902}"/>
              </a:ext>
            </a:extLst>
          </p:cNvPr>
          <p:cNvCxnSpPr/>
          <p:nvPr/>
        </p:nvCxnSpPr>
        <p:spPr>
          <a:xfrm flipH="1" flipV="1">
            <a:off x="4669473" y="548566"/>
            <a:ext cx="2546501" cy="2286000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8">
            <a:extLst>
              <a:ext uri="{FF2B5EF4-FFF2-40B4-BE49-F238E27FC236}">
                <a16:creationId xmlns:a16="http://schemas.microsoft.com/office/drawing/2014/main" id="{A542D101-79B9-4A87-9262-911124388AC0}"/>
              </a:ext>
            </a:extLst>
          </p:cNvPr>
          <p:cNvCxnSpPr/>
          <p:nvPr/>
        </p:nvCxnSpPr>
        <p:spPr>
          <a:xfrm flipH="1" flipV="1">
            <a:off x="3403728" y="1774991"/>
            <a:ext cx="2669247" cy="2202575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0">
            <a:extLst>
              <a:ext uri="{FF2B5EF4-FFF2-40B4-BE49-F238E27FC236}">
                <a16:creationId xmlns:a16="http://schemas.microsoft.com/office/drawing/2014/main" id="{D514A4A4-FD31-4539-B2F3-B14806B658CB}"/>
              </a:ext>
            </a:extLst>
          </p:cNvPr>
          <p:cNvSpPr/>
          <p:nvPr/>
        </p:nvSpPr>
        <p:spPr bwMode="auto">
          <a:xfrm>
            <a:off x="4246541" y="1350414"/>
            <a:ext cx="445906" cy="440722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A3788386-5F74-4393-8BA8-AA8CB194A5E5}"/>
              </a:ext>
            </a:extLst>
          </p:cNvPr>
          <p:cNvSpPr/>
          <p:nvPr/>
        </p:nvSpPr>
        <p:spPr bwMode="auto">
          <a:xfrm>
            <a:off x="6847723" y="3573797"/>
            <a:ext cx="385410" cy="367167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77C59804-6C82-4168-92F5-8FDFDC2A629B}"/>
              </a:ext>
            </a:extLst>
          </p:cNvPr>
          <p:cNvSpPr txBox="1"/>
          <p:nvPr/>
        </p:nvSpPr>
        <p:spPr>
          <a:xfrm>
            <a:off x="6364234" y="913088"/>
            <a:ext cx="198515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  x  1   = 1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4CBDF1EE-9A9A-4BB3-B114-EF15F267A7F6}"/>
              </a:ext>
            </a:extLst>
          </p:cNvPr>
          <p:cNvSpPr/>
          <p:nvPr/>
        </p:nvSpPr>
        <p:spPr bwMode="auto">
          <a:xfrm>
            <a:off x="7114734" y="1007832"/>
            <a:ext cx="384574" cy="452208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30" name="Straight Connector 5">
            <a:extLst>
              <a:ext uri="{FF2B5EF4-FFF2-40B4-BE49-F238E27FC236}">
                <a16:creationId xmlns:a16="http://schemas.microsoft.com/office/drawing/2014/main" id="{5F0EBA7C-7AAD-477A-BF90-E9E9E07F19EE}"/>
              </a:ext>
            </a:extLst>
          </p:cNvPr>
          <p:cNvCxnSpPr>
            <a:cxnSpLocks/>
          </p:cNvCxnSpPr>
          <p:nvPr/>
        </p:nvCxnSpPr>
        <p:spPr>
          <a:xfrm flipV="1">
            <a:off x="7241459" y="1460040"/>
            <a:ext cx="246024" cy="2113758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3B6BCC28-A81A-4937-9A5B-99F1B11BD8AB}"/>
              </a:ext>
            </a:extLst>
          </p:cNvPr>
          <p:cNvCxnSpPr>
            <a:cxnSpLocks/>
          </p:cNvCxnSpPr>
          <p:nvPr/>
        </p:nvCxnSpPr>
        <p:spPr>
          <a:xfrm flipV="1">
            <a:off x="6853551" y="1052661"/>
            <a:ext cx="261183" cy="2521136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Rectangle 12">
            <a:extLst>
              <a:ext uri="{FF2B5EF4-FFF2-40B4-BE49-F238E27FC236}">
                <a16:creationId xmlns:a16="http://schemas.microsoft.com/office/drawing/2014/main" id="{2F327E7A-0722-41A5-B5F2-A2D1215693AE}"/>
              </a:ext>
            </a:extLst>
          </p:cNvPr>
          <p:cNvSpPr/>
          <p:nvPr/>
        </p:nvSpPr>
        <p:spPr bwMode="auto">
          <a:xfrm>
            <a:off x="6432900" y="1007832"/>
            <a:ext cx="377239" cy="45220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33" name="Straight Connector 18">
            <a:extLst>
              <a:ext uri="{FF2B5EF4-FFF2-40B4-BE49-F238E27FC236}">
                <a16:creationId xmlns:a16="http://schemas.microsoft.com/office/drawing/2014/main" id="{C9AC3B5E-7D63-4F84-B62F-7B2C39E26DD6}"/>
              </a:ext>
            </a:extLst>
          </p:cNvPr>
          <p:cNvCxnSpPr>
            <a:stCxn id="26" idx="0"/>
          </p:cNvCxnSpPr>
          <p:nvPr/>
        </p:nvCxnSpPr>
        <p:spPr>
          <a:xfrm flipV="1">
            <a:off x="4469494" y="1001870"/>
            <a:ext cx="1963406" cy="348544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24">
            <a:extLst>
              <a:ext uri="{FF2B5EF4-FFF2-40B4-BE49-F238E27FC236}">
                <a16:creationId xmlns:a16="http://schemas.microsoft.com/office/drawing/2014/main" id="{08D22973-1738-439F-B514-443628FD0607}"/>
              </a:ext>
            </a:extLst>
          </p:cNvPr>
          <p:cNvCxnSpPr>
            <a:stCxn id="26" idx="2"/>
          </p:cNvCxnSpPr>
          <p:nvPr/>
        </p:nvCxnSpPr>
        <p:spPr>
          <a:xfrm flipV="1">
            <a:off x="4469494" y="1439196"/>
            <a:ext cx="2340645" cy="35194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2680D6C5-1AF0-4DE5-B910-868F36E35F6C}"/>
              </a:ext>
            </a:extLst>
          </p:cNvPr>
          <p:cNvSpPr/>
          <p:nvPr/>
        </p:nvSpPr>
        <p:spPr bwMode="auto">
          <a:xfrm>
            <a:off x="11212428" y="2062991"/>
            <a:ext cx="783663" cy="768827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314709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</p:txBody>
      </p:sp>
      <p:pic>
        <p:nvPicPr>
          <p:cNvPr id="36" name="Picture 31">
            <a:extLst>
              <a:ext uri="{FF2B5EF4-FFF2-40B4-BE49-F238E27FC236}">
                <a16:creationId xmlns:a16="http://schemas.microsoft.com/office/drawing/2014/main" id="{9C51FF40-B508-49C8-8210-C5BAF1577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254" y="2399531"/>
            <a:ext cx="3458208" cy="3352799"/>
          </a:xfrm>
          <a:prstGeom prst="rect">
            <a:avLst/>
          </a:prstGeom>
        </p:spPr>
      </p:pic>
      <p:pic>
        <p:nvPicPr>
          <p:cNvPr id="37" name="Picture 30">
            <a:extLst>
              <a:ext uri="{FF2B5EF4-FFF2-40B4-BE49-F238E27FC236}">
                <a16:creationId xmlns:a16="http://schemas.microsoft.com/office/drawing/2014/main" id="{A19CEFD7-7924-43D8-B578-D78095A30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001" y="398647"/>
            <a:ext cx="1347452" cy="1306857"/>
          </a:xfrm>
          <a:prstGeom prst="rect">
            <a:avLst/>
          </a:prstGeom>
        </p:spPr>
      </p:pic>
      <p:pic>
        <p:nvPicPr>
          <p:cNvPr id="38" name="Picture 26">
            <a:extLst>
              <a:ext uri="{FF2B5EF4-FFF2-40B4-BE49-F238E27FC236}">
                <a16:creationId xmlns:a16="http://schemas.microsoft.com/office/drawing/2014/main" id="{B339094F-1225-43B9-A9F8-2E5A21CD6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827" y="479079"/>
            <a:ext cx="1264522" cy="1226425"/>
          </a:xfrm>
          <a:prstGeom prst="rect">
            <a:avLst/>
          </a:prstGeom>
        </p:spPr>
      </p:pic>
      <p:pic>
        <p:nvPicPr>
          <p:cNvPr id="39" name="Picture 27">
            <a:extLst>
              <a:ext uri="{FF2B5EF4-FFF2-40B4-BE49-F238E27FC236}">
                <a16:creationId xmlns:a16="http://schemas.microsoft.com/office/drawing/2014/main" id="{B54A3EA6-53CB-46AF-9DC8-5FB3FEC2A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3827" y="2384079"/>
            <a:ext cx="3474146" cy="3368251"/>
          </a:xfrm>
          <a:prstGeom prst="rect">
            <a:avLst/>
          </a:prstGeom>
        </p:spPr>
      </p:pic>
      <p:sp>
        <p:nvSpPr>
          <p:cNvPr id="40" name="Rectangle 6">
            <a:extLst>
              <a:ext uri="{FF2B5EF4-FFF2-40B4-BE49-F238E27FC236}">
                <a16:creationId xmlns:a16="http://schemas.microsoft.com/office/drawing/2014/main" id="{CF59A741-D7E1-450F-81D2-94CDAE6154BC}"/>
              </a:ext>
            </a:extLst>
          </p:cNvPr>
          <p:cNvSpPr/>
          <p:nvPr/>
        </p:nvSpPr>
        <p:spPr bwMode="auto">
          <a:xfrm>
            <a:off x="4668367" y="2781557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41" name="Straight Connector 7">
            <a:extLst>
              <a:ext uri="{FF2B5EF4-FFF2-40B4-BE49-F238E27FC236}">
                <a16:creationId xmlns:a16="http://schemas.microsoft.com/office/drawing/2014/main" id="{FFAB9B36-B07C-4F0B-BDF2-EA2D88455244}"/>
              </a:ext>
            </a:extLst>
          </p:cNvPr>
          <p:cNvCxnSpPr/>
          <p:nvPr/>
        </p:nvCxnSpPr>
        <p:spPr>
          <a:xfrm flipH="1" flipV="1">
            <a:off x="3264866" y="495557"/>
            <a:ext cx="2546501" cy="2286000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8">
            <a:extLst>
              <a:ext uri="{FF2B5EF4-FFF2-40B4-BE49-F238E27FC236}">
                <a16:creationId xmlns:a16="http://schemas.microsoft.com/office/drawing/2014/main" id="{200554CF-5A1F-4B50-A8E5-9DB777800E5B}"/>
              </a:ext>
            </a:extLst>
          </p:cNvPr>
          <p:cNvCxnSpPr/>
          <p:nvPr/>
        </p:nvCxnSpPr>
        <p:spPr>
          <a:xfrm flipH="1" flipV="1">
            <a:off x="1999121" y="1721982"/>
            <a:ext cx="2669247" cy="2202575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3">
                <a:extLst>
                  <a:ext uri="{FF2B5EF4-FFF2-40B4-BE49-F238E27FC236}">
                    <a16:creationId xmlns:a16="http://schemas.microsoft.com/office/drawing/2014/main" id="{B6825E7C-6CC2-492D-81D7-CF3F107608D6}"/>
                  </a:ext>
                </a:extLst>
              </p:cNvPr>
              <p:cNvSpPr txBox="1"/>
              <p:nvPr/>
            </p:nvSpPr>
            <p:spPr>
              <a:xfrm>
                <a:off x="6950066" y="956894"/>
                <a:ext cx="5112810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+1+1+1+1+1+1+1+1</m:t>
                          </m:r>
                        </m:num>
                        <m:den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40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43" name="TextBox 3">
                <a:extLst>
                  <a:ext uri="{FF2B5EF4-FFF2-40B4-BE49-F238E27FC236}">
                    <a16:creationId xmlns:a16="http://schemas.microsoft.com/office/drawing/2014/main" id="{B6825E7C-6CC2-492D-81D7-CF3F10760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066" y="956894"/>
                <a:ext cx="5112810" cy="701410"/>
              </a:xfrm>
              <a:prstGeom prst="rect">
                <a:avLst/>
              </a:prstGeom>
              <a:blipFill>
                <a:blip r:embed="rId7"/>
                <a:stretch>
                  <a:fillRect t="-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20">
            <a:extLst>
              <a:ext uri="{FF2B5EF4-FFF2-40B4-BE49-F238E27FC236}">
                <a16:creationId xmlns:a16="http://schemas.microsoft.com/office/drawing/2014/main" id="{1D99FC6B-DFD3-4DDB-A272-8A2349CD164E}"/>
              </a:ext>
            </a:extLst>
          </p:cNvPr>
          <p:cNvSpPr/>
          <p:nvPr/>
        </p:nvSpPr>
        <p:spPr bwMode="auto">
          <a:xfrm>
            <a:off x="11720054" y="1047985"/>
            <a:ext cx="379734" cy="44144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45" name="Straight Connector 21">
            <a:extLst>
              <a:ext uri="{FF2B5EF4-FFF2-40B4-BE49-F238E27FC236}">
                <a16:creationId xmlns:a16="http://schemas.microsoft.com/office/drawing/2014/main" id="{CEF7E50F-54AE-4342-99CF-DC6E00C37101}"/>
              </a:ext>
            </a:extLst>
          </p:cNvPr>
          <p:cNvCxnSpPr/>
          <p:nvPr/>
        </p:nvCxnSpPr>
        <p:spPr>
          <a:xfrm flipH="1">
            <a:off x="9129254" y="1489426"/>
            <a:ext cx="2970534" cy="20574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3">
            <a:extLst>
              <a:ext uri="{FF2B5EF4-FFF2-40B4-BE49-F238E27FC236}">
                <a16:creationId xmlns:a16="http://schemas.microsoft.com/office/drawing/2014/main" id="{E903D286-A085-49FA-ACAF-CF9C0FC3DC05}"/>
              </a:ext>
            </a:extLst>
          </p:cNvPr>
          <p:cNvCxnSpPr/>
          <p:nvPr/>
        </p:nvCxnSpPr>
        <p:spPr>
          <a:xfrm flipH="1">
            <a:off x="8751121" y="1033492"/>
            <a:ext cx="2958105" cy="21425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25">
            <a:extLst>
              <a:ext uri="{FF2B5EF4-FFF2-40B4-BE49-F238E27FC236}">
                <a16:creationId xmlns:a16="http://schemas.microsoft.com/office/drawing/2014/main" id="{BB9CAB9D-1629-4A2B-B358-660A82C999FF}"/>
              </a:ext>
            </a:extLst>
          </p:cNvPr>
          <p:cNvSpPr/>
          <p:nvPr/>
        </p:nvSpPr>
        <p:spPr bwMode="auto">
          <a:xfrm>
            <a:off x="8379735" y="2801304"/>
            <a:ext cx="1130519" cy="1110044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DEC5EF20-51A5-4366-ABAB-75264219D0CB}"/>
              </a:ext>
            </a:extLst>
          </p:cNvPr>
          <p:cNvCxnSpPr>
            <a:cxnSpLocks/>
          </p:cNvCxnSpPr>
          <p:nvPr/>
        </p:nvCxnSpPr>
        <p:spPr>
          <a:xfrm flipH="1" flipV="1">
            <a:off x="5471652" y="2781557"/>
            <a:ext cx="2908083" cy="197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8">
            <a:extLst>
              <a:ext uri="{FF2B5EF4-FFF2-40B4-BE49-F238E27FC236}">
                <a16:creationId xmlns:a16="http://schemas.microsoft.com/office/drawing/2014/main" id="{562F253E-CF99-4A44-A03B-0C8313D58CAB}"/>
              </a:ext>
            </a:extLst>
          </p:cNvPr>
          <p:cNvCxnSpPr>
            <a:cxnSpLocks/>
          </p:cNvCxnSpPr>
          <p:nvPr/>
        </p:nvCxnSpPr>
        <p:spPr>
          <a:xfrm flipH="1">
            <a:off x="5569227" y="3924557"/>
            <a:ext cx="2810508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7113769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CA3FC17D-154C-4532-95E8-6F7977546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077" y="2751824"/>
            <a:ext cx="1264522" cy="1226425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1B8958CD-A6E1-4CF7-8EA8-75DFB49B1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99" y="1508150"/>
            <a:ext cx="3962479" cy="3841699"/>
          </a:xfrm>
          <a:prstGeom prst="rect">
            <a:avLst/>
          </a:prstGeom>
        </p:spPr>
      </p:pic>
      <p:grpSp>
        <p:nvGrpSpPr>
          <p:cNvPr id="20" name="Group 14">
            <a:extLst>
              <a:ext uri="{FF2B5EF4-FFF2-40B4-BE49-F238E27FC236}">
                <a16:creationId xmlns:a16="http://schemas.microsoft.com/office/drawing/2014/main" id="{C150A10F-B764-4655-B189-4DEBA8B7779D}"/>
              </a:ext>
            </a:extLst>
          </p:cNvPr>
          <p:cNvGrpSpPr/>
          <p:nvPr/>
        </p:nvGrpSpPr>
        <p:grpSpPr>
          <a:xfrm>
            <a:off x="4525173" y="3140049"/>
            <a:ext cx="487252" cy="512996"/>
            <a:chOff x="4740385" y="3954462"/>
            <a:chExt cx="487252" cy="512996"/>
          </a:xfrm>
        </p:grpSpPr>
        <p:sp>
          <p:nvSpPr>
            <p:cNvPr id="21" name="Oval 2">
              <a:extLst>
                <a:ext uri="{FF2B5EF4-FFF2-40B4-BE49-F238E27FC236}">
                  <a16:creationId xmlns:a16="http://schemas.microsoft.com/office/drawing/2014/main" id="{4B8D5760-ECFB-41FA-AF07-F3B2E941A8D0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2" name="Straight Connector 7">
              <a:extLst>
                <a:ext uri="{FF2B5EF4-FFF2-40B4-BE49-F238E27FC236}">
                  <a16:creationId xmlns:a16="http://schemas.microsoft.com/office/drawing/2014/main" id="{0E6C9624-B887-4D7C-9E03-7FDAB04D68FF}"/>
                </a:ext>
              </a:extLst>
            </p:cNvPr>
            <p:cNvCxnSpPr>
              <a:stCxn id="21" idx="1"/>
              <a:endCxn id="21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0">
              <a:extLst>
                <a:ext uri="{FF2B5EF4-FFF2-40B4-BE49-F238E27FC236}">
                  <a16:creationId xmlns:a16="http://schemas.microsoft.com/office/drawing/2014/main" id="{57247B21-54DE-462B-A715-39D50639C534}"/>
                </a:ext>
              </a:extLst>
            </p:cNvPr>
            <p:cNvCxnSpPr>
              <a:stCxn id="21" idx="7"/>
              <a:endCxn id="21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12">
            <a:extLst>
              <a:ext uri="{FF2B5EF4-FFF2-40B4-BE49-F238E27FC236}">
                <a16:creationId xmlns:a16="http://schemas.microsoft.com/office/drawing/2014/main" id="{2FE3A2F7-FF1D-429C-A7BD-537FEB650C40}"/>
              </a:ext>
            </a:extLst>
          </p:cNvPr>
          <p:cNvSpPr txBox="1"/>
          <p:nvPr/>
        </p:nvSpPr>
        <p:spPr>
          <a:xfrm>
            <a:off x="6719306" y="2809623"/>
            <a:ext cx="4571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002060"/>
                </a:solidFill>
              </a:rPr>
              <a:t>=</a:t>
            </a:r>
          </a:p>
        </p:txBody>
      </p:sp>
      <p:pic>
        <p:nvPicPr>
          <p:cNvPr id="25" name="Picture 18">
            <a:extLst>
              <a:ext uri="{FF2B5EF4-FFF2-40B4-BE49-F238E27FC236}">
                <a16:creationId xmlns:a16="http://schemas.microsoft.com/office/drawing/2014/main" id="{AAD686BB-C8CD-4F57-AA76-9AD7FC69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3225" y="1508149"/>
            <a:ext cx="3948695" cy="3841699"/>
          </a:xfrm>
          <a:prstGeom prst="rect">
            <a:avLst/>
          </a:prstGeom>
        </p:spPr>
      </p:pic>
      <p:sp>
        <p:nvSpPr>
          <p:cNvPr id="26" name="Rectangle 6">
            <a:extLst>
              <a:ext uri="{FF2B5EF4-FFF2-40B4-BE49-F238E27FC236}">
                <a16:creationId xmlns:a16="http://schemas.microsoft.com/office/drawing/2014/main" id="{76BBD8F3-4002-4FA7-91C9-CD9CF2BE05FC}"/>
              </a:ext>
            </a:extLst>
          </p:cNvPr>
          <p:cNvSpPr/>
          <p:nvPr/>
        </p:nvSpPr>
        <p:spPr bwMode="auto">
          <a:xfrm>
            <a:off x="360646" y="1552491"/>
            <a:ext cx="1282624" cy="12571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8EE813B5-00A4-4DDA-8B59-19A61FC522C1}"/>
              </a:ext>
            </a:extLst>
          </p:cNvPr>
          <p:cNvSpPr/>
          <p:nvPr/>
        </p:nvSpPr>
        <p:spPr bwMode="auto">
          <a:xfrm>
            <a:off x="5260189" y="2721118"/>
            <a:ext cx="1282624" cy="12571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28" name="Straight Connector 7">
            <a:extLst>
              <a:ext uri="{FF2B5EF4-FFF2-40B4-BE49-F238E27FC236}">
                <a16:creationId xmlns:a16="http://schemas.microsoft.com/office/drawing/2014/main" id="{6FAD63EF-5A9A-4568-A7D8-34C4F0C375EA}"/>
              </a:ext>
            </a:extLst>
          </p:cNvPr>
          <p:cNvCxnSpPr>
            <a:cxnSpLocks/>
          </p:cNvCxnSpPr>
          <p:nvPr/>
        </p:nvCxnSpPr>
        <p:spPr>
          <a:xfrm flipH="1" flipV="1">
            <a:off x="1643270" y="1552491"/>
            <a:ext cx="4899544" cy="1168627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7">
            <a:extLst>
              <a:ext uri="{FF2B5EF4-FFF2-40B4-BE49-F238E27FC236}">
                <a16:creationId xmlns:a16="http://schemas.microsoft.com/office/drawing/2014/main" id="{4D8E23B4-0C47-4649-AD87-B8E35ED3EE90}"/>
              </a:ext>
            </a:extLst>
          </p:cNvPr>
          <p:cNvCxnSpPr>
            <a:cxnSpLocks/>
          </p:cNvCxnSpPr>
          <p:nvPr/>
        </p:nvCxnSpPr>
        <p:spPr>
          <a:xfrm flipH="1" flipV="1">
            <a:off x="370408" y="2809622"/>
            <a:ext cx="4869996" cy="1126464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">
                <a:extLst>
                  <a:ext uri="{FF2B5EF4-FFF2-40B4-BE49-F238E27FC236}">
                    <a16:creationId xmlns:a16="http://schemas.microsoft.com/office/drawing/2014/main" id="{503BD967-A0F0-4989-9F1B-B990297154ED}"/>
                  </a:ext>
                </a:extLst>
              </p:cNvPr>
              <p:cNvSpPr txBox="1"/>
              <p:nvPr/>
            </p:nvSpPr>
            <p:spPr>
              <a:xfrm>
                <a:off x="3539595" y="505131"/>
                <a:ext cx="5728363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4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+1+1</m:t>
                          </m:r>
                          <m:r>
                            <a:rPr lang="en-US" sz="24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1+1+1+1+1+1</m:t>
                          </m:r>
                        </m:num>
                        <m:den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40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0.77</m:t>
                      </m:r>
                    </m:oMath>
                  </m:oMathPara>
                </a14:m>
                <a:endPara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34" name="TextBox 3">
                <a:extLst>
                  <a:ext uri="{FF2B5EF4-FFF2-40B4-BE49-F238E27FC236}">
                    <a16:creationId xmlns:a16="http://schemas.microsoft.com/office/drawing/2014/main" id="{503BD967-A0F0-4989-9F1B-B99029715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95" y="505131"/>
                <a:ext cx="5728363" cy="701410"/>
              </a:xfrm>
              <a:prstGeom prst="rect">
                <a:avLst/>
              </a:prstGeom>
              <a:blipFill>
                <a:blip r:embed="rId6"/>
                <a:stretch>
                  <a:fillRect t="-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6">
            <a:extLst>
              <a:ext uri="{FF2B5EF4-FFF2-40B4-BE49-F238E27FC236}">
                <a16:creationId xmlns:a16="http://schemas.microsoft.com/office/drawing/2014/main" id="{6945CD95-AF0D-43C8-A6CE-D4834FA27149}"/>
              </a:ext>
            </a:extLst>
          </p:cNvPr>
          <p:cNvSpPr/>
          <p:nvPr/>
        </p:nvSpPr>
        <p:spPr bwMode="auto">
          <a:xfrm>
            <a:off x="8586737" y="505131"/>
            <a:ext cx="681221" cy="581547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8728EAF5-3040-4926-8B12-8DBD13DB197C}"/>
              </a:ext>
            </a:extLst>
          </p:cNvPr>
          <p:cNvSpPr/>
          <p:nvPr/>
        </p:nvSpPr>
        <p:spPr bwMode="auto">
          <a:xfrm>
            <a:off x="7603226" y="1508150"/>
            <a:ext cx="573366" cy="566214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51" name="Straight Connector 7">
            <a:extLst>
              <a:ext uri="{FF2B5EF4-FFF2-40B4-BE49-F238E27FC236}">
                <a16:creationId xmlns:a16="http://schemas.microsoft.com/office/drawing/2014/main" id="{998F984D-98D7-4F5A-9E1D-EF3081FDFDCE}"/>
              </a:ext>
            </a:extLst>
          </p:cNvPr>
          <p:cNvCxnSpPr>
            <a:cxnSpLocks/>
          </p:cNvCxnSpPr>
          <p:nvPr/>
        </p:nvCxnSpPr>
        <p:spPr>
          <a:xfrm flipH="1">
            <a:off x="7603224" y="505131"/>
            <a:ext cx="963728" cy="1003017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7">
            <a:extLst>
              <a:ext uri="{FF2B5EF4-FFF2-40B4-BE49-F238E27FC236}">
                <a16:creationId xmlns:a16="http://schemas.microsoft.com/office/drawing/2014/main" id="{25046142-6EA4-4963-8DAF-325B0BC23479}"/>
              </a:ext>
            </a:extLst>
          </p:cNvPr>
          <p:cNvCxnSpPr>
            <a:cxnSpLocks/>
          </p:cNvCxnSpPr>
          <p:nvPr/>
        </p:nvCxnSpPr>
        <p:spPr>
          <a:xfrm flipH="1">
            <a:off x="8176592" y="1086678"/>
            <a:ext cx="1091366" cy="987684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632922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C21307-6BC5-481C-A85D-378041207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159" y="5633710"/>
            <a:ext cx="9623404" cy="41722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792B6F-D112-4D7C-94E2-2E90735A5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EBC6F05-EB77-43C8-9336-A36135DB3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161" y="891540"/>
            <a:ext cx="2126073" cy="321733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2D28F53-77D7-4A53-B50C-F10752D64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631" y="891540"/>
            <a:ext cx="1761489" cy="321733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6" name="圖片 5" descr="一張含有 動物, 鳥, 猴子 的圖片&#10;&#10;自動產生的描述">
            <a:extLst>
              <a:ext uri="{FF2B5EF4-FFF2-40B4-BE49-F238E27FC236}">
                <a16:creationId xmlns:a16="http://schemas.microsoft.com/office/drawing/2014/main" id="{A4642069-CED2-4DC5-9F8F-F9102D700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676" y="891540"/>
            <a:ext cx="2165753" cy="321733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8" name="圖片 7" descr="一張含有 花, 貓, 白色 的圖片&#10;&#10;自動產生的描述">
            <a:extLst>
              <a:ext uri="{FF2B5EF4-FFF2-40B4-BE49-F238E27FC236}">
                <a16:creationId xmlns:a16="http://schemas.microsoft.com/office/drawing/2014/main" id="{AD97D868-AE18-41A8-AA10-4197F6E8B2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1332" y="1634147"/>
            <a:ext cx="2389129" cy="1732118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20BF209-C5A3-4467-8628-A928AF574B04}"/>
              </a:ext>
            </a:extLst>
          </p:cNvPr>
          <p:cNvSpPr/>
          <p:nvPr/>
        </p:nvSpPr>
        <p:spPr>
          <a:xfrm>
            <a:off x="4618518" y="4538748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先備經驗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476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CA3FC17D-154C-4532-95E8-6F7977546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077" y="2751824"/>
            <a:ext cx="1264522" cy="1226425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1B8958CD-A6E1-4CF7-8EA8-75DFB49B1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99" y="1508150"/>
            <a:ext cx="3962479" cy="3841699"/>
          </a:xfrm>
          <a:prstGeom prst="rect">
            <a:avLst/>
          </a:prstGeom>
        </p:spPr>
      </p:pic>
      <p:grpSp>
        <p:nvGrpSpPr>
          <p:cNvPr id="20" name="Group 14">
            <a:extLst>
              <a:ext uri="{FF2B5EF4-FFF2-40B4-BE49-F238E27FC236}">
                <a16:creationId xmlns:a16="http://schemas.microsoft.com/office/drawing/2014/main" id="{C150A10F-B764-4655-B189-4DEBA8B7779D}"/>
              </a:ext>
            </a:extLst>
          </p:cNvPr>
          <p:cNvGrpSpPr/>
          <p:nvPr/>
        </p:nvGrpSpPr>
        <p:grpSpPr>
          <a:xfrm>
            <a:off x="4525173" y="3140049"/>
            <a:ext cx="487252" cy="512996"/>
            <a:chOff x="4740385" y="3954462"/>
            <a:chExt cx="487252" cy="512996"/>
          </a:xfrm>
        </p:grpSpPr>
        <p:sp>
          <p:nvSpPr>
            <p:cNvPr id="21" name="Oval 2">
              <a:extLst>
                <a:ext uri="{FF2B5EF4-FFF2-40B4-BE49-F238E27FC236}">
                  <a16:creationId xmlns:a16="http://schemas.microsoft.com/office/drawing/2014/main" id="{4B8D5760-ECFB-41FA-AF07-F3B2E941A8D0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2" name="Straight Connector 7">
              <a:extLst>
                <a:ext uri="{FF2B5EF4-FFF2-40B4-BE49-F238E27FC236}">
                  <a16:creationId xmlns:a16="http://schemas.microsoft.com/office/drawing/2014/main" id="{0E6C9624-B887-4D7C-9E03-7FDAB04D68FF}"/>
                </a:ext>
              </a:extLst>
            </p:cNvPr>
            <p:cNvCxnSpPr>
              <a:stCxn id="21" idx="1"/>
              <a:endCxn id="21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0">
              <a:extLst>
                <a:ext uri="{FF2B5EF4-FFF2-40B4-BE49-F238E27FC236}">
                  <a16:creationId xmlns:a16="http://schemas.microsoft.com/office/drawing/2014/main" id="{57247B21-54DE-462B-A715-39D50639C534}"/>
                </a:ext>
              </a:extLst>
            </p:cNvPr>
            <p:cNvCxnSpPr>
              <a:stCxn id="21" idx="7"/>
              <a:endCxn id="21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12">
            <a:extLst>
              <a:ext uri="{FF2B5EF4-FFF2-40B4-BE49-F238E27FC236}">
                <a16:creationId xmlns:a16="http://schemas.microsoft.com/office/drawing/2014/main" id="{2FE3A2F7-FF1D-429C-A7BD-537FEB650C40}"/>
              </a:ext>
            </a:extLst>
          </p:cNvPr>
          <p:cNvSpPr txBox="1"/>
          <p:nvPr/>
        </p:nvSpPr>
        <p:spPr>
          <a:xfrm>
            <a:off x="6719306" y="2809623"/>
            <a:ext cx="4571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002060"/>
                </a:solidFill>
              </a:rPr>
              <a:t>=</a:t>
            </a:r>
          </a:p>
        </p:txBody>
      </p:sp>
      <p:pic>
        <p:nvPicPr>
          <p:cNvPr id="25" name="Picture 18">
            <a:extLst>
              <a:ext uri="{FF2B5EF4-FFF2-40B4-BE49-F238E27FC236}">
                <a16:creationId xmlns:a16="http://schemas.microsoft.com/office/drawing/2014/main" id="{AAD686BB-C8CD-4F57-AA76-9AD7FC69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3225" y="1508149"/>
            <a:ext cx="3948695" cy="3841699"/>
          </a:xfrm>
          <a:prstGeom prst="rect">
            <a:avLst/>
          </a:prstGeom>
        </p:spPr>
      </p:pic>
      <p:sp>
        <p:nvSpPr>
          <p:cNvPr id="26" name="Rectangle 6">
            <a:extLst>
              <a:ext uri="{FF2B5EF4-FFF2-40B4-BE49-F238E27FC236}">
                <a16:creationId xmlns:a16="http://schemas.microsoft.com/office/drawing/2014/main" id="{76BBD8F3-4002-4FA7-91C9-CD9CF2BE05FC}"/>
              </a:ext>
            </a:extLst>
          </p:cNvPr>
          <p:cNvSpPr/>
          <p:nvPr/>
        </p:nvSpPr>
        <p:spPr bwMode="auto">
          <a:xfrm>
            <a:off x="777588" y="1552491"/>
            <a:ext cx="1282624" cy="12571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8EE813B5-00A4-4DDA-8B59-19A61FC522C1}"/>
              </a:ext>
            </a:extLst>
          </p:cNvPr>
          <p:cNvSpPr/>
          <p:nvPr/>
        </p:nvSpPr>
        <p:spPr bwMode="auto">
          <a:xfrm>
            <a:off x="5260189" y="2721118"/>
            <a:ext cx="1282624" cy="125713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28" name="Straight Connector 7">
            <a:extLst>
              <a:ext uri="{FF2B5EF4-FFF2-40B4-BE49-F238E27FC236}">
                <a16:creationId xmlns:a16="http://schemas.microsoft.com/office/drawing/2014/main" id="{6FAD63EF-5A9A-4568-A7D8-34C4F0C375EA}"/>
              </a:ext>
            </a:extLst>
          </p:cNvPr>
          <p:cNvCxnSpPr>
            <a:cxnSpLocks/>
          </p:cNvCxnSpPr>
          <p:nvPr/>
        </p:nvCxnSpPr>
        <p:spPr>
          <a:xfrm flipH="1" flipV="1">
            <a:off x="2050895" y="1552491"/>
            <a:ext cx="4491919" cy="1168628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7">
            <a:extLst>
              <a:ext uri="{FF2B5EF4-FFF2-40B4-BE49-F238E27FC236}">
                <a16:creationId xmlns:a16="http://schemas.microsoft.com/office/drawing/2014/main" id="{4D8E23B4-0C47-4649-AD87-B8E35ED3EE90}"/>
              </a:ext>
            </a:extLst>
          </p:cNvPr>
          <p:cNvCxnSpPr>
            <a:cxnSpLocks/>
          </p:cNvCxnSpPr>
          <p:nvPr/>
        </p:nvCxnSpPr>
        <p:spPr>
          <a:xfrm flipH="1" flipV="1">
            <a:off x="777588" y="2809622"/>
            <a:ext cx="4462816" cy="1126464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">
                <a:extLst>
                  <a:ext uri="{FF2B5EF4-FFF2-40B4-BE49-F238E27FC236}">
                    <a16:creationId xmlns:a16="http://schemas.microsoft.com/office/drawing/2014/main" id="{503BD967-A0F0-4989-9F1B-B990297154ED}"/>
                  </a:ext>
                </a:extLst>
              </p:cNvPr>
              <p:cNvSpPr txBox="1"/>
              <p:nvPr/>
            </p:nvSpPr>
            <p:spPr>
              <a:xfrm>
                <a:off x="3539595" y="505131"/>
                <a:ext cx="5957593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4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+1+1</m:t>
                          </m:r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1+1+1</m:t>
                          </m:r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40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−0.11</m:t>
                      </m:r>
                    </m:oMath>
                  </m:oMathPara>
                </a14:m>
                <a:endPara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34" name="TextBox 3">
                <a:extLst>
                  <a:ext uri="{FF2B5EF4-FFF2-40B4-BE49-F238E27FC236}">
                    <a16:creationId xmlns:a16="http://schemas.microsoft.com/office/drawing/2014/main" id="{503BD967-A0F0-4989-9F1B-B99029715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95" y="505131"/>
                <a:ext cx="5957593" cy="701410"/>
              </a:xfrm>
              <a:prstGeom prst="rect">
                <a:avLst/>
              </a:prstGeom>
              <a:blipFill>
                <a:blip r:embed="rId6"/>
                <a:stretch>
                  <a:fillRect t="-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6">
            <a:extLst>
              <a:ext uri="{FF2B5EF4-FFF2-40B4-BE49-F238E27FC236}">
                <a16:creationId xmlns:a16="http://schemas.microsoft.com/office/drawing/2014/main" id="{6945CD95-AF0D-43C8-A6CE-D4834FA27149}"/>
              </a:ext>
            </a:extLst>
          </p:cNvPr>
          <p:cNvSpPr/>
          <p:nvPr/>
        </p:nvSpPr>
        <p:spPr bwMode="auto">
          <a:xfrm>
            <a:off x="8586737" y="505131"/>
            <a:ext cx="910451" cy="581547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8728EAF5-3040-4926-8B12-8DBD13DB197C}"/>
              </a:ext>
            </a:extLst>
          </p:cNvPr>
          <p:cNvSpPr/>
          <p:nvPr/>
        </p:nvSpPr>
        <p:spPr bwMode="auto">
          <a:xfrm>
            <a:off x="8176592" y="1508148"/>
            <a:ext cx="573366" cy="566214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51" name="Straight Connector 7">
            <a:extLst>
              <a:ext uri="{FF2B5EF4-FFF2-40B4-BE49-F238E27FC236}">
                <a16:creationId xmlns:a16="http://schemas.microsoft.com/office/drawing/2014/main" id="{998F984D-98D7-4F5A-9E1D-EF3081FDFDCE}"/>
              </a:ext>
            </a:extLst>
          </p:cNvPr>
          <p:cNvCxnSpPr>
            <a:cxnSpLocks/>
          </p:cNvCxnSpPr>
          <p:nvPr/>
        </p:nvCxnSpPr>
        <p:spPr>
          <a:xfrm flipH="1">
            <a:off x="8176590" y="505131"/>
            <a:ext cx="390362" cy="1047360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7">
            <a:extLst>
              <a:ext uri="{FF2B5EF4-FFF2-40B4-BE49-F238E27FC236}">
                <a16:creationId xmlns:a16="http://schemas.microsoft.com/office/drawing/2014/main" id="{25046142-6EA4-4963-8DAF-325B0BC23479}"/>
              </a:ext>
            </a:extLst>
          </p:cNvPr>
          <p:cNvCxnSpPr>
            <a:cxnSpLocks/>
          </p:cNvCxnSpPr>
          <p:nvPr/>
        </p:nvCxnSpPr>
        <p:spPr>
          <a:xfrm flipH="1">
            <a:off x="8749958" y="1086678"/>
            <a:ext cx="747230" cy="987684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1056619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E0D2ABE2-BCAD-4D2B-AD73-CD2EF48D3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079" y="727557"/>
            <a:ext cx="1264522" cy="1226425"/>
          </a:xfrm>
          <a:prstGeom prst="rect">
            <a:avLst/>
          </a:prstGeom>
        </p:spPr>
      </p:pic>
      <p:pic>
        <p:nvPicPr>
          <p:cNvPr id="66" name="Picture 3">
            <a:extLst>
              <a:ext uri="{FF2B5EF4-FFF2-40B4-BE49-F238E27FC236}">
                <a16:creationId xmlns:a16="http://schemas.microsoft.com/office/drawing/2014/main" id="{E69FDD86-C12D-4CA5-9019-7EA8036D1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264" y="4461357"/>
            <a:ext cx="1914563" cy="1910446"/>
          </a:xfrm>
          <a:prstGeom prst="rect">
            <a:avLst/>
          </a:prstGeom>
        </p:spPr>
      </p:pic>
      <p:pic>
        <p:nvPicPr>
          <p:cNvPr id="67" name="Picture 5">
            <a:extLst>
              <a:ext uri="{FF2B5EF4-FFF2-40B4-BE49-F238E27FC236}">
                <a16:creationId xmlns:a16="http://schemas.microsoft.com/office/drawing/2014/main" id="{775AD876-84C3-4EAB-A6F6-CF2C80B8C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9129" y="4498617"/>
            <a:ext cx="1905000" cy="1846934"/>
          </a:xfrm>
          <a:prstGeom prst="rect">
            <a:avLst/>
          </a:prstGeom>
        </p:spPr>
      </p:pic>
      <p:sp>
        <p:nvSpPr>
          <p:cNvPr id="68" name="Oval 6">
            <a:extLst>
              <a:ext uri="{FF2B5EF4-FFF2-40B4-BE49-F238E27FC236}">
                <a16:creationId xmlns:a16="http://schemas.microsoft.com/office/drawing/2014/main" id="{17ACEAD1-BC63-4F9F-81E5-0A942BC74D50}"/>
              </a:ext>
            </a:extLst>
          </p:cNvPr>
          <p:cNvSpPr/>
          <p:nvPr/>
        </p:nvSpPr>
        <p:spPr bwMode="auto">
          <a:xfrm>
            <a:off x="3274477" y="3623157"/>
            <a:ext cx="487252" cy="512996"/>
          </a:xfrm>
          <a:prstGeom prst="ellipse">
            <a:avLst/>
          </a:prstGeom>
          <a:noFill/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69" name="Straight Connector 7">
            <a:extLst>
              <a:ext uri="{FF2B5EF4-FFF2-40B4-BE49-F238E27FC236}">
                <a16:creationId xmlns:a16="http://schemas.microsoft.com/office/drawing/2014/main" id="{4DF77BB0-04D9-4524-BFBB-766423C73288}"/>
              </a:ext>
            </a:extLst>
          </p:cNvPr>
          <p:cNvCxnSpPr>
            <a:stCxn id="68" idx="1"/>
            <a:endCxn id="68" idx="5"/>
          </p:cNvCxnSpPr>
          <p:nvPr/>
        </p:nvCxnSpPr>
        <p:spPr>
          <a:xfrm>
            <a:off x="3345833" y="3698284"/>
            <a:ext cx="344540" cy="362742"/>
          </a:xfrm>
          <a:prstGeom prst="line">
            <a:avLst/>
          </a:prstGeom>
          <a:ln w="571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8">
            <a:extLst>
              <a:ext uri="{FF2B5EF4-FFF2-40B4-BE49-F238E27FC236}">
                <a16:creationId xmlns:a16="http://schemas.microsoft.com/office/drawing/2014/main" id="{ED291505-801B-4B96-9A7B-C4385B6438DD}"/>
              </a:ext>
            </a:extLst>
          </p:cNvPr>
          <p:cNvCxnSpPr>
            <a:stCxn id="68" idx="7"/>
            <a:endCxn id="68" idx="3"/>
          </p:cNvCxnSpPr>
          <p:nvPr/>
        </p:nvCxnSpPr>
        <p:spPr>
          <a:xfrm flipH="1">
            <a:off x="3345833" y="3698284"/>
            <a:ext cx="344540" cy="362742"/>
          </a:xfrm>
          <a:prstGeom prst="line">
            <a:avLst/>
          </a:prstGeom>
          <a:ln w="571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9">
            <a:extLst>
              <a:ext uri="{FF2B5EF4-FFF2-40B4-BE49-F238E27FC236}">
                <a16:creationId xmlns:a16="http://schemas.microsoft.com/office/drawing/2014/main" id="{B6C5BB8B-6175-4754-9BA8-D94B44D5DE02}"/>
              </a:ext>
            </a:extLst>
          </p:cNvPr>
          <p:cNvSpPr txBox="1"/>
          <p:nvPr/>
        </p:nvSpPr>
        <p:spPr>
          <a:xfrm>
            <a:off x="7123708" y="2861157"/>
            <a:ext cx="96011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002060"/>
                </a:solidFill>
              </a:rPr>
              <a:t>=</a:t>
            </a:r>
          </a:p>
        </p:txBody>
      </p:sp>
      <p:pic>
        <p:nvPicPr>
          <p:cNvPr id="72" name="Picture 10">
            <a:extLst>
              <a:ext uri="{FF2B5EF4-FFF2-40B4-BE49-F238E27FC236}">
                <a16:creationId xmlns:a16="http://schemas.microsoft.com/office/drawing/2014/main" id="{E79EFD93-3D5E-42B8-A7F9-EAD4C2D17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5265" y="422757"/>
            <a:ext cx="1909405" cy="1857667"/>
          </a:xfrm>
          <a:prstGeom prst="rect">
            <a:avLst/>
          </a:prstGeom>
        </p:spPr>
      </p:pic>
      <p:pic>
        <p:nvPicPr>
          <p:cNvPr id="73" name="Picture 11">
            <a:extLst>
              <a:ext uri="{FF2B5EF4-FFF2-40B4-BE49-F238E27FC236}">
                <a16:creationId xmlns:a16="http://schemas.microsoft.com/office/drawing/2014/main" id="{7078C66D-6B5F-43A5-B115-5E2A85DB30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9227" y="4835132"/>
            <a:ext cx="1264522" cy="1226425"/>
          </a:xfrm>
          <a:prstGeom prst="rect">
            <a:avLst/>
          </a:prstGeom>
        </p:spPr>
      </p:pic>
      <p:pic>
        <p:nvPicPr>
          <p:cNvPr id="74" name="Picture 12">
            <a:extLst>
              <a:ext uri="{FF2B5EF4-FFF2-40B4-BE49-F238E27FC236}">
                <a16:creationId xmlns:a16="http://schemas.microsoft.com/office/drawing/2014/main" id="{56E5A867-619B-40CA-86A5-675E5456C8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9227" y="2784957"/>
            <a:ext cx="1264522" cy="1226425"/>
          </a:xfrm>
          <a:prstGeom prst="rect">
            <a:avLst/>
          </a:prstGeom>
        </p:spPr>
      </p:pic>
      <p:pic>
        <p:nvPicPr>
          <p:cNvPr id="75" name="Picture 14">
            <a:extLst>
              <a:ext uri="{FF2B5EF4-FFF2-40B4-BE49-F238E27FC236}">
                <a16:creationId xmlns:a16="http://schemas.microsoft.com/office/drawing/2014/main" id="{E88127D2-9296-4949-A0E5-1D66175BB0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5264" y="2403957"/>
            <a:ext cx="1909406" cy="1905299"/>
          </a:xfrm>
          <a:prstGeom prst="rect">
            <a:avLst/>
          </a:prstGeom>
        </p:spPr>
      </p:pic>
      <p:sp>
        <p:nvSpPr>
          <p:cNvPr id="76" name="TextBox 15">
            <a:extLst>
              <a:ext uri="{FF2B5EF4-FFF2-40B4-BE49-F238E27FC236}">
                <a16:creationId xmlns:a16="http://schemas.microsoft.com/office/drawing/2014/main" id="{042A6EB7-A901-45F7-8DC1-EE8495E37899}"/>
              </a:ext>
            </a:extLst>
          </p:cNvPr>
          <p:cNvSpPr txBox="1"/>
          <p:nvPr/>
        </p:nvSpPr>
        <p:spPr>
          <a:xfrm>
            <a:off x="7123708" y="803757"/>
            <a:ext cx="96011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77" name="TextBox 16">
            <a:extLst>
              <a:ext uri="{FF2B5EF4-FFF2-40B4-BE49-F238E27FC236}">
                <a16:creationId xmlns:a16="http://schemas.microsoft.com/office/drawing/2014/main" id="{F32884C7-7F56-4598-885C-1E53CF5711A9}"/>
              </a:ext>
            </a:extLst>
          </p:cNvPr>
          <p:cNvSpPr txBox="1"/>
          <p:nvPr/>
        </p:nvSpPr>
        <p:spPr>
          <a:xfrm>
            <a:off x="7123708" y="4858895"/>
            <a:ext cx="96011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002060"/>
                </a:solidFill>
              </a:rPr>
              <a:t>=</a:t>
            </a:r>
          </a:p>
        </p:txBody>
      </p:sp>
      <p:pic>
        <p:nvPicPr>
          <p:cNvPr id="78" name="Picture 17">
            <a:extLst>
              <a:ext uri="{FF2B5EF4-FFF2-40B4-BE49-F238E27FC236}">
                <a16:creationId xmlns:a16="http://schemas.microsoft.com/office/drawing/2014/main" id="{75F91DC6-F847-4F5F-8370-A950BDEC4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827" y="2462023"/>
            <a:ext cx="1905000" cy="1846934"/>
          </a:xfrm>
          <a:prstGeom prst="rect">
            <a:avLst/>
          </a:prstGeom>
        </p:spPr>
      </p:pic>
      <p:pic>
        <p:nvPicPr>
          <p:cNvPr id="79" name="Picture 18">
            <a:extLst>
              <a:ext uri="{FF2B5EF4-FFF2-40B4-BE49-F238E27FC236}">
                <a16:creationId xmlns:a16="http://schemas.microsoft.com/office/drawing/2014/main" id="{8AACD6FE-CF25-42FB-8A6E-DF25D6280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350" y="404623"/>
            <a:ext cx="1905000" cy="1846934"/>
          </a:xfrm>
          <a:prstGeom prst="rect">
            <a:avLst/>
          </a:prstGeom>
        </p:spPr>
      </p:pic>
      <p:grpSp>
        <p:nvGrpSpPr>
          <p:cNvPr id="80" name="Group 21">
            <a:extLst>
              <a:ext uri="{FF2B5EF4-FFF2-40B4-BE49-F238E27FC236}">
                <a16:creationId xmlns:a16="http://schemas.microsoft.com/office/drawing/2014/main" id="{069B693A-B534-49E6-B137-4266EB89B3C8}"/>
              </a:ext>
            </a:extLst>
          </p:cNvPr>
          <p:cNvGrpSpPr/>
          <p:nvPr/>
        </p:nvGrpSpPr>
        <p:grpSpPr>
          <a:xfrm>
            <a:off x="4473056" y="1110490"/>
            <a:ext cx="487252" cy="512996"/>
            <a:chOff x="4740385" y="3954462"/>
            <a:chExt cx="487252" cy="512996"/>
          </a:xfrm>
        </p:grpSpPr>
        <p:sp>
          <p:nvSpPr>
            <p:cNvPr id="81" name="Oval 22">
              <a:extLst>
                <a:ext uri="{FF2B5EF4-FFF2-40B4-BE49-F238E27FC236}">
                  <a16:creationId xmlns:a16="http://schemas.microsoft.com/office/drawing/2014/main" id="{8E7C931B-81B5-4AF2-8AB3-AA2E03C92488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82" name="Straight Connector 23">
              <a:extLst>
                <a:ext uri="{FF2B5EF4-FFF2-40B4-BE49-F238E27FC236}">
                  <a16:creationId xmlns:a16="http://schemas.microsoft.com/office/drawing/2014/main" id="{FD20C4B4-C6C2-45A6-BF70-53072297597F}"/>
                </a:ext>
              </a:extLst>
            </p:cNvPr>
            <p:cNvCxnSpPr>
              <a:stCxn id="81" idx="1"/>
              <a:endCxn id="81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24">
              <a:extLst>
                <a:ext uri="{FF2B5EF4-FFF2-40B4-BE49-F238E27FC236}">
                  <a16:creationId xmlns:a16="http://schemas.microsoft.com/office/drawing/2014/main" id="{0A1AB5C2-A38E-4BBE-AC8B-A55F3AC21EF2}"/>
                </a:ext>
              </a:extLst>
            </p:cNvPr>
            <p:cNvCxnSpPr>
              <a:stCxn id="81" idx="7"/>
              <a:endCxn id="81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25">
            <a:extLst>
              <a:ext uri="{FF2B5EF4-FFF2-40B4-BE49-F238E27FC236}">
                <a16:creationId xmlns:a16="http://schemas.microsoft.com/office/drawing/2014/main" id="{0B095ABC-5570-4DF9-8EE0-81ACECB300E3}"/>
              </a:ext>
            </a:extLst>
          </p:cNvPr>
          <p:cNvGrpSpPr/>
          <p:nvPr/>
        </p:nvGrpSpPr>
        <p:grpSpPr>
          <a:xfrm>
            <a:off x="4472375" y="3165957"/>
            <a:ext cx="487252" cy="512996"/>
            <a:chOff x="4740385" y="3954462"/>
            <a:chExt cx="487252" cy="512996"/>
          </a:xfrm>
        </p:grpSpPr>
        <p:sp>
          <p:nvSpPr>
            <p:cNvPr id="85" name="Oval 26">
              <a:extLst>
                <a:ext uri="{FF2B5EF4-FFF2-40B4-BE49-F238E27FC236}">
                  <a16:creationId xmlns:a16="http://schemas.microsoft.com/office/drawing/2014/main" id="{D7A91FA9-C22A-4C36-B34B-42A1A9864D5B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86" name="Straight Connector 27">
              <a:extLst>
                <a:ext uri="{FF2B5EF4-FFF2-40B4-BE49-F238E27FC236}">
                  <a16:creationId xmlns:a16="http://schemas.microsoft.com/office/drawing/2014/main" id="{7DD9855B-21FA-4DBC-9EEA-EE56E9698528}"/>
                </a:ext>
              </a:extLst>
            </p:cNvPr>
            <p:cNvCxnSpPr>
              <a:stCxn id="85" idx="1"/>
              <a:endCxn id="85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28">
              <a:extLst>
                <a:ext uri="{FF2B5EF4-FFF2-40B4-BE49-F238E27FC236}">
                  <a16:creationId xmlns:a16="http://schemas.microsoft.com/office/drawing/2014/main" id="{81087A37-FE4B-4C34-9E5D-208C89FDA13B}"/>
                </a:ext>
              </a:extLst>
            </p:cNvPr>
            <p:cNvCxnSpPr>
              <a:stCxn id="85" idx="7"/>
              <a:endCxn id="85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29">
            <a:extLst>
              <a:ext uri="{FF2B5EF4-FFF2-40B4-BE49-F238E27FC236}">
                <a16:creationId xmlns:a16="http://schemas.microsoft.com/office/drawing/2014/main" id="{4C481769-1799-479E-8217-59DCC9D73B74}"/>
              </a:ext>
            </a:extLst>
          </p:cNvPr>
          <p:cNvGrpSpPr/>
          <p:nvPr/>
        </p:nvGrpSpPr>
        <p:grpSpPr>
          <a:xfrm>
            <a:off x="4472375" y="5167561"/>
            <a:ext cx="487252" cy="512996"/>
            <a:chOff x="4740385" y="3954462"/>
            <a:chExt cx="487252" cy="512996"/>
          </a:xfrm>
        </p:grpSpPr>
        <p:sp>
          <p:nvSpPr>
            <p:cNvPr id="89" name="Oval 30">
              <a:extLst>
                <a:ext uri="{FF2B5EF4-FFF2-40B4-BE49-F238E27FC236}">
                  <a16:creationId xmlns:a16="http://schemas.microsoft.com/office/drawing/2014/main" id="{9455CD83-4C28-4E29-99E2-0ACD6C8F84D1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90" name="Straight Connector 31">
              <a:extLst>
                <a:ext uri="{FF2B5EF4-FFF2-40B4-BE49-F238E27FC236}">
                  <a16:creationId xmlns:a16="http://schemas.microsoft.com/office/drawing/2014/main" id="{019D7A74-0473-46B2-8782-9698942AD03E}"/>
                </a:ext>
              </a:extLst>
            </p:cNvPr>
            <p:cNvCxnSpPr>
              <a:stCxn id="89" idx="1"/>
              <a:endCxn id="89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32">
              <a:extLst>
                <a:ext uri="{FF2B5EF4-FFF2-40B4-BE49-F238E27FC236}">
                  <a16:creationId xmlns:a16="http://schemas.microsoft.com/office/drawing/2014/main" id="{96F04D34-88B1-4088-89D0-5CFF702727A4}"/>
                </a:ext>
              </a:extLst>
            </p:cNvPr>
            <p:cNvCxnSpPr>
              <a:stCxn id="89" idx="7"/>
              <a:endCxn id="89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33">
            <a:extLst>
              <a:ext uri="{FF2B5EF4-FFF2-40B4-BE49-F238E27FC236}">
                <a16:creationId xmlns:a16="http://schemas.microsoft.com/office/drawing/2014/main" id="{DD4B4246-C880-4763-9642-37D77F7B89D4}"/>
              </a:ext>
            </a:extLst>
          </p:cNvPr>
          <p:cNvSpPr/>
          <p:nvPr/>
        </p:nvSpPr>
        <p:spPr bwMode="auto">
          <a:xfrm>
            <a:off x="5550079" y="727557"/>
            <a:ext cx="1264522" cy="1226425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3" name="Rectangle 34">
            <a:extLst>
              <a:ext uri="{FF2B5EF4-FFF2-40B4-BE49-F238E27FC236}">
                <a16:creationId xmlns:a16="http://schemas.microsoft.com/office/drawing/2014/main" id="{74818EAA-174B-4639-BC74-C09149A57CAA}"/>
              </a:ext>
            </a:extLst>
          </p:cNvPr>
          <p:cNvSpPr/>
          <p:nvPr/>
        </p:nvSpPr>
        <p:spPr bwMode="auto">
          <a:xfrm>
            <a:off x="5569227" y="2777732"/>
            <a:ext cx="1264522" cy="1226425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4" name="Rectangle 35">
            <a:extLst>
              <a:ext uri="{FF2B5EF4-FFF2-40B4-BE49-F238E27FC236}">
                <a16:creationId xmlns:a16="http://schemas.microsoft.com/office/drawing/2014/main" id="{986949A7-68B0-426D-AE4B-792B808690D8}"/>
              </a:ext>
            </a:extLst>
          </p:cNvPr>
          <p:cNvSpPr/>
          <p:nvPr/>
        </p:nvSpPr>
        <p:spPr bwMode="auto">
          <a:xfrm>
            <a:off x="5569227" y="4835132"/>
            <a:ext cx="1264522" cy="1226425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472592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 layer</a:t>
            </a:r>
            <a:b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  <a:endParaRPr lang="en-US" altLang="zh-TW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3DB95D-8A82-4AA7-A2E0-034538418817}"/>
              </a:ext>
            </a:extLst>
          </p:cNvPr>
          <p:cNvSpPr/>
          <p:nvPr/>
        </p:nvSpPr>
        <p:spPr>
          <a:xfrm>
            <a:off x="3392434" y="222838"/>
            <a:ext cx="8077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image becomes a stack of filtered images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DC129336-398C-417D-A93D-EF28F7266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121" y="4108253"/>
            <a:ext cx="1101938" cy="1099569"/>
          </a:xfrm>
          <a:prstGeom prst="rect">
            <a:avLst/>
          </a:prstGeom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89CC469D-0D1B-4889-9327-5CAE5C6B6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424" y="1959243"/>
            <a:ext cx="727803" cy="705876"/>
          </a:xfrm>
          <a:prstGeom prst="rect">
            <a:avLst/>
          </a:prstGeom>
        </p:spPr>
      </p:pic>
      <p:pic>
        <p:nvPicPr>
          <p:cNvPr id="21" name="Picture 11">
            <a:extLst>
              <a:ext uri="{FF2B5EF4-FFF2-40B4-BE49-F238E27FC236}">
                <a16:creationId xmlns:a16="http://schemas.microsoft.com/office/drawing/2014/main" id="{471729BE-AA7A-4CA5-811B-6C2E5B945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9121" y="1783813"/>
            <a:ext cx="1098969" cy="1069191"/>
          </a:xfrm>
          <a:prstGeom prst="rect">
            <a:avLst/>
          </a:prstGeom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8348CC2B-3EFC-4F2F-8C57-C929FB63E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7445" y="4323382"/>
            <a:ext cx="727803" cy="705876"/>
          </a:xfrm>
          <a:prstGeom prst="rect">
            <a:avLst/>
          </a:prstGeom>
        </p:spPr>
      </p:pic>
      <p:pic>
        <p:nvPicPr>
          <p:cNvPr id="23" name="Picture 13">
            <a:extLst>
              <a:ext uri="{FF2B5EF4-FFF2-40B4-BE49-F238E27FC236}">
                <a16:creationId xmlns:a16="http://schemas.microsoft.com/office/drawing/2014/main" id="{72608F21-65C6-4938-AC65-84E04535C6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7445" y="3143391"/>
            <a:ext cx="727803" cy="705876"/>
          </a:xfrm>
          <a:prstGeom prst="rect">
            <a:avLst/>
          </a:prstGeom>
        </p:spPr>
      </p:pic>
      <p:pic>
        <p:nvPicPr>
          <p:cNvPr id="24" name="Picture 14">
            <a:extLst>
              <a:ext uri="{FF2B5EF4-FFF2-40B4-BE49-F238E27FC236}">
                <a16:creationId xmlns:a16="http://schemas.microsoft.com/office/drawing/2014/main" id="{72DBBD2B-FA67-472C-BBD9-9F50697E5C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9121" y="2924105"/>
            <a:ext cx="1098970" cy="1096606"/>
          </a:xfrm>
          <a:prstGeom prst="rect">
            <a:avLst/>
          </a:prstGeom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C0071316-E062-4B1F-8F7C-425908D09B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8287" y="2957525"/>
            <a:ext cx="1096434" cy="1063014"/>
          </a:xfrm>
          <a:prstGeom prst="rect">
            <a:avLst/>
          </a:prstGeom>
        </p:spPr>
      </p:pic>
      <p:grpSp>
        <p:nvGrpSpPr>
          <p:cNvPr id="26" name="Group 20">
            <a:extLst>
              <a:ext uri="{FF2B5EF4-FFF2-40B4-BE49-F238E27FC236}">
                <a16:creationId xmlns:a16="http://schemas.microsoft.com/office/drawing/2014/main" id="{87178076-C0ED-4590-A89B-8DC2DDF9CA74}"/>
              </a:ext>
            </a:extLst>
          </p:cNvPr>
          <p:cNvGrpSpPr/>
          <p:nvPr/>
        </p:nvGrpSpPr>
        <p:grpSpPr>
          <a:xfrm>
            <a:off x="6716145" y="3362678"/>
            <a:ext cx="280441" cy="295258"/>
            <a:chOff x="4740385" y="3954462"/>
            <a:chExt cx="487252" cy="512996"/>
          </a:xfrm>
        </p:grpSpPr>
        <p:sp>
          <p:nvSpPr>
            <p:cNvPr id="27" name="Oval 28">
              <a:extLst>
                <a:ext uri="{FF2B5EF4-FFF2-40B4-BE49-F238E27FC236}">
                  <a16:creationId xmlns:a16="http://schemas.microsoft.com/office/drawing/2014/main" id="{684D12D3-09FD-490D-A28E-CFAE50F8C275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8" name="Straight Connector 29">
              <a:extLst>
                <a:ext uri="{FF2B5EF4-FFF2-40B4-BE49-F238E27FC236}">
                  <a16:creationId xmlns:a16="http://schemas.microsoft.com/office/drawing/2014/main" id="{10AFCA17-B8B4-4C8D-8DD5-6C8BE49B684E}"/>
                </a:ext>
              </a:extLst>
            </p:cNvPr>
            <p:cNvCxnSpPr>
              <a:stCxn id="27" idx="1"/>
              <a:endCxn id="27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B9890AFA-DAF3-428B-B18A-05252D935E3D}"/>
                </a:ext>
              </a:extLst>
            </p:cNvPr>
            <p:cNvCxnSpPr>
              <a:stCxn id="27" idx="7"/>
              <a:endCxn id="27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2">
            <a:extLst>
              <a:ext uri="{FF2B5EF4-FFF2-40B4-BE49-F238E27FC236}">
                <a16:creationId xmlns:a16="http://schemas.microsoft.com/office/drawing/2014/main" id="{C4762ED8-98FB-4B56-AD66-7FE583B99549}"/>
              </a:ext>
            </a:extLst>
          </p:cNvPr>
          <p:cNvSpPr/>
          <p:nvPr/>
        </p:nvSpPr>
        <p:spPr bwMode="auto">
          <a:xfrm>
            <a:off x="7336424" y="1959243"/>
            <a:ext cx="727803" cy="705876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A0C94FE1-45C1-4C74-B1C2-E4B2A6719F65}"/>
              </a:ext>
            </a:extLst>
          </p:cNvPr>
          <p:cNvSpPr/>
          <p:nvPr/>
        </p:nvSpPr>
        <p:spPr bwMode="auto">
          <a:xfrm>
            <a:off x="7347445" y="3139233"/>
            <a:ext cx="727803" cy="705876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72EA859C-3347-4931-B857-AF2DCDEC74A6}"/>
              </a:ext>
            </a:extLst>
          </p:cNvPr>
          <p:cNvSpPr/>
          <p:nvPr/>
        </p:nvSpPr>
        <p:spPr bwMode="auto">
          <a:xfrm>
            <a:off x="7347445" y="4323382"/>
            <a:ext cx="727803" cy="705876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3" name="Rectangle 34">
            <a:extLst>
              <a:ext uri="{FF2B5EF4-FFF2-40B4-BE49-F238E27FC236}">
                <a16:creationId xmlns:a16="http://schemas.microsoft.com/office/drawing/2014/main" id="{2B535528-F09A-42A6-A8FF-6921F8D779AE}"/>
              </a:ext>
            </a:extLst>
          </p:cNvPr>
          <p:cNvSpPr/>
          <p:nvPr/>
        </p:nvSpPr>
        <p:spPr bwMode="auto">
          <a:xfrm>
            <a:off x="6429149" y="1783813"/>
            <a:ext cx="2133600" cy="3570963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4" name="Straight Arrow Connector 35">
            <a:extLst>
              <a:ext uri="{FF2B5EF4-FFF2-40B4-BE49-F238E27FC236}">
                <a16:creationId xmlns:a16="http://schemas.microsoft.com/office/drawing/2014/main" id="{A8404C8F-5E5C-4B64-B0E8-F95E0610B003}"/>
              </a:ext>
            </a:extLst>
          </p:cNvPr>
          <p:cNvCxnSpPr/>
          <p:nvPr/>
        </p:nvCxnSpPr>
        <p:spPr>
          <a:xfrm>
            <a:off x="5427121" y="3457505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6">
            <a:extLst>
              <a:ext uri="{FF2B5EF4-FFF2-40B4-BE49-F238E27FC236}">
                <a16:creationId xmlns:a16="http://schemas.microsoft.com/office/drawing/2014/main" id="{E3F7638E-3808-4613-BF45-14CD8C3A7F50}"/>
              </a:ext>
            </a:extLst>
          </p:cNvPr>
          <p:cNvCxnSpPr/>
          <p:nvPr/>
        </p:nvCxnSpPr>
        <p:spPr>
          <a:xfrm>
            <a:off x="8779921" y="3496498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2463671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r>
              <a:rPr lang="en-US" altLang="zh-TW" sz="2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Shrinking the image stack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EC9385-2A45-419C-A09C-EB1358E90E5B}"/>
              </a:ext>
            </a:extLst>
          </p:cNvPr>
          <p:cNvSpPr/>
          <p:nvPr/>
        </p:nvSpPr>
        <p:spPr>
          <a:xfrm>
            <a:off x="3511824" y="1228397"/>
            <a:ext cx="82826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a window size (usually 2 or 3).</a:t>
            </a:r>
          </a:p>
          <a:p>
            <a:pPr marL="742950" indent="-742950">
              <a:buAutoNum type="arabicPeriod"/>
            </a:pPr>
            <a:r>
              <a:rPr lang="en-US" altLang="zh-TW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a stride (usually 2).</a:t>
            </a:r>
          </a:p>
          <a:p>
            <a:pPr marL="742950" indent="-742950">
              <a:buAutoNum type="arabicPeriod"/>
            </a:pPr>
            <a:r>
              <a:rPr lang="en-US" altLang="zh-TW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 your window across your filtered images.</a:t>
            </a:r>
          </a:p>
          <a:p>
            <a:pPr marL="742950" indent="-742950">
              <a:buAutoNum type="arabicPeriod"/>
            </a:pPr>
            <a:r>
              <a:rPr lang="en-US" altLang="zh-TW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each window, take the maximum value.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297289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Pooling</a:t>
            </a:r>
            <a:b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br>
              <a:rPr lang="en-US" altLang="zh-TW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br>
              <a:rPr lang="en-US" altLang="zh-TW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EA7EB669-EF37-4D92-963A-ED9801062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431" y="2165725"/>
            <a:ext cx="2531995" cy="2526549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550B29E6-812B-4938-BC45-BF1D0193D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072" y="1524000"/>
            <a:ext cx="3916114" cy="3810000"/>
          </a:xfrm>
          <a:prstGeom prst="rect">
            <a:avLst/>
          </a:prstGeom>
        </p:spPr>
      </p:pic>
      <p:grpSp>
        <p:nvGrpSpPr>
          <p:cNvPr id="8" name="Group 15">
            <a:extLst>
              <a:ext uri="{FF2B5EF4-FFF2-40B4-BE49-F238E27FC236}">
                <a16:creationId xmlns:a16="http://schemas.microsoft.com/office/drawing/2014/main" id="{B60B1622-2203-44DF-949F-44BD1F98BB3B}"/>
              </a:ext>
            </a:extLst>
          </p:cNvPr>
          <p:cNvGrpSpPr/>
          <p:nvPr/>
        </p:nvGrpSpPr>
        <p:grpSpPr>
          <a:xfrm>
            <a:off x="3687072" y="1524000"/>
            <a:ext cx="1143000" cy="1066800"/>
            <a:chOff x="1036637" y="1897062"/>
            <a:chExt cx="1676400" cy="1676400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F45AD168-35F0-483A-B294-9B2E79CE1607}"/>
                </a:ext>
              </a:extLst>
            </p:cNvPr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6591C0E2-2F62-42C4-8401-68526FC08E61}"/>
                </a:ext>
              </a:extLst>
            </p:cNvPr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1" name="TextBox 7">
            <a:extLst>
              <a:ext uri="{FF2B5EF4-FFF2-40B4-BE49-F238E27FC236}">
                <a16:creationId xmlns:a16="http://schemas.microsoft.com/office/drawing/2014/main" id="{C05FE9B8-B35D-4CD3-A1C9-FAB5F06C617B}"/>
              </a:ext>
            </a:extLst>
          </p:cNvPr>
          <p:cNvSpPr txBox="1"/>
          <p:nvPr/>
        </p:nvSpPr>
        <p:spPr>
          <a:xfrm>
            <a:off x="7006742" y="510019"/>
            <a:ext cx="171104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maximum</a:t>
            </a:r>
          </a:p>
        </p:txBody>
      </p:sp>
      <p:cxnSp>
        <p:nvCxnSpPr>
          <p:cNvPr id="12" name="Straight Arrow Connector 9">
            <a:extLst>
              <a:ext uri="{FF2B5EF4-FFF2-40B4-BE49-F238E27FC236}">
                <a16:creationId xmlns:a16="http://schemas.microsoft.com/office/drawing/2014/main" id="{7CA2A125-1161-4E87-B5A1-08D6C85F383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830072" y="1020417"/>
            <a:ext cx="2176670" cy="1036983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0">
            <a:extLst>
              <a:ext uri="{FF2B5EF4-FFF2-40B4-BE49-F238E27FC236}">
                <a16:creationId xmlns:a16="http://schemas.microsoft.com/office/drawing/2014/main" id="{E84B9B2B-A3A6-4A05-983E-985630699151}"/>
              </a:ext>
            </a:extLst>
          </p:cNvPr>
          <p:cNvCxnSpPr>
            <a:cxnSpLocks/>
          </p:cNvCxnSpPr>
          <p:nvPr/>
        </p:nvCxnSpPr>
        <p:spPr>
          <a:xfrm>
            <a:off x="8428383" y="1137883"/>
            <a:ext cx="1157186" cy="936480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6914653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Pooling</a:t>
            </a:r>
            <a:b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br>
              <a:rPr lang="en-US" altLang="zh-TW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br>
              <a:rPr lang="en-US" altLang="zh-TW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EA7EB669-EF37-4D92-963A-ED9801062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431" y="2165725"/>
            <a:ext cx="2531995" cy="2526549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550B29E6-812B-4938-BC45-BF1D0193D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072" y="1524000"/>
            <a:ext cx="3916114" cy="3810000"/>
          </a:xfrm>
          <a:prstGeom prst="rect">
            <a:avLst/>
          </a:prstGeom>
        </p:spPr>
      </p:pic>
      <p:grpSp>
        <p:nvGrpSpPr>
          <p:cNvPr id="8" name="Group 15">
            <a:extLst>
              <a:ext uri="{FF2B5EF4-FFF2-40B4-BE49-F238E27FC236}">
                <a16:creationId xmlns:a16="http://schemas.microsoft.com/office/drawing/2014/main" id="{B60B1622-2203-44DF-949F-44BD1F98BB3B}"/>
              </a:ext>
            </a:extLst>
          </p:cNvPr>
          <p:cNvGrpSpPr/>
          <p:nvPr/>
        </p:nvGrpSpPr>
        <p:grpSpPr>
          <a:xfrm>
            <a:off x="4814075" y="1524000"/>
            <a:ext cx="1143000" cy="1066800"/>
            <a:chOff x="1036637" y="1897062"/>
            <a:chExt cx="1676400" cy="1676400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F45AD168-35F0-483A-B294-9B2E79CE1607}"/>
                </a:ext>
              </a:extLst>
            </p:cNvPr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6591C0E2-2F62-42C4-8401-68526FC08E61}"/>
                </a:ext>
              </a:extLst>
            </p:cNvPr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1" name="TextBox 7">
            <a:extLst>
              <a:ext uri="{FF2B5EF4-FFF2-40B4-BE49-F238E27FC236}">
                <a16:creationId xmlns:a16="http://schemas.microsoft.com/office/drawing/2014/main" id="{C05FE9B8-B35D-4CD3-A1C9-FAB5F06C617B}"/>
              </a:ext>
            </a:extLst>
          </p:cNvPr>
          <p:cNvSpPr txBox="1"/>
          <p:nvPr/>
        </p:nvSpPr>
        <p:spPr>
          <a:xfrm>
            <a:off x="7006742" y="510019"/>
            <a:ext cx="171104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maximum</a:t>
            </a:r>
          </a:p>
        </p:txBody>
      </p:sp>
      <p:cxnSp>
        <p:nvCxnSpPr>
          <p:cNvPr id="12" name="Straight Arrow Connector 9">
            <a:extLst>
              <a:ext uri="{FF2B5EF4-FFF2-40B4-BE49-F238E27FC236}">
                <a16:creationId xmlns:a16="http://schemas.microsoft.com/office/drawing/2014/main" id="{7CA2A125-1161-4E87-B5A1-08D6C85F383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957075" y="993913"/>
            <a:ext cx="1127003" cy="1063487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0">
            <a:extLst>
              <a:ext uri="{FF2B5EF4-FFF2-40B4-BE49-F238E27FC236}">
                <a16:creationId xmlns:a16="http://schemas.microsoft.com/office/drawing/2014/main" id="{E84B9B2B-A3A6-4A05-983E-98563069915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428383" y="1137883"/>
            <a:ext cx="1820517" cy="1014382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58C5B702-16DE-4DF4-B855-B2090DD77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2565" y="2152265"/>
            <a:ext cx="652670" cy="63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755431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Pooling</a:t>
            </a:r>
            <a:b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br>
              <a:rPr lang="en-US" altLang="zh-TW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br>
              <a:rPr lang="en-US" altLang="zh-TW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11531FDB-9932-48DA-A64C-09A5FD186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278" y="2074363"/>
            <a:ext cx="2514600" cy="2509192"/>
          </a:xfrm>
          <a:prstGeom prst="rect">
            <a:avLst/>
          </a:prstGeom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FE45E51A-4CED-48E6-8EAA-F96980FF6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829" y="1524000"/>
            <a:ext cx="3916114" cy="3810000"/>
          </a:xfrm>
          <a:prstGeom prst="rect">
            <a:avLst/>
          </a:prstGeom>
        </p:spPr>
      </p:pic>
      <p:sp>
        <p:nvSpPr>
          <p:cNvPr id="17" name="Isosceles Triangle 13">
            <a:extLst>
              <a:ext uri="{FF2B5EF4-FFF2-40B4-BE49-F238E27FC236}">
                <a16:creationId xmlns:a16="http://schemas.microsoft.com/office/drawing/2014/main" id="{1BCC3734-B986-4366-8E4C-0A9F9F00AA67}"/>
              </a:ext>
            </a:extLst>
          </p:cNvPr>
          <p:cNvSpPr/>
          <p:nvPr/>
        </p:nvSpPr>
        <p:spPr bwMode="auto">
          <a:xfrm rot="5400000">
            <a:off x="8403363" y="2714866"/>
            <a:ext cx="152400" cy="1275867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115641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b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US" altLang="zh-TW" sz="2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8214840-29F8-4E6B-B8EF-12500BB1D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962" y="809299"/>
            <a:ext cx="1750958" cy="1747192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74AB0CE0-3B91-4363-AC63-E51C35B2E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320" y="4792662"/>
            <a:ext cx="1914563" cy="1910446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2532DCB3-A891-428E-9A21-54FD263D5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321" y="754062"/>
            <a:ext cx="1909405" cy="1857667"/>
          </a:xfrm>
          <a:prstGeom prst="rect">
            <a:avLst/>
          </a:prstGeom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2D59C92F-39CD-43F5-A393-539FB40F34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3320" y="2735262"/>
            <a:ext cx="1909406" cy="1905299"/>
          </a:xfrm>
          <a:prstGeom prst="rect">
            <a:avLst/>
          </a:prstGeom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02A43D06-299E-4C6D-B442-3BA6EE124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8944" y="4874289"/>
            <a:ext cx="1750958" cy="1747192"/>
          </a:xfrm>
          <a:prstGeom prst="rect">
            <a:avLst/>
          </a:prstGeom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F0FDE2EB-B3BF-46B9-855D-86409A178B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0439" y="2814054"/>
            <a:ext cx="1751481" cy="1747714"/>
          </a:xfrm>
          <a:prstGeom prst="rect">
            <a:avLst/>
          </a:prstGeom>
        </p:spPr>
      </p:pic>
      <p:sp>
        <p:nvSpPr>
          <p:cNvPr id="13" name="Isosceles Triangle 18">
            <a:extLst>
              <a:ext uri="{FF2B5EF4-FFF2-40B4-BE49-F238E27FC236}">
                <a16:creationId xmlns:a16="http://schemas.microsoft.com/office/drawing/2014/main" id="{4889C8E2-932D-4399-A979-5E93F6504A1F}"/>
              </a:ext>
            </a:extLst>
          </p:cNvPr>
          <p:cNvSpPr/>
          <p:nvPr/>
        </p:nvSpPr>
        <p:spPr bwMode="auto">
          <a:xfrm rot="5400000">
            <a:off x="7513320" y="273195"/>
            <a:ext cx="228600" cy="2819400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Isosceles Triangle 19">
            <a:extLst>
              <a:ext uri="{FF2B5EF4-FFF2-40B4-BE49-F238E27FC236}">
                <a16:creationId xmlns:a16="http://schemas.microsoft.com/office/drawing/2014/main" id="{0DF468CF-758E-4841-9944-8CBE3C930A98}"/>
              </a:ext>
            </a:extLst>
          </p:cNvPr>
          <p:cNvSpPr/>
          <p:nvPr/>
        </p:nvSpPr>
        <p:spPr bwMode="auto">
          <a:xfrm rot="5400000">
            <a:off x="7513320" y="2278062"/>
            <a:ext cx="228600" cy="2819400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Isosceles Triangle 20">
            <a:extLst>
              <a:ext uri="{FF2B5EF4-FFF2-40B4-BE49-F238E27FC236}">
                <a16:creationId xmlns:a16="http://schemas.microsoft.com/office/drawing/2014/main" id="{59592767-C8EF-40C3-B0E6-7CA505E6C678}"/>
              </a:ext>
            </a:extLst>
          </p:cNvPr>
          <p:cNvSpPr/>
          <p:nvPr/>
        </p:nvSpPr>
        <p:spPr bwMode="auto">
          <a:xfrm rot="5400000">
            <a:off x="7513320" y="4335462"/>
            <a:ext cx="228600" cy="2819400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077EAE-7772-4347-96F8-6B36C5500B4D}"/>
              </a:ext>
            </a:extLst>
          </p:cNvPr>
          <p:cNvSpPr/>
          <p:nvPr/>
        </p:nvSpPr>
        <p:spPr>
          <a:xfrm>
            <a:off x="2905269" y="129819"/>
            <a:ext cx="9444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stack of images becomes a stack of smaller images.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526854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31A3705-CC2C-43E2-8F3C-BD2F42AF9517}"/>
              </a:ext>
            </a:extLst>
          </p:cNvPr>
          <p:cNvSpPr txBox="1">
            <a:spLocks/>
          </p:cNvSpPr>
          <p:nvPr/>
        </p:nvSpPr>
        <p:spPr>
          <a:xfrm>
            <a:off x="3640691" y="2444115"/>
            <a:ext cx="8087879" cy="1969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the math from breaking by tweaking each of the values just a bit.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everything negative to zero.</a:t>
            </a:r>
          </a:p>
        </p:txBody>
      </p:sp>
      <p:pic>
        <p:nvPicPr>
          <p:cNvPr id="1026" name="Picture 2" descr="ReLU — Most popular Activation Function for Deep Neural Networks">
            <a:extLst>
              <a:ext uri="{FF2B5EF4-FFF2-40B4-BE49-F238E27FC236}">
                <a16:creationId xmlns:a16="http://schemas.microsoft.com/office/drawing/2014/main" id="{63DAE525-D626-4B22-9074-EFE4D58D5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265" y="4624222"/>
            <a:ext cx="4327589" cy="19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49797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ReLUs</a:t>
            </a:r>
            <a:endParaRPr lang="en-US" altLang="zh-TW" sz="2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74F2C5-B6BC-4C9D-817E-1BE5543001AE}"/>
              </a:ext>
            </a:extLst>
          </p:cNvPr>
          <p:cNvSpPr/>
          <p:nvPr/>
        </p:nvSpPr>
        <p:spPr>
          <a:xfrm>
            <a:off x="3392434" y="169829"/>
            <a:ext cx="75680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Rectified Linear Units (</a:t>
            </a:r>
            <a:r>
              <a:rPr lang="en-US" altLang="zh-TW" sz="4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ReLUs</a:t>
            </a:r>
            <a:r>
              <a:rPr lang="en-US" altLang="zh-TW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18">
            <a:extLst>
              <a:ext uri="{FF2B5EF4-FFF2-40B4-BE49-F238E27FC236}">
                <a16:creationId xmlns:a16="http://schemas.microsoft.com/office/drawing/2014/main" id="{6ED766CB-2428-467B-8E58-7CECAFCE1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782" y="2020715"/>
            <a:ext cx="3916114" cy="3810000"/>
          </a:xfrm>
          <a:prstGeom prst="rect">
            <a:avLst/>
          </a:prstGeom>
        </p:spPr>
      </p:pic>
      <p:pic>
        <p:nvPicPr>
          <p:cNvPr id="7" name="Picture 20">
            <a:extLst>
              <a:ext uri="{FF2B5EF4-FFF2-40B4-BE49-F238E27FC236}">
                <a16:creationId xmlns:a16="http://schemas.microsoft.com/office/drawing/2014/main" id="{D4EBB9ED-5AA0-42E3-B3A8-77C5868C8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862" y="2020715"/>
            <a:ext cx="3870312" cy="3810000"/>
          </a:xfrm>
          <a:prstGeom prst="rect">
            <a:avLst/>
          </a:prstGeom>
        </p:spPr>
      </p:pic>
      <p:grpSp>
        <p:nvGrpSpPr>
          <p:cNvPr id="8" name="Group 29">
            <a:extLst>
              <a:ext uri="{FF2B5EF4-FFF2-40B4-BE49-F238E27FC236}">
                <a16:creationId xmlns:a16="http://schemas.microsoft.com/office/drawing/2014/main" id="{5359FFFA-21ED-4BFB-A2FC-D3E4CE6F191F}"/>
              </a:ext>
            </a:extLst>
          </p:cNvPr>
          <p:cNvGrpSpPr/>
          <p:nvPr/>
        </p:nvGrpSpPr>
        <p:grpSpPr>
          <a:xfrm>
            <a:off x="3800582" y="877715"/>
            <a:ext cx="5055849" cy="1752600"/>
            <a:chOff x="960437" y="1287462"/>
            <a:chExt cx="5055849" cy="1752600"/>
          </a:xfrm>
        </p:grpSpPr>
        <p:grpSp>
          <p:nvGrpSpPr>
            <p:cNvPr id="9" name="Group 17">
              <a:extLst>
                <a:ext uri="{FF2B5EF4-FFF2-40B4-BE49-F238E27FC236}">
                  <a16:creationId xmlns:a16="http://schemas.microsoft.com/office/drawing/2014/main" id="{5DF8BF0A-B33F-43A6-B50A-0B96A2B0DDA4}"/>
                </a:ext>
              </a:extLst>
            </p:cNvPr>
            <p:cNvGrpSpPr/>
            <p:nvPr/>
          </p:nvGrpSpPr>
          <p:grpSpPr>
            <a:xfrm>
              <a:off x="3511481" y="1287462"/>
              <a:ext cx="801662" cy="844018"/>
              <a:chOff x="4233819" y="3720044"/>
              <a:chExt cx="801662" cy="844018"/>
            </a:xfrm>
          </p:grpSpPr>
          <p:sp>
            <p:nvSpPr>
              <p:cNvPr id="15" name="Oval 4">
                <a:extLst>
                  <a:ext uri="{FF2B5EF4-FFF2-40B4-BE49-F238E27FC236}">
                    <a16:creationId xmlns:a16="http://schemas.microsoft.com/office/drawing/2014/main" id="{77666A96-2795-437D-85B8-397E89CACA86}"/>
                  </a:ext>
                </a:extLst>
              </p:cNvPr>
              <p:cNvSpPr/>
              <p:nvPr/>
            </p:nvSpPr>
            <p:spPr bwMode="auto">
              <a:xfrm>
                <a:off x="4233819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6" name="Straight Connector 5">
                <a:extLst>
                  <a:ext uri="{FF2B5EF4-FFF2-40B4-BE49-F238E27FC236}">
                    <a16:creationId xmlns:a16="http://schemas.microsoft.com/office/drawing/2014/main" id="{D8EEEAC5-2803-4692-97B9-946F86264ABA}"/>
                  </a:ext>
                </a:extLst>
              </p:cNvPr>
              <p:cNvCxnSpPr>
                <a:stCxn id="15" idx="2"/>
              </p:cNvCxnSpPr>
              <p:nvPr/>
            </p:nvCxnSpPr>
            <p:spPr>
              <a:xfrm>
                <a:off x="4233819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2">
                <a:extLst>
                  <a:ext uri="{FF2B5EF4-FFF2-40B4-BE49-F238E27FC236}">
                    <a16:creationId xmlns:a16="http://schemas.microsoft.com/office/drawing/2014/main" id="{E1FE4CF9-998A-4FC8-96E2-EE9D40D7888F}"/>
                  </a:ext>
                </a:extLst>
              </p:cNvPr>
              <p:cNvCxnSpPr>
                <a:cxnSpLocks/>
                <a:endCxn id="15" idx="7"/>
              </p:cNvCxnSpPr>
              <p:nvPr/>
            </p:nvCxnSpPr>
            <p:spPr>
              <a:xfrm flipV="1">
                <a:off x="4634650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21">
              <a:extLst>
                <a:ext uri="{FF2B5EF4-FFF2-40B4-BE49-F238E27FC236}">
                  <a16:creationId xmlns:a16="http://schemas.microsoft.com/office/drawing/2014/main" id="{13DF412E-D03C-4AA4-8C99-19F0604A6E51}"/>
                </a:ext>
              </a:extLst>
            </p:cNvPr>
            <p:cNvSpPr/>
            <p:nvPr/>
          </p:nvSpPr>
          <p:spPr bwMode="auto">
            <a:xfrm>
              <a:off x="960437" y="2354262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Oval 23">
              <a:extLst>
                <a:ext uri="{FF2B5EF4-FFF2-40B4-BE49-F238E27FC236}">
                  <a16:creationId xmlns:a16="http://schemas.microsoft.com/office/drawing/2014/main" id="{3A7F22EC-D395-48AC-9758-F21A5DE0964A}"/>
                </a:ext>
              </a:extLst>
            </p:cNvPr>
            <p:cNvSpPr/>
            <p:nvPr/>
          </p:nvSpPr>
          <p:spPr bwMode="auto">
            <a:xfrm>
              <a:off x="5330486" y="2321529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2" name="Straight Connector 25">
              <a:extLst>
                <a:ext uri="{FF2B5EF4-FFF2-40B4-BE49-F238E27FC236}">
                  <a16:creationId xmlns:a16="http://schemas.microsoft.com/office/drawing/2014/main" id="{A2FC1BFF-9C0F-4E3B-81FC-03A02C15D2D9}"/>
                </a:ext>
              </a:extLst>
            </p:cNvPr>
            <p:cNvCxnSpPr>
              <a:stCxn id="10" idx="7"/>
              <a:endCxn id="15" idx="2"/>
            </p:cNvCxnSpPr>
            <p:nvPr/>
          </p:nvCxnSpPr>
          <p:spPr>
            <a:xfrm flipV="1">
              <a:off x="1545804" y="1709471"/>
              <a:ext cx="1965677" cy="745224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26">
              <a:extLst>
                <a:ext uri="{FF2B5EF4-FFF2-40B4-BE49-F238E27FC236}">
                  <a16:creationId xmlns:a16="http://schemas.microsoft.com/office/drawing/2014/main" id="{A9F3833C-2E27-428A-B8BB-1BC5AEA3D40A}"/>
                </a:ext>
              </a:extLst>
            </p:cNvPr>
            <p:cNvCxnSpPr>
              <a:stCxn id="15" idx="6"/>
              <a:endCxn id="11" idx="1"/>
            </p:cNvCxnSpPr>
            <p:nvPr/>
          </p:nvCxnSpPr>
          <p:spPr>
            <a:xfrm>
              <a:off x="4313143" y="1709471"/>
              <a:ext cx="1117776" cy="712491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689698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5FE77B-EA4C-4573-8509-E577DCA8A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哺乳類, 草, 室外, 動物 的圖片&#10;&#10;自動產生的描述">
            <a:extLst>
              <a:ext uri="{FF2B5EF4-FFF2-40B4-BE49-F238E27FC236}">
                <a16:creationId xmlns:a16="http://schemas.microsoft.com/office/drawing/2014/main" id="{8E44831E-02C4-4539-9945-222FCA3B9C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16" y="895760"/>
            <a:ext cx="4825404" cy="320889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7" name="圖片 6" descr="一張含有 草, 哺乳類, 動物, 室外 的圖片&#10;&#10;自動產生的描述">
            <a:extLst>
              <a:ext uri="{FF2B5EF4-FFF2-40B4-BE49-F238E27FC236}">
                <a16:creationId xmlns:a16="http://schemas.microsoft.com/office/drawing/2014/main" id="{C3170D0A-E613-47A3-BE5E-4468E34A0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054" y="901605"/>
            <a:ext cx="4825407" cy="3197202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C85109F-53E0-4A52-A68D-BC735ADC2817}"/>
              </a:ext>
            </a:extLst>
          </p:cNvPr>
          <p:cNvSpPr/>
          <p:nvPr/>
        </p:nvSpPr>
        <p:spPr>
          <a:xfrm>
            <a:off x="4272271" y="4538748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解析度不同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890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ReLUs</a:t>
            </a:r>
            <a:endParaRPr lang="en-US" altLang="zh-TW" sz="2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74F2C5-B6BC-4C9D-817E-1BE5543001AE}"/>
              </a:ext>
            </a:extLst>
          </p:cNvPr>
          <p:cNvSpPr/>
          <p:nvPr/>
        </p:nvSpPr>
        <p:spPr>
          <a:xfrm>
            <a:off x="3392434" y="169829"/>
            <a:ext cx="75680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Rectified Linear Units (</a:t>
            </a:r>
            <a:r>
              <a:rPr lang="en-US" altLang="zh-TW" sz="4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ReLUs</a:t>
            </a:r>
            <a:r>
              <a:rPr lang="en-US" altLang="zh-TW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AC574AC-8EEA-4F98-BC27-930241E43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890" y="2019950"/>
            <a:ext cx="3871089" cy="38107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6363C6-676F-4324-AD8A-C7E4DB0D7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828" y="2020715"/>
            <a:ext cx="3916114" cy="3810000"/>
          </a:xfrm>
          <a:prstGeom prst="rect">
            <a:avLst/>
          </a:prstGeom>
        </p:spPr>
      </p:pic>
      <p:grpSp>
        <p:nvGrpSpPr>
          <p:cNvPr id="20" name="Group 29">
            <a:extLst>
              <a:ext uri="{FF2B5EF4-FFF2-40B4-BE49-F238E27FC236}">
                <a16:creationId xmlns:a16="http://schemas.microsoft.com/office/drawing/2014/main" id="{7448A904-6D0F-493A-B3B3-5D21A194FC3F}"/>
              </a:ext>
            </a:extLst>
          </p:cNvPr>
          <p:cNvGrpSpPr/>
          <p:nvPr/>
        </p:nvGrpSpPr>
        <p:grpSpPr>
          <a:xfrm>
            <a:off x="4184028" y="848431"/>
            <a:ext cx="5118653" cy="1783390"/>
            <a:chOff x="960437" y="1258178"/>
            <a:chExt cx="5118653" cy="1783390"/>
          </a:xfrm>
        </p:grpSpPr>
        <p:grpSp>
          <p:nvGrpSpPr>
            <p:cNvPr id="21" name="Group 17">
              <a:extLst>
                <a:ext uri="{FF2B5EF4-FFF2-40B4-BE49-F238E27FC236}">
                  <a16:creationId xmlns:a16="http://schemas.microsoft.com/office/drawing/2014/main" id="{7B85299A-6832-4E23-BB51-9EDF18FB3266}"/>
                </a:ext>
              </a:extLst>
            </p:cNvPr>
            <p:cNvGrpSpPr/>
            <p:nvPr/>
          </p:nvGrpSpPr>
          <p:grpSpPr>
            <a:xfrm>
              <a:off x="2872409" y="1258178"/>
              <a:ext cx="801662" cy="844018"/>
              <a:chOff x="3594747" y="3690760"/>
              <a:chExt cx="801662" cy="844018"/>
            </a:xfrm>
          </p:grpSpPr>
          <p:sp>
            <p:nvSpPr>
              <p:cNvPr id="26" name="Oval 4">
                <a:extLst>
                  <a:ext uri="{FF2B5EF4-FFF2-40B4-BE49-F238E27FC236}">
                    <a16:creationId xmlns:a16="http://schemas.microsoft.com/office/drawing/2014/main" id="{BE3D1C54-42A4-4F68-92E6-41B8628E2184}"/>
                  </a:ext>
                </a:extLst>
              </p:cNvPr>
              <p:cNvSpPr/>
              <p:nvPr/>
            </p:nvSpPr>
            <p:spPr bwMode="auto">
              <a:xfrm>
                <a:off x="3594747" y="3690760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27" name="Straight Connector 5">
                <a:extLst>
                  <a:ext uri="{FF2B5EF4-FFF2-40B4-BE49-F238E27FC236}">
                    <a16:creationId xmlns:a16="http://schemas.microsoft.com/office/drawing/2014/main" id="{E7D8C762-3D5B-4BD1-BEFD-A242372BB6F3}"/>
                  </a:ext>
                </a:extLst>
              </p:cNvPr>
              <p:cNvCxnSpPr>
                <a:stCxn id="26" idx="2"/>
              </p:cNvCxnSpPr>
              <p:nvPr/>
            </p:nvCxnSpPr>
            <p:spPr>
              <a:xfrm>
                <a:off x="3594747" y="4112769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12">
                <a:extLst>
                  <a:ext uri="{FF2B5EF4-FFF2-40B4-BE49-F238E27FC236}">
                    <a16:creationId xmlns:a16="http://schemas.microsoft.com/office/drawing/2014/main" id="{5832EF75-B9F1-48FE-8118-26460A933177}"/>
                  </a:ext>
                </a:extLst>
              </p:cNvPr>
              <p:cNvCxnSpPr>
                <a:endCxn id="26" idx="7"/>
              </p:cNvCxnSpPr>
              <p:nvPr/>
            </p:nvCxnSpPr>
            <p:spPr>
              <a:xfrm flipV="1">
                <a:off x="3995578" y="3814364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86AE22-80D8-4A17-9E5C-A0D1ED5B9A2D}"/>
                </a:ext>
              </a:extLst>
            </p:cNvPr>
            <p:cNvSpPr/>
            <p:nvPr/>
          </p:nvSpPr>
          <p:spPr bwMode="auto">
            <a:xfrm>
              <a:off x="960437" y="2354262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" name="Oval 23">
              <a:extLst>
                <a:ext uri="{FF2B5EF4-FFF2-40B4-BE49-F238E27FC236}">
                  <a16:creationId xmlns:a16="http://schemas.microsoft.com/office/drawing/2014/main" id="{FC5FF00D-169F-4630-8097-E4B5AE7FBEF0}"/>
                </a:ext>
              </a:extLst>
            </p:cNvPr>
            <p:cNvSpPr/>
            <p:nvPr/>
          </p:nvSpPr>
          <p:spPr bwMode="auto">
            <a:xfrm>
              <a:off x="5393290" y="2355768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4" name="Straight Connector 25">
              <a:extLst>
                <a:ext uri="{FF2B5EF4-FFF2-40B4-BE49-F238E27FC236}">
                  <a16:creationId xmlns:a16="http://schemas.microsoft.com/office/drawing/2014/main" id="{86549137-4CA4-4721-A3D7-B0584DB30400}"/>
                </a:ext>
              </a:extLst>
            </p:cNvPr>
            <p:cNvCxnSpPr>
              <a:stCxn id="22" idx="7"/>
              <a:endCxn id="26" idx="2"/>
            </p:cNvCxnSpPr>
            <p:nvPr/>
          </p:nvCxnSpPr>
          <p:spPr>
            <a:xfrm flipV="1">
              <a:off x="1545804" y="1680187"/>
              <a:ext cx="1326605" cy="774508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6">
              <a:extLst>
                <a:ext uri="{FF2B5EF4-FFF2-40B4-BE49-F238E27FC236}">
                  <a16:creationId xmlns:a16="http://schemas.microsoft.com/office/drawing/2014/main" id="{DA6426FF-9EB2-473B-925D-9AF9E021D8E2}"/>
                </a:ext>
              </a:extLst>
            </p:cNvPr>
            <p:cNvCxnSpPr>
              <a:stCxn id="26" idx="6"/>
              <a:endCxn id="23" idx="1"/>
            </p:cNvCxnSpPr>
            <p:nvPr/>
          </p:nvCxnSpPr>
          <p:spPr>
            <a:xfrm>
              <a:off x="3674071" y="1680187"/>
              <a:ext cx="1819652" cy="776014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8559877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ReLUs</a:t>
            </a:r>
            <a:endParaRPr lang="en-US" altLang="zh-TW" sz="2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74F2C5-B6BC-4C9D-817E-1BE5543001AE}"/>
              </a:ext>
            </a:extLst>
          </p:cNvPr>
          <p:cNvSpPr/>
          <p:nvPr/>
        </p:nvSpPr>
        <p:spPr>
          <a:xfrm>
            <a:off x="3392434" y="169829"/>
            <a:ext cx="75680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Rectified Linear Units (</a:t>
            </a:r>
            <a:r>
              <a:rPr lang="en-US" altLang="zh-TW" sz="4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ReLUs</a:t>
            </a:r>
            <a:r>
              <a:rPr lang="en-US" altLang="zh-TW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C09DE9A-C93D-4F51-926E-4665B1F82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126" y="1518319"/>
            <a:ext cx="3868796" cy="3808508"/>
          </a:xfrm>
          <a:prstGeom prst="rect">
            <a:avLst/>
          </a:prstGeom>
        </p:spPr>
      </p:pic>
      <p:pic>
        <p:nvPicPr>
          <p:cNvPr id="17" name="Picture 18">
            <a:extLst>
              <a:ext uri="{FF2B5EF4-FFF2-40B4-BE49-F238E27FC236}">
                <a16:creationId xmlns:a16="http://schemas.microsoft.com/office/drawing/2014/main" id="{1B843798-3D30-46D7-A6B9-6EEBD4B2F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350" y="1524000"/>
            <a:ext cx="3916114" cy="3810000"/>
          </a:xfrm>
          <a:prstGeom prst="rect">
            <a:avLst/>
          </a:prstGeom>
        </p:spPr>
      </p:pic>
      <p:grpSp>
        <p:nvGrpSpPr>
          <p:cNvPr id="29" name="Group 29">
            <a:extLst>
              <a:ext uri="{FF2B5EF4-FFF2-40B4-BE49-F238E27FC236}">
                <a16:creationId xmlns:a16="http://schemas.microsoft.com/office/drawing/2014/main" id="{5E16F646-E216-4885-8F3F-652FFB9CE25B}"/>
              </a:ext>
            </a:extLst>
          </p:cNvPr>
          <p:cNvGrpSpPr/>
          <p:nvPr/>
        </p:nvGrpSpPr>
        <p:grpSpPr>
          <a:xfrm>
            <a:off x="5817407" y="5326827"/>
            <a:ext cx="4313117" cy="1293280"/>
            <a:chOff x="2473705" y="3191716"/>
            <a:chExt cx="4313117" cy="1293280"/>
          </a:xfrm>
        </p:grpSpPr>
        <p:grpSp>
          <p:nvGrpSpPr>
            <p:cNvPr id="30" name="Group 17">
              <a:extLst>
                <a:ext uri="{FF2B5EF4-FFF2-40B4-BE49-F238E27FC236}">
                  <a16:creationId xmlns:a16="http://schemas.microsoft.com/office/drawing/2014/main" id="{29EEED07-2A83-43EC-9FF8-64FB8D78CCB5}"/>
                </a:ext>
              </a:extLst>
            </p:cNvPr>
            <p:cNvGrpSpPr/>
            <p:nvPr/>
          </p:nvGrpSpPr>
          <p:grpSpPr>
            <a:xfrm>
              <a:off x="4259484" y="3640978"/>
              <a:ext cx="801662" cy="844018"/>
              <a:chOff x="4981822" y="6073560"/>
              <a:chExt cx="801662" cy="844018"/>
            </a:xfrm>
          </p:grpSpPr>
          <p:sp>
            <p:nvSpPr>
              <p:cNvPr id="33" name="Oval 4">
                <a:extLst>
                  <a:ext uri="{FF2B5EF4-FFF2-40B4-BE49-F238E27FC236}">
                    <a16:creationId xmlns:a16="http://schemas.microsoft.com/office/drawing/2014/main" id="{A53D84CD-A86A-4961-BF72-242BCFB8427C}"/>
                  </a:ext>
                </a:extLst>
              </p:cNvPr>
              <p:cNvSpPr/>
              <p:nvPr/>
            </p:nvSpPr>
            <p:spPr bwMode="auto">
              <a:xfrm>
                <a:off x="4981822" y="6073560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34" name="Straight Connector 5">
                <a:extLst>
                  <a:ext uri="{FF2B5EF4-FFF2-40B4-BE49-F238E27FC236}">
                    <a16:creationId xmlns:a16="http://schemas.microsoft.com/office/drawing/2014/main" id="{7A3049D6-6CB1-4BB3-A189-1A7B9BBC99E5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>
                <a:off x="4981822" y="6495569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2">
                <a:extLst>
                  <a:ext uri="{FF2B5EF4-FFF2-40B4-BE49-F238E27FC236}">
                    <a16:creationId xmlns:a16="http://schemas.microsoft.com/office/drawing/2014/main" id="{B36AF8FD-8C1C-4F1A-97B1-2880AF964727}"/>
                  </a:ext>
                </a:extLst>
              </p:cNvPr>
              <p:cNvCxnSpPr>
                <a:endCxn id="33" idx="7"/>
              </p:cNvCxnSpPr>
              <p:nvPr/>
            </p:nvCxnSpPr>
            <p:spPr>
              <a:xfrm flipV="1">
                <a:off x="5382653" y="6197164"/>
                <a:ext cx="283430" cy="298406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25">
              <a:extLst>
                <a:ext uri="{FF2B5EF4-FFF2-40B4-BE49-F238E27FC236}">
                  <a16:creationId xmlns:a16="http://schemas.microsoft.com/office/drawing/2014/main" id="{3672B980-63D0-4E2F-B5BD-897C5F344178}"/>
                </a:ext>
              </a:extLst>
            </p:cNvPr>
            <p:cNvCxnSpPr>
              <a:cxnSpLocks/>
              <a:stCxn id="17" idx="2"/>
              <a:endCxn id="33" idx="2"/>
            </p:cNvCxnSpPr>
            <p:nvPr/>
          </p:nvCxnSpPr>
          <p:spPr>
            <a:xfrm>
              <a:off x="2473705" y="3198889"/>
              <a:ext cx="1785779" cy="864098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6">
              <a:extLst>
                <a:ext uri="{FF2B5EF4-FFF2-40B4-BE49-F238E27FC236}">
                  <a16:creationId xmlns:a16="http://schemas.microsoft.com/office/drawing/2014/main" id="{6B17AF38-E52A-4BC1-8B0F-2615646ED1BB}"/>
                </a:ext>
              </a:extLst>
            </p:cNvPr>
            <p:cNvCxnSpPr>
              <a:cxnSpLocks/>
              <a:stCxn id="33" idx="6"/>
              <a:endCxn id="16" idx="2"/>
            </p:cNvCxnSpPr>
            <p:nvPr/>
          </p:nvCxnSpPr>
          <p:spPr>
            <a:xfrm flipV="1">
              <a:off x="5061146" y="3191716"/>
              <a:ext cx="1725676" cy="871271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8771316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b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US" altLang="zh-TW" sz="2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077EAE-7772-4347-96F8-6B36C5500B4D}"/>
              </a:ext>
            </a:extLst>
          </p:cNvPr>
          <p:cNvSpPr/>
          <p:nvPr/>
        </p:nvSpPr>
        <p:spPr>
          <a:xfrm>
            <a:off x="2486801" y="32738"/>
            <a:ext cx="10241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stack of images becomes a stack of images with no negative values.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DD8C1C9-AA04-4EC3-B311-2E526AFA579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995383" y="660070"/>
            <a:ext cx="2047484" cy="1784868"/>
          </a:xfrm>
          <a:prstGeom prst="rect">
            <a:avLst/>
          </a:prstGeom>
        </p:spPr>
      </p:pic>
      <p:grpSp>
        <p:nvGrpSpPr>
          <p:cNvPr id="15" name="Group 17">
            <a:extLst>
              <a:ext uri="{FF2B5EF4-FFF2-40B4-BE49-F238E27FC236}">
                <a16:creationId xmlns:a16="http://schemas.microsoft.com/office/drawing/2014/main" id="{8FD36149-087C-4BD7-B43A-E3CDC3F74BAD}"/>
              </a:ext>
            </a:extLst>
          </p:cNvPr>
          <p:cNvGrpSpPr/>
          <p:nvPr/>
        </p:nvGrpSpPr>
        <p:grpSpPr>
          <a:xfrm>
            <a:off x="6545197" y="3042073"/>
            <a:ext cx="795841" cy="837889"/>
            <a:chOff x="5154100" y="3720044"/>
            <a:chExt cx="801662" cy="844018"/>
          </a:xfrm>
        </p:grpSpPr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B65DEE84-030A-4F00-BD5D-BA8A5C0C8744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9" name="Straight Connector 5">
              <a:extLst>
                <a:ext uri="{FF2B5EF4-FFF2-40B4-BE49-F238E27FC236}">
                  <a16:creationId xmlns:a16="http://schemas.microsoft.com/office/drawing/2014/main" id="{18A47B13-8A3B-4922-B4E1-6C6D0EA52750}"/>
                </a:ext>
              </a:extLst>
            </p:cNvPr>
            <p:cNvCxnSpPr>
              <a:stCxn id="17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2">
              <a:extLst>
                <a:ext uri="{FF2B5EF4-FFF2-40B4-BE49-F238E27FC236}">
                  <a16:creationId xmlns:a16="http://schemas.microsoft.com/office/drawing/2014/main" id="{73E9367A-B548-4CED-B9AB-505F54159A41}"/>
                </a:ext>
              </a:extLst>
            </p:cNvPr>
            <p:cNvCxnSpPr>
              <a:endCxn id="17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6">
            <a:extLst>
              <a:ext uri="{FF2B5EF4-FFF2-40B4-BE49-F238E27FC236}">
                <a16:creationId xmlns:a16="http://schemas.microsoft.com/office/drawing/2014/main" id="{774269BA-6F22-4DB6-8B07-CD783C30F95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995383" y="2786175"/>
            <a:ext cx="2047484" cy="1784868"/>
          </a:xfrm>
          <a:prstGeom prst="rect">
            <a:avLst/>
          </a:prstGeom>
        </p:spPr>
      </p:pic>
      <p:pic>
        <p:nvPicPr>
          <p:cNvPr id="22" name="Picture 7">
            <a:extLst>
              <a:ext uri="{FF2B5EF4-FFF2-40B4-BE49-F238E27FC236}">
                <a16:creationId xmlns:a16="http://schemas.microsoft.com/office/drawing/2014/main" id="{F083314D-528E-4766-A8C7-2A413F67AC6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995383" y="4912280"/>
            <a:ext cx="2047484" cy="1784868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A4256DC2-298A-4781-B356-82A63EEE5393}"/>
              </a:ext>
            </a:extLst>
          </p:cNvPr>
          <p:cNvSpPr/>
          <p:nvPr/>
        </p:nvSpPr>
        <p:spPr bwMode="auto">
          <a:xfrm>
            <a:off x="6278734" y="1488706"/>
            <a:ext cx="1328769" cy="3944625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E31087B8-DEAF-4B97-A929-9B050F357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8908" y="4808059"/>
            <a:ext cx="2054359" cy="2049941"/>
          </a:xfrm>
          <a:prstGeom prst="rect">
            <a:avLst/>
          </a:prstGeom>
        </p:spPr>
      </p:pic>
      <p:pic>
        <p:nvPicPr>
          <p:cNvPr id="25" name="Picture 19">
            <a:extLst>
              <a:ext uri="{FF2B5EF4-FFF2-40B4-BE49-F238E27FC236}">
                <a16:creationId xmlns:a16="http://schemas.microsoft.com/office/drawing/2014/main" id="{FF1EFAA6-52DD-4C57-B91A-DCA861B473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8908" y="555850"/>
            <a:ext cx="2048826" cy="1993309"/>
          </a:xfrm>
          <a:prstGeom prst="rect">
            <a:avLst/>
          </a:prstGeom>
        </p:spPr>
      </p:pic>
      <p:pic>
        <p:nvPicPr>
          <p:cNvPr id="26" name="Picture 20">
            <a:extLst>
              <a:ext uri="{FF2B5EF4-FFF2-40B4-BE49-F238E27FC236}">
                <a16:creationId xmlns:a16="http://schemas.microsoft.com/office/drawing/2014/main" id="{94CCB678-8CDF-460B-B562-0C633CCBC7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4439" y="2656400"/>
            <a:ext cx="2048828" cy="20444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57112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b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stacked</a:t>
            </a: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136AE200-767A-4BC3-B94B-B88704B0E1F6}"/>
              </a:ext>
            </a:extLst>
          </p:cNvPr>
          <p:cNvGrpSpPr/>
          <p:nvPr/>
        </p:nvGrpSpPr>
        <p:grpSpPr>
          <a:xfrm>
            <a:off x="7032864" y="3677400"/>
            <a:ext cx="578494" cy="609059"/>
            <a:chOff x="4740385" y="3954462"/>
            <a:chExt cx="487252" cy="512996"/>
          </a:xfrm>
        </p:grpSpPr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483DB212-3067-493A-8212-C83AFFA33288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7" name="Straight Connector 5">
              <a:extLst>
                <a:ext uri="{FF2B5EF4-FFF2-40B4-BE49-F238E27FC236}">
                  <a16:creationId xmlns:a16="http://schemas.microsoft.com/office/drawing/2014/main" id="{319A161F-1453-43A6-BF0A-F11868184328}"/>
                </a:ext>
              </a:extLst>
            </p:cNvPr>
            <p:cNvCxnSpPr>
              <a:stCxn id="18" idx="1"/>
              <a:endCxn id="18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6">
              <a:extLst>
                <a:ext uri="{FF2B5EF4-FFF2-40B4-BE49-F238E27FC236}">
                  <a16:creationId xmlns:a16="http://schemas.microsoft.com/office/drawing/2014/main" id="{47988E8C-BD6C-445C-A190-BA124E874055}"/>
                </a:ext>
              </a:extLst>
            </p:cNvPr>
            <p:cNvCxnSpPr>
              <a:stCxn id="18" idx="7"/>
              <a:endCxn id="18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7">
            <a:extLst>
              <a:ext uri="{FF2B5EF4-FFF2-40B4-BE49-F238E27FC236}">
                <a16:creationId xmlns:a16="http://schemas.microsoft.com/office/drawing/2014/main" id="{3A7CB5A3-C397-46A0-AF0F-7CB41738A8E0}"/>
              </a:ext>
            </a:extLst>
          </p:cNvPr>
          <p:cNvSpPr/>
          <p:nvPr/>
        </p:nvSpPr>
        <p:spPr bwMode="auto">
          <a:xfrm>
            <a:off x="6971588" y="1926297"/>
            <a:ext cx="879797" cy="2961756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30" name="Group 8">
            <a:extLst>
              <a:ext uri="{FF2B5EF4-FFF2-40B4-BE49-F238E27FC236}">
                <a16:creationId xmlns:a16="http://schemas.microsoft.com/office/drawing/2014/main" id="{2E9C71A8-0B5D-4390-9A73-188875551CF7}"/>
              </a:ext>
            </a:extLst>
          </p:cNvPr>
          <p:cNvGrpSpPr/>
          <p:nvPr/>
        </p:nvGrpSpPr>
        <p:grpSpPr>
          <a:xfrm>
            <a:off x="8124325" y="3684159"/>
            <a:ext cx="574293" cy="604636"/>
            <a:chOff x="5154100" y="3720044"/>
            <a:chExt cx="801662" cy="844018"/>
          </a:xfrm>
        </p:grpSpPr>
        <p:sp>
          <p:nvSpPr>
            <p:cNvPr id="31" name="Oval 9">
              <a:extLst>
                <a:ext uri="{FF2B5EF4-FFF2-40B4-BE49-F238E27FC236}">
                  <a16:creationId xmlns:a16="http://schemas.microsoft.com/office/drawing/2014/main" id="{DD5F433B-D741-4115-B0CC-AE1A5A57CE2D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32" name="Straight Connector 10">
              <a:extLst>
                <a:ext uri="{FF2B5EF4-FFF2-40B4-BE49-F238E27FC236}">
                  <a16:creationId xmlns:a16="http://schemas.microsoft.com/office/drawing/2014/main" id="{DB6D2530-A9C2-4A47-9B5E-A40EE0B46B90}"/>
                </a:ext>
              </a:extLst>
            </p:cNvPr>
            <p:cNvCxnSpPr>
              <a:stCxn id="31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1">
              <a:extLst>
                <a:ext uri="{FF2B5EF4-FFF2-40B4-BE49-F238E27FC236}">
                  <a16:creationId xmlns:a16="http://schemas.microsoft.com/office/drawing/2014/main" id="{198C05D8-4673-47D3-B14B-F5E8DE4C96F5}"/>
                </a:ext>
              </a:extLst>
            </p:cNvPr>
            <p:cNvCxnSpPr>
              <a:endCxn id="31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13">
            <a:extLst>
              <a:ext uri="{FF2B5EF4-FFF2-40B4-BE49-F238E27FC236}">
                <a16:creationId xmlns:a16="http://schemas.microsoft.com/office/drawing/2014/main" id="{240A8DBA-EF3D-4B03-B77F-2DF0406BCA56}"/>
              </a:ext>
            </a:extLst>
          </p:cNvPr>
          <p:cNvSpPr/>
          <p:nvPr/>
        </p:nvSpPr>
        <p:spPr bwMode="auto">
          <a:xfrm>
            <a:off x="8030500" y="1926204"/>
            <a:ext cx="879797" cy="295199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5" name="Isosceles Triangle 14">
            <a:extLst>
              <a:ext uri="{FF2B5EF4-FFF2-40B4-BE49-F238E27FC236}">
                <a16:creationId xmlns:a16="http://schemas.microsoft.com/office/drawing/2014/main" id="{C614132D-F098-45F4-A462-644A6ED145BD}"/>
              </a:ext>
            </a:extLst>
          </p:cNvPr>
          <p:cNvSpPr/>
          <p:nvPr/>
        </p:nvSpPr>
        <p:spPr bwMode="auto">
          <a:xfrm rot="5400000">
            <a:off x="9278238" y="3597335"/>
            <a:ext cx="412011" cy="661438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24A3E35F-2E25-4032-A977-EA675489BACF}"/>
              </a:ext>
            </a:extLst>
          </p:cNvPr>
          <p:cNvSpPr/>
          <p:nvPr/>
        </p:nvSpPr>
        <p:spPr bwMode="auto">
          <a:xfrm>
            <a:off x="9087566" y="1936063"/>
            <a:ext cx="879797" cy="295199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37432C1D-F812-4B2D-BFB5-AAF654C71102}"/>
              </a:ext>
            </a:extLst>
          </p:cNvPr>
          <p:cNvSpPr txBox="1"/>
          <p:nvPr/>
        </p:nvSpPr>
        <p:spPr>
          <a:xfrm rot="16200000">
            <a:off x="6455910" y="2370471"/>
            <a:ext cx="191115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Convolution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176CA113-4E8F-47A5-A61E-08C949435CFE}"/>
              </a:ext>
            </a:extLst>
          </p:cNvPr>
          <p:cNvSpPr txBox="1"/>
          <p:nvPr/>
        </p:nvSpPr>
        <p:spPr>
          <a:xfrm rot="16200000">
            <a:off x="7880787" y="2736341"/>
            <a:ext cx="11792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ReLU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5F0B1004-91D6-444C-B7D4-231C575A0CA3}"/>
              </a:ext>
            </a:extLst>
          </p:cNvPr>
          <p:cNvSpPr txBox="1"/>
          <p:nvPr/>
        </p:nvSpPr>
        <p:spPr>
          <a:xfrm rot="16200000">
            <a:off x="8651866" y="2487870"/>
            <a:ext cx="175119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Pooling</a:t>
            </a:r>
          </a:p>
        </p:txBody>
      </p:sp>
      <p:pic>
        <p:nvPicPr>
          <p:cNvPr id="40" name="Picture 20">
            <a:extLst>
              <a:ext uri="{FF2B5EF4-FFF2-40B4-BE49-F238E27FC236}">
                <a16:creationId xmlns:a16="http://schemas.microsoft.com/office/drawing/2014/main" id="{54919652-01E7-43AE-A69C-98AD1DC0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050" y="2140564"/>
            <a:ext cx="2657886" cy="2576871"/>
          </a:xfrm>
          <a:prstGeom prst="rect">
            <a:avLst/>
          </a:prstGeom>
        </p:spPr>
      </p:pic>
      <p:pic>
        <p:nvPicPr>
          <p:cNvPr id="41" name="Picture 21">
            <a:extLst>
              <a:ext uri="{FF2B5EF4-FFF2-40B4-BE49-F238E27FC236}">
                <a16:creationId xmlns:a16="http://schemas.microsoft.com/office/drawing/2014/main" id="{86815524-14F6-4E3C-8AC1-FB05BA254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413" y="1728827"/>
            <a:ext cx="1141358" cy="1138903"/>
          </a:xfrm>
          <a:prstGeom prst="rect">
            <a:avLst/>
          </a:prstGeom>
        </p:spPr>
      </p:pic>
      <p:pic>
        <p:nvPicPr>
          <p:cNvPr id="42" name="Picture 22">
            <a:extLst>
              <a:ext uri="{FF2B5EF4-FFF2-40B4-BE49-F238E27FC236}">
                <a16:creationId xmlns:a16="http://schemas.microsoft.com/office/drawing/2014/main" id="{C5D8480D-1A70-4869-93F2-E3C1BB779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413" y="4319627"/>
            <a:ext cx="1141358" cy="1138903"/>
          </a:xfrm>
          <a:prstGeom prst="rect">
            <a:avLst/>
          </a:prstGeom>
        </p:spPr>
      </p:pic>
      <p:pic>
        <p:nvPicPr>
          <p:cNvPr id="43" name="Picture 23">
            <a:extLst>
              <a:ext uri="{FF2B5EF4-FFF2-40B4-BE49-F238E27FC236}">
                <a16:creationId xmlns:a16="http://schemas.microsoft.com/office/drawing/2014/main" id="{F64D72BA-7ED8-4B3C-89BE-4BE770E75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4890" y="3021592"/>
            <a:ext cx="1141699" cy="1139243"/>
          </a:xfrm>
          <a:prstGeom prst="rect">
            <a:avLst/>
          </a:prstGeom>
        </p:spPr>
      </p:pic>
      <p:cxnSp>
        <p:nvCxnSpPr>
          <p:cNvPr id="44" name="Straight Arrow Connector 24">
            <a:extLst>
              <a:ext uri="{FF2B5EF4-FFF2-40B4-BE49-F238E27FC236}">
                <a16:creationId xmlns:a16="http://schemas.microsoft.com/office/drawing/2014/main" id="{0B515EE9-11B5-4B78-8EDF-320056716B48}"/>
              </a:ext>
            </a:extLst>
          </p:cNvPr>
          <p:cNvCxnSpPr>
            <a:cxnSpLocks/>
          </p:cNvCxnSpPr>
          <p:nvPr/>
        </p:nvCxnSpPr>
        <p:spPr>
          <a:xfrm>
            <a:off x="9992139" y="3557627"/>
            <a:ext cx="54858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5">
            <a:extLst>
              <a:ext uri="{FF2B5EF4-FFF2-40B4-BE49-F238E27FC236}">
                <a16:creationId xmlns:a16="http://schemas.microsoft.com/office/drawing/2014/main" id="{A6F453AA-25FC-4FBD-9060-7875D9D41F71}"/>
              </a:ext>
            </a:extLst>
          </p:cNvPr>
          <p:cNvCxnSpPr>
            <a:cxnSpLocks/>
          </p:cNvCxnSpPr>
          <p:nvPr/>
        </p:nvCxnSpPr>
        <p:spPr>
          <a:xfrm>
            <a:off x="6443660" y="3576864"/>
            <a:ext cx="50142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53609141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Picture 18">
            <a:extLst>
              <a:ext uri="{FF2B5EF4-FFF2-40B4-BE49-F238E27FC236}">
                <a16:creationId xmlns:a16="http://schemas.microsoft.com/office/drawing/2014/main" id="{486B5188-D149-4DD6-BFD8-D12CA34B8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98" y="2386993"/>
            <a:ext cx="2013657" cy="1952279"/>
          </a:xfrm>
          <a:prstGeom prst="rect">
            <a:avLst/>
          </a:prstGeom>
        </p:spPr>
      </p:pic>
      <p:cxnSp>
        <p:nvCxnSpPr>
          <p:cNvPr id="26" name="Straight Arrow Connector 23">
            <a:extLst>
              <a:ext uri="{FF2B5EF4-FFF2-40B4-BE49-F238E27FC236}">
                <a16:creationId xmlns:a16="http://schemas.microsoft.com/office/drawing/2014/main" id="{F5D3BB11-0F1E-4AB9-AE2D-79CBC595125B}"/>
              </a:ext>
            </a:extLst>
          </p:cNvPr>
          <p:cNvCxnSpPr/>
          <p:nvPr/>
        </p:nvCxnSpPr>
        <p:spPr>
          <a:xfrm>
            <a:off x="2474498" y="3329794"/>
            <a:ext cx="5334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5">
            <a:extLst>
              <a:ext uri="{FF2B5EF4-FFF2-40B4-BE49-F238E27FC236}">
                <a16:creationId xmlns:a16="http://schemas.microsoft.com/office/drawing/2014/main" id="{B1BED55E-DC9F-4F36-BFA4-304119FE6F1C}"/>
              </a:ext>
            </a:extLst>
          </p:cNvPr>
          <p:cNvCxnSpPr/>
          <p:nvPr/>
        </p:nvCxnSpPr>
        <p:spPr>
          <a:xfrm>
            <a:off x="10323098" y="3277751"/>
            <a:ext cx="5334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54">
            <a:extLst>
              <a:ext uri="{FF2B5EF4-FFF2-40B4-BE49-F238E27FC236}">
                <a16:creationId xmlns:a16="http://schemas.microsoft.com/office/drawing/2014/main" id="{4C5E0E5F-A02B-49E6-B0F8-4BBA155F9D8E}"/>
              </a:ext>
            </a:extLst>
          </p:cNvPr>
          <p:cNvGrpSpPr/>
          <p:nvPr/>
        </p:nvGrpSpPr>
        <p:grpSpPr>
          <a:xfrm>
            <a:off x="3160201" y="2287151"/>
            <a:ext cx="6961673" cy="2283698"/>
            <a:chOff x="3093940" y="2623957"/>
            <a:chExt cx="8534497" cy="2799645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1A8CE9F6-C734-4511-9E44-CAA5830F9BEF}"/>
                </a:ext>
              </a:extLst>
            </p:cNvPr>
            <p:cNvGrpSpPr/>
            <p:nvPr/>
          </p:nvGrpSpPr>
          <p:grpSpPr>
            <a:xfrm>
              <a:off x="5374783" y="4294369"/>
              <a:ext cx="622013" cy="654878"/>
              <a:chOff x="4740385" y="3954462"/>
              <a:chExt cx="487252" cy="512996"/>
            </a:xfrm>
          </p:grpSpPr>
          <p:sp>
            <p:nvSpPr>
              <p:cNvPr id="87" name="Oval 4">
                <a:extLst>
                  <a:ext uri="{FF2B5EF4-FFF2-40B4-BE49-F238E27FC236}">
                    <a16:creationId xmlns:a16="http://schemas.microsoft.com/office/drawing/2014/main" id="{0D884427-6681-408B-83C1-BFAD00EF80D9}"/>
                  </a:ext>
                </a:extLst>
              </p:cNvPr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88" name="Straight Connector 5">
                <a:extLst>
                  <a:ext uri="{FF2B5EF4-FFF2-40B4-BE49-F238E27FC236}">
                    <a16:creationId xmlns:a16="http://schemas.microsoft.com/office/drawing/2014/main" id="{7B225043-140C-4DF7-90DC-C0EEA89608E5}"/>
                  </a:ext>
                </a:extLst>
              </p:cNvPr>
              <p:cNvCxnSpPr>
                <a:stCxn id="87" idx="1"/>
                <a:endCxn id="87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6">
                <a:extLst>
                  <a:ext uri="{FF2B5EF4-FFF2-40B4-BE49-F238E27FC236}">
                    <a16:creationId xmlns:a16="http://schemas.microsoft.com/office/drawing/2014/main" id="{0FFD18FC-4240-402D-AC5A-F926F06D8605}"/>
                  </a:ext>
                </a:extLst>
              </p:cNvPr>
              <p:cNvCxnSpPr>
                <a:stCxn id="87" idx="7"/>
                <a:endCxn id="87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7">
              <a:extLst>
                <a:ext uri="{FF2B5EF4-FFF2-40B4-BE49-F238E27FC236}">
                  <a16:creationId xmlns:a16="http://schemas.microsoft.com/office/drawing/2014/main" id="{80A4EE1C-D52A-4BCE-A3CB-69A7932771B8}"/>
                </a:ext>
              </a:extLst>
            </p:cNvPr>
            <p:cNvSpPr/>
            <p:nvPr/>
          </p:nvSpPr>
          <p:spPr bwMode="auto">
            <a:xfrm>
              <a:off x="5237052" y="2645298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50" name="Group 8">
              <a:extLst>
                <a:ext uri="{FF2B5EF4-FFF2-40B4-BE49-F238E27FC236}">
                  <a16:creationId xmlns:a16="http://schemas.microsoft.com/office/drawing/2014/main" id="{8D64C3FE-CB78-45D6-8F4C-F5627E4655ED}"/>
                </a:ext>
              </a:extLst>
            </p:cNvPr>
            <p:cNvGrpSpPr/>
            <p:nvPr/>
          </p:nvGrpSpPr>
          <p:grpSpPr>
            <a:xfrm>
              <a:off x="6487316" y="4301010"/>
              <a:ext cx="617497" cy="650122"/>
              <a:chOff x="5154100" y="3720044"/>
              <a:chExt cx="801662" cy="844018"/>
            </a:xfrm>
          </p:grpSpPr>
          <p:sp>
            <p:nvSpPr>
              <p:cNvPr id="84" name="Oval 9">
                <a:extLst>
                  <a:ext uri="{FF2B5EF4-FFF2-40B4-BE49-F238E27FC236}">
                    <a16:creationId xmlns:a16="http://schemas.microsoft.com/office/drawing/2014/main" id="{7AAC44F0-F883-4C66-BDFB-90DECF97D8A3}"/>
                  </a:ext>
                </a:extLst>
              </p:cNvPr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85" name="Straight Connector 10">
                <a:extLst>
                  <a:ext uri="{FF2B5EF4-FFF2-40B4-BE49-F238E27FC236}">
                    <a16:creationId xmlns:a16="http://schemas.microsoft.com/office/drawing/2014/main" id="{7A08B783-9330-4D22-8F08-753B87DAEA1D}"/>
                  </a:ext>
                </a:extLst>
              </p:cNvPr>
              <p:cNvCxnSpPr>
                <a:stCxn id="84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11">
                <a:extLst>
                  <a:ext uri="{FF2B5EF4-FFF2-40B4-BE49-F238E27FC236}">
                    <a16:creationId xmlns:a16="http://schemas.microsoft.com/office/drawing/2014/main" id="{F40EBD13-9444-4CE4-A18E-09172D03B888}"/>
                  </a:ext>
                </a:extLst>
              </p:cNvPr>
              <p:cNvCxnSpPr>
                <a:endCxn id="84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407834FF-7F2B-459B-9037-65388FA62721}"/>
                </a:ext>
              </a:extLst>
            </p:cNvPr>
            <p:cNvSpPr/>
            <p:nvPr/>
          </p:nvSpPr>
          <p:spPr bwMode="auto">
            <a:xfrm>
              <a:off x="6323073" y="2637721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2" name="Isosceles Triangle 13">
              <a:extLst>
                <a:ext uri="{FF2B5EF4-FFF2-40B4-BE49-F238E27FC236}">
                  <a16:creationId xmlns:a16="http://schemas.microsoft.com/office/drawing/2014/main" id="{C12190A8-8872-4DC9-88FC-348F553EFEFA}"/>
                </a:ext>
              </a:extLst>
            </p:cNvPr>
            <p:cNvSpPr/>
            <p:nvPr/>
          </p:nvSpPr>
          <p:spPr bwMode="auto">
            <a:xfrm rot="5400000">
              <a:off x="7675271" y="4253898"/>
              <a:ext cx="443006" cy="711197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3" name="Rectangle 14">
              <a:extLst>
                <a:ext uri="{FF2B5EF4-FFF2-40B4-BE49-F238E27FC236}">
                  <a16:creationId xmlns:a16="http://schemas.microsoft.com/office/drawing/2014/main" id="{5918051A-82BA-4E9D-A38C-4F49A194D10C}"/>
                </a:ext>
              </a:extLst>
            </p:cNvPr>
            <p:cNvSpPr/>
            <p:nvPr/>
          </p:nvSpPr>
          <p:spPr bwMode="auto">
            <a:xfrm>
              <a:off x="7424638" y="2645298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4" name="TextBox 15">
              <a:extLst>
                <a:ext uri="{FF2B5EF4-FFF2-40B4-BE49-F238E27FC236}">
                  <a16:creationId xmlns:a16="http://schemas.microsoft.com/office/drawing/2014/main" id="{29AA7FF1-F97F-4737-8D73-F70D280D6E19}"/>
                </a:ext>
              </a:extLst>
            </p:cNvPr>
            <p:cNvSpPr txBox="1"/>
            <p:nvPr/>
          </p:nvSpPr>
          <p:spPr>
            <a:xfrm rot="16200000">
              <a:off x="4865810" y="3159591"/>
              <a:ext cx="1634544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55" name="TextBox 16">
              <a:extLst>
                <a:ext uri="{FF2B5EF4-FFF2-40B4-BE49-F238E27FC236}">
                  <a16:creationId xmlns:a16="http://schemas.microsoft.com/office/drawing/2014/main" id="{509B8F7E-7E44-43C2-8ED4-3970BBA09EA6}"/>
                </a:ext>
              </a:extLst>
            </p:cNvPr>
            <p:cNvSpPr txBox="1"/>
            <p:nvPr/>
          </p:nvSpPr>
          <p:spPr>
            <a:xfrm rot="16200000">
              <a:off x="6293900" y="3154817"/>
              <a:ext cx="946579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6" name="TextBox 17">
              <a:extLst>
                <a:ext uri="{FF2B5EF4-FFF2-40B4-BE49-F238E27FC236}">
                  <a16:creationId xmlns:a16="http://schemas.microsoft.com/office/drawing/2014/main" id="{39D366A1-A22F-4706-8A22-E789086C2C07}"/>
                </a:ext>
              </a:extLst>
            </p:cNvPr>
            <p:cNvSpPr txBox="1"/>
            <p:nvPr/>
          </p:nvSpPr>
          <p:spPr>
            <a:xfrm rot="16200000">
              <a:off x="7311003" y="3169228"/>
              <a:ext cx="1187430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  <p:grpSp>
          <p:nvGrpSpPr>
            <p:cNvPr id="57" name="Group 26">
              <a:extLst>
                <a:ext uri="{FF2B5EF4-FFF2-40B4-BE49-F238E27FC236}">
                  <a16:creationId xmlns:a16="http://schemas.microsoft.com/office/drawing/2014/main" id="{95C16467-C32F-47CA-BC0E-755295AC24DD}"/>
                </a:ext>
              </a:extLst>
            </p:cNvPr>
            <p:cNvGrpSpPr/>
            <p:nvPr/>
          </p:nvGrpSpPr>
          <p:grpSpPr>
            <a:xfrm>
              <a:off x="3231671" y="4301946"/>
              <a:ext cx="622013" cy="654878"/>
              <a:chOff x="4740385" y="3954462"/>
              <a:chExt cx="487252" cy="512996"/>
            </a:xfrm>
          </p:grpSpPr>
          <p:sp>
            <p:nvSpPr>
              <p:cNvPr id="81" name="Oval 27">
                <a:extLst>
                  <a:ext uri="{FF2B5EF4-FFF2-40B4-BE49-F238E27FC236}">
                    <a16:creationId xmlns:a16="http://schemas.microsoft.com/office/drawing/2014/main" id="{4EFCCFC3-4F13-44B8-8A3A-35A6EF647F60}"/>
                  </a:ext>
                </a:extLst>
              </p:cNvPr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82" name="Straight Connector 28">
                <a:extLst>
                  <a:ext uri="{FF2B5EF4-FFF2-40B4-BE49-F238E27FC236}">
                    <a16:creationId xmlns:a16="http://schemas.microsoft.com/office/drawing/2014/main" id="{681F4E0E-A36A-436C-9F80-B7046B592EDE}"/>
                  </a:ext>
                </a:extLst>
              </p:cNvPr>
              <p:cNvCxnSpPr>
                <a:stCxn id="81" idx="1"/>
                <a:endCxn id="81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29">
                <a:extLst>
                  <a:ext uri="{FF2B5EF4-FFF2-40B4-BE49-F238E27FC236}">
                    <a16:creationId xmlns:a16="http://schemas.microsoft.com/office/drawing/2014/main" id="{DB73BADE-EBA2-40A6-BBEB-F6E4924138E6}"/>
                  </a:ext>
                </a:extLst>
              </p:cNvPr>
              <p:cNvCxnSpPr>
                <a:stCxn id="81" idx="7"/>
                <a:endCxn id="81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30">
              <a:extLst>
                <a:ext uri="{FF2B5EF4-FFF2-40B4-BE49-F238E27FC236}">
                  <a16:creationId xmlns:a16="http://schemas.microsoft.com/office/drawing/2014/main" id="{4A01C309-33A3-433E-A9C8-2A11D7A24546}"/>
                </a:ext>
              </a:extLst>
            </p:cNvPr>
            <p:cNvSpPr/>
            <p:nvPr/>
          </p:nvSpPr>
          <p:spPr bwMode="auto">
            <a:xfrm>
              <a:off x="3093940" y="2652874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59" name="Group 31">
              <a:extLst>
                <a:ext uri="{FF2B5EF4-FFF2-40B4-BE49-F238E27FC236}">
                  <a16:creationId xmlns:a16="http://schemas.microsoft.com/office/drawing/2014/main" id="{058F8FF8-E60A-477C-8310-1ECAEA6D0F43}"/>
                </a:ext>
              </a:extLst>
            </p:cNvPr>
            <p:cNvGrpSpPr/>
            <p:nvPr/>
          </p:nvGrpSpPr>
          <p:grpSpPr>
            <a:xfrm>
              <a:off x="4344204" y="4308586"/>
              <a:ext cx="617497" cy="650122"/>
              <a:chOff x="5154100" y="3720044"/>
              <a:chExt cx="801662" cy="844018"/>
            </a:xfrm>
          </p:grpSpPr>
          <p:sp>
            <p:nvSpPr>
              <p:cNvPr id="78" name="Oval 32">
                <a:extLst>
                  <a:ext uri="{FF2B5EF4-FFF2-40B4-BE49-F238E27FC236}">
                    <a16:creationId xmlns:a16="http://schemas.microsoft.com/office/drawing/2014/main" id="{DEEBEB52-57E0-4907-AC21-AAB4141245D5}"/>
                  </a:ext>
                </a:extLst>
              </p:cNvPr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79" name="Straight Connector 33">
                <a:extLst>
                  <a:ext uri="{FF2B5EF4-FFF2-40B4-BE49-F238E27FC236}">
                    <a16:creationId xmlns:a16="http://schemas.microsoft.com/office/drawing/2014/main" id="{1A2AB96F-E585-473C-90FE-2BE403183132}"/>
                  </a:ext>
                </a:extLst>
              </p:cNvPr>
              <p:cNvCxnSpPr>
                <a:stCxn id="78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34">
                <a:extLst>
                  <a:ext uri="{FF2B5EF4-FFF2-40B4-BE49-F238E27FC236}">
                    <a16:creationId xmlns:a16="http://schemas.microsoft.com/office/drawing/2014/main" id="{938CFCAB-DFFE-433A-B1C3-D3B258E5443B}"/>
                  </a:ext>
                </a:extLst>
              </p:cNvPr>
              <p:cNvCxnSpPr>
                <a:endCxn id="78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35">
              <a:extLst>
                <a:ext uri="{FF2B5EF4-FFF2-40B4-BE49-F238E27FC236}">
                  <a16:creationId xmlns:a16="http://schemas.microsoft.com/office/drawing/2014/main" id="{23F33B79-8C2B-423F-BA69-152F5FA9B0EA}"/>
                </a:ext>
              </a:extLst>
            </p:cNvPr>
            <p:cNvSpPr/>
            <p:nvPr/>
          </p:nvSpPr>
          <p:spPr bwMode="auto">
            <a:xfrm>
              <a:off x="4179962" y="2645298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1" name="TextBox 36">
              <a:extLst>
                <a:ext uri="{FF2B5EF4-FFF2-40B4-BE49-F238E27FC236}">
                  <a16:creationId xmlns:a16="http://schemas.microsoft.com/office/drawing/2014/main" id="{4535FBF7-3A4E-4429-9B89-F3F64CAC65FD}"/>
                </a:ext>
              </a:extLst>
            </p:cNvPr>
            <p:cNvSpPr txBox="1"/>
            <p:nvPr/>
          </p:nvSpPr>
          <p:spPr>
            <a:xfrm rot="16200000">
              <a:off x="2722699" y="3167167"/>
              <a:ext cx="1634544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62" name="TextBox 37">
              <a:extLst>
                <a:ext uri="{FF2B5EF4-FFF2-40B4-BE49-F238E27FC236}">
                  <a16:creationId xmlns:a16="http://schemas.microsoft.com/office/drawing/2014/main" id="{8BC565AA-F5A5-4B71-91C1-A44B31480D43}"/>
                </a:ext>
              </a:extLst>
            </p:cNvPr>
            <p:cNvSpPr txBox="1"/>
            <p:nvPr/>
          </p:nvSpPr>
          <p:spPr>
            <a:xfrm rot="16200000">
              <a:off x="4150788" y="3162395"/>
              <a:ext cx="946579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63" name="Group 39">
              <a:extLst>
                <a:ext uri="{FF2B5EF4-FFF2-40B4-BE49-F238E27FC236}">
                  <a16:creationId xmlns:a16="http://schemas.microsoft.com/office/drawing/2014/main" id="{2E3BF97A-910A-444A-B3EB-10274B81F47B}"/>
                </a:ext>
              </a:extLst>
            </p:cNvPr>
            <p:cNvGrpSpPr/>
            <p:nvPr/>
          </p:nvGrpSpPr>
          <p:grpSpPr>
            <a:xfrm>
              <a:off x="8632599" y="4280605"/>
              <a:ext cx="622013" cy="654878"/>
              <a:chOff x="4740385" y="3954462"/>
              <a:chExt cx="487252" cy="512996"/>
            </a:xfrm>
          </p:grpSpPr>
          <p:sp>
            <p:nvSpPr>
              <p:cNvPr id="75" name="Oval 40">
                <a:extLst>
                  <a:ext uri="{FF2B5EF4-FFF2-40B4-BE49-F238E27FC236}">
                    <a16:creationId xmlns:a16="http://schemas.microsoft.com/office/drawing/2014/main" id="{CDE59846-0187-4047-8578-04EF93FD2F6E}"/>
                  </a:ext>
                </a:extLst>
              </p:cNvPr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76" name="Straight Connector 41">
                <a:extLst>
                  <a:ext uri="{FF2B5EF4-FFF2-40B4-BE49-F238E27FC236}">
                    <a16:creationId xmlns:a16="http://schemas.microsoft.com/office/drawing/2014/main" id="{99C29785-F3E2-47DB-A04F-886F84AF967D}"/>
                  </a:ext>
                </a:extLst>
              </p:cNvPr>
              <p:cNvCxnSpPr>
                <a:stCxn id="75" idx="1"/>
                <a:endCxn id="75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42">
                <a:extLst>
                  <a:ext uri="{FF2B5EF4-FFF2-40B4-BE49-F238E27FC236}">
                    <a16:creationId xmlns:a16="http://schemas.microsoft.com/office/drawing/2014/main" id="{DEE8054B-84C4-4045-A361-4A91AE11A246}"/>
                  </a:ext>
                </a:extLst>
              </p:cNvPr>
              <p:cNvCxnSpPr>
                <a:stCxn id="75" idx="7"/>
                <a:endCxn id="75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Rectangle 43">
              <a:extLst>
                <a:ext uri="{FF2B5EF4-FFF2-40B4-BE49-F238E27FC236}">
                  <a16:creationId xmlns:a16="http://schemas.microsoft.com/office/drawing/2014/main" id="{DBAB4A3E-E667-48F0-ADC2-7028D6ED9350}"/>
                </a:ext>
              </a:extLst>
            </p:cNvPr>
            <p:cNvSpPr/>
            <p:nvPr/>
          </p:nvSpPr>
          <p:spPr bwMode="auto">
            <a:xfrm>
              <a:off x="8494868" y="2631534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65" name="Group 44">
              <a:extLst>
                <a:ext uri="{FF2B5EF4-FFF2-40B4-BE49-F238E27FC236}">
                  <a16:creationId xmlns:a16="http://schemas.microsoft.com/office/drawing/2014/main" id="{9B8C6271-0946-4201-BCEA-4C3579835DC0}"/>
                </a:ext>
              </a:extLst>
            </p:cNvPr>
            <p:cNvGrpSpPr/>
            <p:nvPr/>
          </p:nvGrpSpPr>
          <p:grpSpPr>
            <a:xfrm>
              <a:off x="9745132" y="4287246"/>
              <a:ext cx="617497" cy="650122"/>
              <a:chOff x="5154100" y="3720044"/>
              <a:chExt cx="801662" cy="844018"/>
            </a:xfrm>
          </p:grpSpPr>
          <p:sp>
            <p:nvSpPr>
              <p:cNvPr id="72" name="Oval 45">
                <a:extLst>
                  <a:ext uri="{FF2B5EF4-FFF2-40B4-BE49-F238E27FC236}">
                    <a16:creationId xmlns:a16="http://schemas.microsoft.com/office/drawing/2014/main" id="{74B0782E-74CE-4CEA-8518-AE99E94E25EC}"/>
                  </a:ext>
                </a:extLst>
              </p:cNvPr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73" name="Straight Connector 46">
                <a:extLst>
                  <a:ext uri="{FF2B5EF4-FFF2-40B4-BE49-F238E27FC236}">
                    <a16:creationId xmlns:a16="http://schemas.microsoft.com/office/drawing/2014/main" id="{88119B95-6289-409E-891B-FE0B26D30E4F}"/>
                  </a:ext>
                </a:extLst>
              </p:cNvPr>
              <p:cNvCxnSpPr>
                <a:stCxn id="72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47">
                <a:extLst>
                  <a:ext uri="{FF2B5EF4-FFF2-40B4-BE49-F238E27FC236}">
                    <a16:creationId xmlns:a16="http://schemas.microsoft.com/office/drawing/2014/main" id="{68E3AB08-8116-41E9-8870-9031FC907A02}"/>
                  </a:ext>
                </a:extLst>
              </p:cNvPr>
              <p:cNvCxnSpPr>
                <a:endCxn id="72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48">
              <a:extLst>
                <a:ext uri="{FF2B5EF4-FFF2-40B4-BE49-F238E27FC236}">
                  <a16:creationId xmlns:a16="http://schemas.microsoft.com/office/drawing/2014/main" id="{96F2C6C7-51B8-43BD-9D1B-E205F3C92FF4}"/>
                </a:ext>
              </a:extLst>
            </p:cNvPr>
            <p:cNvSpPr/>
            <p:nvPr/>
          </p:nvSpPr>
          <p:spPr bwMode="auto">
            <a:xfrm>
              <a:off x="9580889" y="2623957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7" name="Isosceles Triangle 49">
              <a:extLst>
                <a:ext uri="{FF2B5EF4-FFF2-40B4-BE49-F238E27FC236}">
                  <a16:creationId xmlns:a16="http://schemas.microsoft.com/office/drawing/2014/main" id="{08B5F906-8DE8-4694-953F-98DE89925A00}"/>
                </a:ext>
              </a:extLst>
            </p:cNvPr>
            <p:cNvSpPr/>
            <p:nvPr/>
          </p:nvSpPr>
          <p:spPr bwMode="auto">
            <a:xfrm rot="5400000">
              <a:off x="10933087" y="4240134"/>
              <a:ext cx="443006" cy="711197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8" name="Rectangle 50">
              <a:extLst>
                <a:ext uri="{FF2B5EF4-FFF2-40B4-BE49-F238E27FC236}">
                  <a16:creationId xmlns:a16="http://schemas.microsoft.com/office/drawing/2014/main" id="{5F9B2E07-D910-46BD-9C77-F63CA6CC0239}"/>
                </a:ext>
              </a:extLst>
            </p:cNvPr>
            <p:cNvSpPr/>
            <p:nvPr/>
          </p:nvSpPr>
          <p:spPr bwMode="auto">
            <a:xfrm>
              <a:off x="10682454" y="2631534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9" name="TextBox 51">
              <a:extLst>
                <a:ext uri="{FF2B5EF4-FFF2-40B4-BE49-F238E27FC236}">
                  <a16:creationId xmlns:a16="http://schemas.microsoft.com/office/drawing/2014/main" id="{29053664-27C5-44F1-A373-8B7897B9D7D4}"/>
                </a:ext>
              </a:extLst>
            </p:cNvPr>
            <p:cNvSpPr txBox="1"/>
            <p:nvPr/>
          </p:nvSpPr>
          <p:spPr>
            <a:xfrm rot="16200000">
              <a:off x="8123626" y="3145826"/>
              <a:ext cx="1634544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70" name="TextBox 52">
              <a:extLst>
                <a:ext uri="{FF2B5EF4-FFF2-40B4-BE49-F238E27FC236}">
                  <a16:creationId xmlns:a16="http://schemas.microsoft.com/office/drawing/2014/main" id="{25D9CE7E-061D-4E5E-AEE3-92379AEBCB7B}"/>
                </a:ext>
              </a:extLst>
            </p:cNvPr>
            <p:cNvSpPr txBox="1"/>
            <p:nvPr/>
          </p:nvSpPr>
          <p:spPr>
            <a:xfrm rot="16200000">
              <a:off x="9551716" y="3141054"/>
              <a:ext cx="946579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1" name="TextBox 53">
              <a:extLst>
                <a:ext uri="{FF2B5EF4-FFF2-40B4-BE49-F238E27FC236}">
                  <a16:creationId xmlns:a16="http://schemas.microsoft.com/office/drawing/2014/main" id="{65CCEE47-1D98-4E94-B83F-A31DE71D1357}"/>
                </a:ext>
              </a:extLst>
            </p:cNvPr>
            <p:cNvSpPr txBox="1"/>
            <p:nvPr/>
          </p:nvSpPr>
          <p:spPr>
            <a:xfrm rot="16200000">
              <a:off x="10568819" y="3155463"/>
              <a:ext cx="1187430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</p:grpSp>
      <p:pic>
        <p:nvPicPr>
          <p:cNvPr id="90" name="Picture 55">
            <a:extLst>
              <a:ext uri="{FF2B5EF4-FFF2-40B4-BE49-F238E27FC236}">
                <a16:creationId xmlns:a16="http://schemas.microsoft.com/office/drawing/2014/main" id="{6DF3E9EB-0838-4A78-BD95-314BE88F7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135" y="2079565"/>
            <a:ext cx="653906" cy="652500"/>
          </a:xfrm>
          <a:prstGeom prst="rect">
            <a:avLst/>
          </a:prstGeom>
        </p:spPr>
      </p:pic>
      <p:pic>
        <p:nvPicPr>
          <p:cNvPr id="91" name="Picture 57">
            <a:extLst>
              <a:ext uri="{FF2B5EF4-FFF2-40B4-BE49-F238E27FC236}">
                <a16:creationId xmlns:a16="http://schemas.microsoft.com/office/drawing/2014/main" id="{58371FBB-149B-41AF-8B18-084AAC155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060" y="3876953"/>
            <a:ext cx="653906" cy="652500"/>
          </a:xfrm>
          <a:prstGeom prst="rect">
            <a:avLst/>
          </a:prstGeom>
        </p:spPr>
      </p:pic>
      <p:pic>
        <p:nvPicPr>
          <p:cNvPr id="92" name="Picture 59">
            <a:extLst>
              <a:ext uri="{FF2B5EF4-FFF2-40B4-BE49-F238E27FC236}">
                <a16:creationId xmlns:a16="http://schemas.microsoft.com/office/drawing/2014/main" id="{17E829AD-1390-420D-8A8D-05486B2C7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5060" y="3002640"/>
            <a:ext cx="653906" cy="652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5CB1F5E-FB0F-48A4-813E-31E5352A6815}"/>
              </a:ext>
            </a:extLst>
          </p:cNvPr>
          <p:cNvSpPr/>
          <p:nvPr/>
        </p:nvSpPr>
        <p:spPr>
          <a:xfrm>
            <a:off x="3057652" y="1259698"/>
            <a:ext cx="40126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stacking</a:t>
            </a:r>
            <a:endParaRPr lang="zh-TW" altLang="en-US" sz="4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097588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Flatten</a:t>
            </a:r>
            <a:b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b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 connected layer</a:t>
            </a:r>
          </a:p>
        </p:txBody>
      </p:sp>
      <p:cxnSp>
        <p:nvCxnSpPr>
          <p:cNvPr id="25" name="Straight Arrow Connector 3">
            <a:extLst>
              <a:ext uri="{FF2B5EF4-FFF2-40B4-BE49-F238E27FC236}">
                <a16:creationId xmlns:a16="http://schemas.microsoft.com/office/drawing/2014/main" id="{9B40922A-A616-4A2A-9D31-03D127BA64BD}"/>
              </a:ext>
            </a:extLst>
          </p:cNvPr>
          <p:cNvCxnSpPr/>
          <p:nvPr/>
        </p:nvCxnSpPr>
        <p:spPr>
          <a:xfrm>
            <a:off x="4640895" y="3630989"/>
            <a:ext cx="5334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>
            <a:extLst>
              <a:ext uri="{FF2B5EF4-FFF2-40B4-BE49-F238E27FC236}">
                <a16:creationId xmlns:a16="http://schemas.microsoft.com/office/drawing/2014/main" id="{D65ADA84-0246-44C0-B1AF-C2A6D2540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416" y="2352213"/>
            <a:ext cx="653906" cy="652500"/>
          </a:xfrm>
          <a:prstGeom prst="rect">
            <a:avLst/>
          </a:prstGeom>
        </p:spPr>
      </p:pic>
      <p:pic>
        <p:nvPicPr>
          <p:cNvPr id="46" name="Picture 5">
            <a:extLst>
              <a:ext uri="{FF2B5EF4-FFF2-40B4-BE49-F238E27FC236}">
                <a16:creationId xmlns:a16="http://schemas.microsoft.com/office/drawing/2014/main" id="{92B49285-6030-4F37-938A-585D95F1F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341" y="4149601"/>
            <a:ext cx="653906" cy="652500"/>
          </a:xfrm>
          <a:prstGeom prst="rect">
            <a:avLst/>
          </a:prstGeom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30504A4A-075A-423A-A525-D16CE3697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341" y="3275288"/>
            <a:ext cx="653906" cy="652500"/>
          </a:xfrm>
          <a:prstGeom prst="rect">
            <a:avLst/>
          </a:prstGeom>
        </p:spPr>
      </p:pic>
      <p:pic>
        <p:nvPicPr>
          <p:cNvPr id="48" name="Picture 8">
            <a:extLst>
              <a:ext uri="{FF2B5EF4-FFF2-40B4-BE49-F238E27FC236}">
                <a16:creationId xmlns:a16="http://schemas.microsoft.com/office/drawing/2014/main" id="{89DA1E8B-C7C8-4722-92B7-96CD19C4E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1168" y="1751288"/>
            <a:ext cx="331313" cy="3841050"/>
          </a:xfrm>
          <a:prstGeom prst="rect">
            <a:avLst/>
          </a:prstGeom>
        </p:spPr>
      </p:pic>
      <p:cxnSp>
        <p:nvCxnSpPr>
          <p:cNvPr id="49" name="Straight Connector 10">
            <a:extLst>
              <a:ext uri="{FF2B5EF4-FFF2-40B4-BE49-F238E27FC236}">
                <a16:creationId xmlns:a16="http://schemas.microsoft.com/office/drawing/2014/main" id="{E78E971A-788C-4207-88C5-AA9463CBD2EF}"/>
              </a:ext>
            </a:extLst>
          </p:cNvPr>
          <p:cNvCxnSpPr/>
          <p:nvPr/>
        </p:nvCxnSpPr>
        <p:spPr>
          <a:xfrm flipV="1">
            <a:off x="4460247" y="1751288"/>
            <a:ext cx="900921" cy="60092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12">
            <a:extLst>
              <a:ext uri="{FF2B5EF4-FFF2-40B4-BE49-F238E27FC236}">
                <a16:creationId xmlns:a16="http://schemas.microsoft.com/office/drawing/2014/main" id="{4DC19257-0177-4776-8D10-EF5BD28D0D01}"/>
              </a:ext>
            </a:extLst>
          </p:cNvPr>
          <p:cNvCxnSpPr/>
          <p:nvPr/>
        </p:nvCxnSpPr>
        <p:spPr>
          <a:xfrm>
            <a:off x="4460247" y="3004713"/>
            <a:ext cx="900921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13">
            <a:extLst>
              <a:ext uri="{FF2B5EF4-FFF2-40B4-BE49-F238E27FC236}">
                <a16:creationId xmlns:a16="http://schemas.microsoft.com/office/drawing/2014/main" id="{F4454658-C17F-4957-80E8-68931EDC297C}"/>
              </a:ext>
            </a:extLst>
          </p:cNvPr>
          <p:cNvCxnSpPr/>
          <p:nvPr/>
        </p:nvCxnSpPr>
        <p:spPr>
          <a:xfrm flipV="1">
            <a:off x="4460247" y="3004713"/>
            <a:ext cx="898846" cy="27057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16">
            <a:extLst>
              <a:ext uri="{FF2B5EF4-FFF2-40B4-BE49-F238E27FC236}">
                <a16:creationId xmlns:a16="http://schemas.microsoft.com/office/drawing/2014/main" id="{8B56F319-A70B-425C-BB0D-FEDF61BA3318}"/>
              </a:ext>
            </a:extLst>
          </p:cNvPr>
          <p:cNvCxnSpPr/>
          <p:nvPr/>
        </p:nvCxnSpPr>
        <p:spPr>
          <a:xfrm>
            <a:off x="4458172" y="3927789"/>
            <a:ext cx="900921" cy="33809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19">
            <a:extLst>
              <a:ext uri="{FF2B5EF4-FFF2-40B4-BE49-F238E27FC236}">
                <a16:creationId xmlns:a16="http://schemas.microsoft.com/office/drawing/2014/main" id="{BB6F467A-ABC4-4EE7-A0E9-FF377A9D3996}"/>
              </a:ext>
            </a:extLst>
          </p:cNvPr>
          <p:cNvCxnSpPr/>
          <p:nvPr/>
        </p:nvCxnSpPr>
        <p:spPr>
          <a:xfrm>
            <a:off x="4456097" y="4149601"/>
            <a:ext cx="902996" cy="12588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22">
            <a:extLst>
              <a:ext uri="{FF2B5EF4-FFF2-40B4-BE49-F238E27FC236}">
                <a16:creationId xmlns:a16="http://schemas.microsoft.com/office/drawing/2014/main" id="{6D3E157F-850F-4349-B3FD-5FA6D5AC79FF}"/>
              </a:ext>
            </a:extLst>
          </p:cNvPr>
          <p:cNvCxnSpPr/>
          <p:nvPr/>
        </p:nvCxnSpPr>
        <p:spPr>
          <a:xfrm>
            <a:off x="4456097" y="4802102"/>
            <a:ext cx="902996" cy="79023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25">
            <a:extLst>
              <a:ext uri="{FF2B5EF4-FFF2-40B4-BE49-F238E27FC236}">
                <a16:creationId xmlns:a16="http://schemas.microsoft.com/office/drawing/2014/main" id="{F73E85E5-82CF-4663-827D-67F995A0FF20}"/>
              </a:ext>
            </a:extLst>
          </p:cNvPr>
          <p:cNvCxnSpPr/>
          <p:nvPr/>
        </p:nvCxnSpPr>
        <p:spPr>
          <a:xfrm>
            <a:off x="4640895" y="4494488"/>
            <a:ext cx="533400" cy="30761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27">
            <a:extLst>
              <a:ext uri="{FF2B5EF4-FFF2-40B4-BE49-F238E27FC236}">
                <a16:creationId xmlns:a16="http://schemas.microsoft.com/office/drawing/2014/main" id="{C2704F0E-6E27-4AAB-A15A-B1EC8F0BCF38}"/>
              </a:ext>
            </a:extLst>
          </p:cNvPr>
          <p:cNvCxnSpPr/>
          <p:nvPr/>
        </p:nvCxnSpPr>
        <p:spPr>
          <a:xfrm flipV="1">
            <a:off x="4640895" y="2401163"/>
            <a:ext cx="609600" cy="27505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4A71E738-A616-4828-98C9-F3020C856F5C}"/>
              </a:ext>
            </a:extLst>
          </p:cNvPr>
          <p:cNvSpPr/>
          <p:nvPr/>
        </p:nvSpPr>
        <p:spPr>
          <a:xfrm>
            <a:off x="2784853" y="171728"/>
            <a:ext cx="85855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value gets a vote depends on how strongly a value predicts X or O.</a:t>
            </a:r>
          </a:p>
        </p:txBody>
      </p:sp>
      <p:sp>
        <p:nvSpPr>
          <p:cNvPr id="101" name="Rectangle 29">
            <a:extLst>
              <a:ext uri="{FF2B5EF4-FFF2-40B4-BE49-F238E27FC236}">
                <a16:creationId xmlns:a16="http://schemas.microsoft.com/office/drawing/2014/main" id="{6C4B11AB-3A01-41CD-B222-450288D4BE70}"/>
              </a:ext>
            </a:extLst>
          </p:cNvPr>
          <p:cNvSpPr/>
          <p:nvPr/>
        </p:nvSpPr>
        <p:spPr bwMode="auto">
          <a:xfrm>
            <a:off x="8988813" y="2104721"/>
            <a:ext cx="11430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tx1"/>
                </a:solidFill>
              </a:rPr>
              <a:t>X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33">
            <a:extLst>
              <a:ext uri="{FF2B5EF4-FFF2-40B4-BE49-F238E27FC236}">
                <a16:creationId xmlns:a16="http://schemas.microsoft.com/office/drawing/2014/main" id="{0DFBBB8E-1C92-40DF-8480-E74B2A51AC94}"/>
              </a:ext>
            </a:extLst>
          </p:cNvPr>
          <p:cNvCxnSpPr>
            <a:endCxn id="101" idx="1"/>
          </p:cNvCxnSpPr>
          <p:nvPr/>
        </p:nvCxnSpPr>
        <p:spPr>
          <a:xfrm>
            <a:off x="5693353" y="1956659"/>
            <a:ext cx="3295460" cy="71956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Arrow Connector 34">
            <a:extLst>
              <a:ext uri="{FF2B5EF4-FFF2-40B4-BE49-F238E27FC236}">
                <a16:creationId xmlns:a16="http://schemas.microsoft.com/office/drawing/2014/main" id="{009795E3-4FDE-4B21-AC6D-DFEC82F74A7E}"/>
              </a:ext>
            </a:extLst>
          </p:cNvPr>
          <p:cNvCxnSpPr>
            <a:endCxn id="101" idx="1"/>
          </p:cNvCxnSpPr>
          <p:nvPr/>
        </p:nvCxnSpPr>
        <p:spPr>
          <a:xfrm flipV="1">
            <a:off x="5666840" y="2676221"/>
            <a:ext cx="3321973" cy="21628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35">
            <a:extLst>
              <a:ext uri="{FF2B5EF4-FFF2-40B4-BE49-F238E27FC236}">
                <a16:creationId xmlns:a16="http://schemas.microsoft.com/office/drawing/2014/main" id="{E39DCECE-7930-4750-9F40-7BDCA3E57641}"/>
              </a:ext>
            </a:extLst>
          </p:cNvPr>
          <p:cNvCxnSpPr>
            <a:endCxn id="101" idx="1"/>
          </p:cNvCxnSpPr>
          <p:nvPr/>
        </p:nvCxnSpPr>
        <p:spPr>
          <a:xfrm flipV="1">
            <a:off x="5666840" y="2676221"/>
            <a:ext cx="3321973" cy="55081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Arrow Connector 36">
            <a:extLst>
              <a:ext uri="{FF2B5EF4-FFF2-40B4-BE49-F238E27FC236}">
                <a16:creationId xmlns:a16="http://schemas.microsoft.com/office/drawing/2014/main" id="{1795F926-EFD3-448F-A377-B54A47AFB257}"/>
              </a:ext>
            </a:extLst>
          </p:cNvPr>
          <p:cNvCxnSpPr>
            <a:endCxn id="101" idx="1"/>
          </p:cNvCxnSpPr>
          <p:nvPr/>
        </p:nvCxnSpPr>
        <p:spPr>
          <a:xfrm flipV="1">
            <a:off x="5666840" y="2676221"/>
            <a:ext cx="3321973" cy="21788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Straight Arrow Connector 37">
            <a:extLst>
              <a:ext uri="{FF2B5EF4-FFF2-40B4-BE49-F238E27FC236}">
                <a16:creationId xmlns:a16="http://schemas.microsoft.com/office/drawing/2014/main" id="{309C177B-0304-4A48-A7EF-00DF9F108E8D}"/>
              </a:ext>
            </a:extLst>
          </p:cNvPr>
          <p:cNvCxnSpPr>
            <a:endCxn id="101" idx="1"/>
          </p:cNvCxnSpPr>
          <p:nvPr/>
        </p:nvCxnSpPr>
        <p:spPr>
          <a:xfrm flipV="1">
            <a:off x="5666840" y="2676221"/>
            <a:ext cx="3321973" cy="244753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23">
            <a:extLst>
              <a:ext uri="{FF2B5EF4-FFF2-40B4-BE49-F238E27FC236}">
                <a16:creationId xmlns:a16="http://schemas.microsoft.com/office/drawing/2014/main" id="{09B7AEFD-E1FA-4C1A-8B7C-495673D135E9}"/>
              </a:ext>
            </a:extLst>
          </p:cNvPr>
          <p:cNvCxnSpPr>
            <a:endCxn id="101" idx="1"/>
          </p:cNvCxnSpPr>
          <p:nvPr/>
        </p:nvCxnSpPr>
        <p:spPr>
          <a:xfrm>
            <a:off x="5666840" y="2261459"/>
            <a:ext cx="3321973" cy="414762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26">
            <a:extLst>
              <a:ext uri="{FF2B5EF4-FFF2-40B4-BE49-F238E27FC236}">
                <a16:creationId xmlns:a16="http://schemas.microsoft.com/office/drawing/2014/main" id="{D4999CE6-9D3B-4E45-AE75-E79CA878A7B8}"/>
              </a:ext>
            </a:extLst>
          </p:cNvPr>
          <p:cNvCxnSpPr>
            <a:endCxn id="101" idx="1"/>
          </p:cNvCxnSpPr>
          <p:nvPr/>
        </p:nvCxnSpPr>
        <p:spPr>
          <a:xfrm>
            <a:off x="5666840" y="2566259"/>
            <a:ext cx="3321973" cy="109962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Arrow Connector 28">
            <a:extLst>
              <a:ext uri="{FF2B5EF4-FFF2-40B4-BE49-F238E27FC236}">
                <a16:creationId xmlns:a16="http://schemas.microsoft.com/office/drawing/2014/main" id="{0B8AB3C6-9D9A-4245-9DE7-15D41006704B}"/>
              </a:ext>
            </a:extLst>
          </p:cNvPr>
          <p:cNvCxnSpPr>
            <a:endCxn id="101" idx="1"/>
          </p:cNvCxnSpPr>
          <p:nvPr/>
        </p:nvCxnSpPr>
        <p:spPr>
          <a:xfrm flipV="1">
            <a:off x="5666840" y="2676221"/>
            <a:ext cx="3321973" cy="27856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Arrow Connector 30">
            <a:extLst>
              <a:ext uri="{FF2B5EF4-FFF2-40B4-BE49-F238E27FC236}">
                <a16:creationId xmlns:a16="http://schemas.microsoft.com/office/drawing/2014/main" id="{0C654144-676C-455F-8EE9-84FD23B48784}"/>
              </a:ext>
            </a:extLst>
          </p:cNvPr>
          <p:cNvCxnSpPr>
            <a:endCxn id="101" idx="1"/>
          </p:cNvCxnSpPr>
          <p:nvPr/>
        </p:nvCxnSpPr>
        <p:spPr>
          <a:xfrm flipV="1">
            <a:off x="5666840" y="2676221"/>
            <a:ext cx="3321973" cy="9144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Arrow Connector 32">
            <a:extLst>
              <a:ext uri="{FF2B5EF4-FFF2-40B4-BE49-F238E27FC236}">
                <a16:creationId xmlns:a16="http://schemas.microsoft.com/office/drawing/2014/main" id="{3308178D-33EA-49E3-A6DF-95FFB2C0C1E1}"/>
              </a:ext>
            </a:extLst>
          </p:cNvPr>
          <p:cNvCxnSpPr>
            <a:endCxn id="101" idx="1"/>
          </p:cNvCxnSpPr>
          <p:nvPr/>
        </p:nvCxnSpPr>
        <p:spPr>
          <a:xfrm flipV="1">
            <a:off x="5693353" y="2676221"/>
            <a:ext cx="3295460" cy="18712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38">
            <a:extLst>
              <a:ext uri="{FF2B5EF4-FFF2-40B4-BE49-F238E27FC236}">
                <a16:creationId xmlns:a16="http://schemas.microsoft.com/office/drawing/2014/main" id="{84942469-F0E8-4EB9-875A-D66351577F18}"/>
              </a:ext>
            </a:extLst>
          </p:cNvPr>
          <p:cNvCxnSpPr>
            <a:endCxn id="101" idx="1"/>
          </p:cNvCxnSpPr>
          <p:nvPr/>
        </p:nvCxnSpPr>
        <p:spPr>
          <a:xfrm flipV="1">
            <a:off x="5666840" y="2676221"/>
            <a:ext cx="3321973" cy="14902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Arrow Connector 39">
            <a:extLst>
              <a:ext uri="{FF2B5EF4-FFF2-40B4-BE49-F238E27FC236}">
                <a16:creationId xmlns:a16="http://schemas.microsoft.com/office/drawing/2014/main" id="{4614F567-7AC2-4A1C-A3A5-1B9077A3790D}"/>
              </a:ext>
            </a:extLst>
          </p:cNvPr>
          <p:cNvCxnSpPr>
            <a:endCxn id="101" idx="1"/>
          </p:cNvCxnSpPr>
          <p:nvPr/>
        </p:nvCxnSpPr>
        <p:spPr>
          <a:xfrm flipV="1">
            <a:off x="5666840" y="2676221"/>
            <a:ext cx="3321973" cy="11854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4" name="Rectangle 31">
            <a:extLst>
              <a:ext uri="{FF2B5EF4-FFF2-40B4-BE49-F238E27FC236}">
                <a16:creationId xmlns:a16="http://schemas.microsoft.com/office/drawing/2014/main" id="{F1733F80-6DD5-4E0F-BB97-52B8AEFAAFDC}"/>
              </a:ext>
            </a:extLst>
          </p:cNvPr>
          <p:cNvSpPr/>
          <p:nvPr/>
        </p:nvSpPr>
        <p:spPr bwMode="auto">
          <a:xfrm>
            <a:off x="8988813" y="3881122"/>
            <a:ext cx="11430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tx1"/>
                </a:solidFill>
              </a:rPr>
              <a:t>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772616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Flatten</a:t>
            </a:r>
            <a:b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b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 connected layer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71E738-A616-4828-98C9-F3020C856F5C}"/>
              </a:ext>
            </a:extLst>
          </p:cNvPr>
          <p:cNvSpPr/>
          <p:nvPr/>
        </p:nvSpPr>
        <p:spPr>
          <a:xfrm>
            <a:off x="4134324" y="1064704"/>
            <a:ext cx="5259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values vote on X or O.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F27260A3-159E-4339-8FC4-CCFAE636FEB9}"/>
              </a:ext>
            </a:extLst>
          </p:cNvPr>
          <p:cNvSpPr/>
          <p:nvPr/>
        </p:nvSpPr>
        <p:spPr bwMode="auto">
          <a:xfrm>
            <a:off x="7706811" y="2074363"/>
            <a:ext cx="11430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90BD6204-0EC6-4665-BDB4-F3E666D4014F}"/>
              </a:ext>
            </a:extLst>
          </p:cNvPr>
          <p:cNvSpPr/>
          <p:nvPr/>
        </p:nvSpPr>
        <p:spPr bwMode="auto">
          <a:xfrm>
            <a:off x="7706811" y="3950401"/>
            <a:ext cx="11430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>
                <a:solidFill>
                  <a:schemeClr val="tx1"/>
                </a:solidFill>
              </a:rPr>
              <a:t>O</a:t>
            </a:r>
            <a:endParaRPr lang="en-US" sz="8000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7BA8C9-7BD4-4D94-9D37-42247E868F2B}"/>
              </a:ext>
            </a:extLst>
          </p:cNvPr>
          <p:cNvCxnSpPr>
            <a:endCxn id="32" idx="1"/>
          </p:cNvCxnSpPr>
          <p:nvPr/>
        </p:nvCxnSpPr>
        <p:spPr>
          <a:xfrm>
            <a:off x="4411351" y="1926301"/>
            <a:ext cx="3295460" cy="71956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D38F31-1BC2-4D88-96A9-862DFC09EE48}"/>
              </a:ext>
            </a:extLst>
          </p:cNvPr>
          <p:cNvCxnSpPr>
            <a:endCxn id="32" idx="1"/>
          </p:cNvCxnSpPr>
          <p:nvPr/>
        </p:nvCxnSpPr>
        <p:spPr>
          <a:xfrm flipV="1">
            <a:off x="4384838" y="2645863"/>
            <a:ext cx="3321973" cy="21628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13720B-C9DB-4CBD-B47B-B4ED53C4BC0D}"/>
              </a:ext>
            </a:extLst>
          </p:cNvPr>
          <p:cNvCxnSpPr>
            <a:endCxn id="32" idx="1"/>
          </p:cNvCxnSpPr>
          <p:nvPr/>
        </p:nvCxnSpPr>
        <p:spPr>
          <a:xfrm flipV="1">
            <a:off x="4384838" y="2645863"/>
            <a:ext cx="3321973" cy="55081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A5EDB3-74B1-4D87-9B04-711DB790CBCE}"/>
              </a:ext>
            </a:extLst>
          </p:cNvPr>
          <p:cNvCxnSpPr>
            <a:endCxn id="32" idx="1"/>
          </p:cNvCxnSpPr>
          <p:nvPr/>
        </p:nvCxnSpPr>
        <p:spPr>
          <a:xfrm flipV="1">
            <a:off x="4384838" y="2645863"/>
            <a:ext cx="3321973" cy="21788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3EB288-2F5E-4D19-A296-59DCBF4B97FD}"/>
              </a:ext>
            </a:extLst>
          </p:cNvPr>
          <p:cNvCxnSpPr>
            <a:endCxn id="32" idx="1"/>
          </p:cNvCxnSpPr>
          <p:nvPr/>
        </p:nvCxnSpPr>
        <p:spPr>
          <a:xfrm flipV="1">
            <a:off x="4384838" y="2645863"/>
            <a:ext cx="3321973" cy="244753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24">
            <a:extLst>
              <a:ext uri="{FF2B5EF4-FFF2-40B4-BE49-F238E27FC236}">
                <a16:creationId xmlns:a16="http://schemas.microsoft.com/office/drawing/2014/main" id="{2288BAE3-56F5-4D0C-AC01-7952721FC1F1}"/>
              </a:ext>
            </a:extLst>
          </p:cNvPr>
          <p:cNvCxnSpPr>
            <a:endCxn id="33" idx="1"/>
          </p:cNvCxnSpPr>
          <p:nvPr/>
        </p:nvCxnSpPr>
        <p:spPr>
          <a:xfrm>
            <a:off x="4384838" y="2231101"/>
            <a:ext cx="3321973" cy="22908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28">
            <a:extLst>
              <a:ext uri="{FF2B5EF4-FFF2-40B4-BE49-F238E27FC236}">
                <a16:creationId xmlns:a16="http://schemas.microsoft.com/office/drawing/2014/main" id="{42BD4926-67A5-4AA6-9EC6-56DAEF3D3106}"/>
              </a:ext>
            </a:extLst>
          </p:cNvPr>
          <p:cNvCxnSpPr>
            <a:endCxn id="33" idx="1"/>
          </p:cNvCxnSpPr>
          <p:nvPr/>
        </p:nvCxnSpPr>
        <p:spPr>
          <a:xfrm>
            <a:off x="4384838" y="2535901"/>
            <a:ext cx="3321973" cy="19860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30">
            <a:extLst>
              <a:ext uri="{FF2B5EF4-FFF2-40B4-BE49-F238E27FC236}">
                <a16:creationId xmlns:a16="http://schemas.microsoft.com/office/drawing/2014/main" id="{1D597D6C-4F26-44C4-B144-EABA14234D80}"/>
              </a:ext>
            </a:extLst>
          </p:cNvPr>
          <p:cNvCxnSpPr>
            <a:endCxn id="33" idx="1"/>
          </p:cNvCxnSpPr>
          <p:nvPr/>
        </p:nvCxnSpPr>
        <p:spPr>
          <a:xfrm>
            <a:off x="4384838" y="4521901"/>
            <a:ext cx="3321973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32">
            <a:extLst>
              <a:ext uri="{FF2B5EF4-FFF2-40B4-BE49-F238E27FC236}">
                <a16:creationId xmlns:a16="http://schemas.microsoft.com/office/drawing/2014/main" id="{F570D044-CDD0-4FBA-86AE-7D2B4E0B90AB}"/>
              </a:ext>
            </a:extLst>
          </p:cNvPr>
          <p:cNvCxnSpPr>
            <a:endCxn id="33" idx="1"/>
          </p:cNvCxnSpPr>
          <p:nvPr/>
        </p:nvCxnSpPr>
        <p:spPr>
          <a:xfrm flipV="1">
            <a:off x="4384838" y="4521901"/>
            <a:ext cx="3321973" cy="9096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38">
            <a:extLst>
              <a:ext uri="{FF2B5EF4-FFF2-40B4-BE49-F238E27FC236}">
                <a16:creationId xmlns:a16="http://schemas.microsoft.com/office/drawing/2014/main" id="{628ECC0A-3109-4B1D-B76D-9CECF6525C7F}"/>
              </a:ext>
            </a:extLst>
          </p:cNvPr>
          <p:cNvCxnSpPr/>
          <p:nvPr/>
        </p:nvCxnSpPr>
        <p:spPr>
          <a:xfrm>
            <a:off x="4411351" y="1931101"/>
            <a:ext cx="3295460" cy="71956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08B2BCB3-8B92-49DA-AA7E-1EFFC30E4B1A}"/>
              </a:ext>
            </a:extLst>
          </p:cNvPr>
          <p:cNvCxnSpPr/>
          <p:nvPr/>
        </p:nvCxnSpPr>
        <p:spPr>
          <a:xfrm flipV="1">
            <a:off x="4384838" y="2650663"/>
            <a:ext cx="3321973" cy="21628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0">
            <a:extLst>
              <a:ext uri="{FF2B5EF4-FFF2-40B4-BE49-F238E27FC236}">
                <a16:creationId xmlns:a16="http://schemas.microsoft.com/office/drawing/2014/main" id="{5C64872A-3193-4DC2-A46C-86BA55829495}"/>
              </a:ext>
            </a:extLst>
          </p:cNvPr>
          <p:cNvCxnSpPr/>
          <p:nvPr/>
        </p:nvCxnSpPr>
        <p:spPr>
          <a:xfrm flipV="1">
            <a:off x="4384838" y="2650663"/>
            <a:ext cx="3321973" cy="55081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41">
            <a:extLst>
              <a:ext uri="{FF2B5EF4-FFF2-40B4-BE49-F238E27FC236}">
                <a16:creationId xmlns:a16="http://schemas.microsoft.com/office/drawing/2014/main" id="{A1FFFCBF-8464-40BB-BB01-209297669FFA}"/>
              </a:ext>
            </a:extLst>
          </p:cNvPr>
          <p:cNvCxnSpPr/>
          <p:nvPr/>
        </p:nvCxnSpPr>
        <p:spPr>
          <a:xfrm flipV="1">
            <a:off x="4384838" y="2650663"/>
            <a:ext cx="3321973" cy="21788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42">
            <a:extLst>
              <a:ext uri="{FF2B5EF4-FFF2-40B4-BE49-F238E27FC236}">
                <a16:creationId xmlns:a16="http://schemas.microsoft.com/office/drawing/2014/main" id="{5D2E9895-815E-42E4-8A87-0C92B76A9C60}"/>
              </a:ext>
            </a:extLst>
          </p:cNvPr>
          <p:cNvCxnSpPr/>
          <p:nvPr/>
        </p:nvCxnSpPr>
        <p:spPr>
          <a:xfrm flipV="1">
            <a:off x="4384838" y="2650663"/>
            <a:ext cx="3321973" cy="244753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43">
            <a:extLst>
              <a:ext uri="{FF2B5EF4-FFF2-40B4-BE49-F238E27FC236}">
                <a16:creationId xmlns:a16="http://schemas.microsoft.com/office/drawing/2014/main" id="{EC6E221A-63CE-4E30-AC12-3E267443F278}"/>
              </a:ext>
            </a:extLst>
          </p:cNvPr>
          <p:cNvCxnSpPr/>
          <p:nvPr/>
        </p:nvCxnSpPr>
        <p:spPr>
          <a:xfrm>
            <a:off x="4384838" y="2235901"/>
            <a:ext cx="3321973" cy="414762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44">
            <a:extLst>
              <a:ext uri="{FF2B5EF4-FFF2-40B4-BE49-F238E27FC236}">
                <a16:creationId xmlns:a16="http://schemas.microsoft.com/office/drawing/2014/main" id="{14183FE7-25AF-4D0C-A2B7-DAE7F0554EB5}"/>
              </a:ext>
            </a:extLst>
          </p:cNvPr>
          <p:cNvCxnSpPr/>
          <p:nvPr/>
        </p:nvCxnSpPr>
        <p:spPr>
          <a:xfrm>
            <a:off x="4384838" y="2540701"/>
            <a:ext cx="3321973" cy="109962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45">
            <a:extLst>
              <a:ext uri="{FF2B5EF4-FFF2-40B4-BE49-F238E27FC236}">
                <a16:creationId xmlns:a16="http://schemas.microsoft.com/office/drawing/2014/main" id="{70586C59-CF66-467A-A158-A9BE3B76F5C6}"/>
              </a:ext>
            </a:extLst>
          </p:cNvPr>
          <p:cNvCxnSpPr/>
          <p:nvPr/>
        </p:nvCxnSpPr>
        <p:spPr>
          <a:xfrm flipV="1">
            <a:off x="4384838" y="2650663"/>
            <a:ext cx="3321973" cy="27856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46">
            <a:extLst>
              <a:ext uri="{FF2B5EF4-FFF2-40B4-BE49-F238E27FC236}">
                <a16:creationId xmlns:a16="http://schemas.microsoft.com/office/drawing/2014/main" id="{3C3B199E-47F6-4237-A120-9BFA9FE6228C}"/>
              </a:ext>
            </a:extLst>
          </p:cNvPr>
          <p:cNvCxnSpPr/>
          <p:nvPr/>
        </p:nvCxnSpPr>
        <p:spPr>
          <a:xfrm flipV="1">
            <a:off x="4384838" y="2650663"/>
            <a:ext cx="3321973" cy="9144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47">
            <a:extLst>
              <a:ext uri="{FF2B5EF4-FFF2-40B4-BE49-F238E27FC236}">
                <a16:creationId xmlns:a16="http://schemas.microsoft.com/office/drawing/2014/main" id="{1D4F4B62-ADDF-4C9D-9FFF-377EB77D994C}"/>
              </a:ext>
            </a:extLst>
          </p:cNvPr>
          <p:cNvCxnSpPr/>
          <p:nvPr/>
        </p:nvCxnSpPr>
        <p:spPr>
          <a:xfrm flipV="1">
            <a:off x="4411351" y="2650663"/>
            <a:ext cx="3295460" cy="18712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Straight Arrow Connector 49">
            <a:extLst>
              <a:ext uri="{FF2B5EF4-FFF2-40B4-BE49-F238E27FC236}">
                <a16:creationId xmlns:a16="http://schemas.microsoft.com/office/drawing/2014/main" id="{99D3444A-262B-4786-8BF3-9AE59692C26E}"/>
              </a:ext>
            </a:extLst>
          </p:cNvPr>
          <p:cNvCxnSpPr/>
          <p:nvPr/>
        </p:nvCxnSpPr>
        <p:spPr>
          <a:xfrm flipV="1">
            <a:off x="4384838" y="2650663"/>
            <a:ext cx="3321973" cy="14902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50">
            <a:extLst>
              <a:ext uri="{FF2B5EF4-FFF2-40B4-BE49-F238E27FC236}">
                <a16:creationId xmlns:a16="http://schemas.microsoft.com/office/drawing/2014/main" id="{6870A282-2AE4-4DF2-86CE-371F407A2730}"/>
              </a:ext>
            </a:extLst>
          </p:cNvPr>
          <p:cNvCxnSpPr/>
          <p:nvPr/>
        </p:nvCxnSpPr>
        <p:spPr>
          <a:xfrm flipV="1">
            <a:off x="4384838" y="2650663"/>
            <a:ext cx="3321973" cy="11854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51">
            <a:extLst>
              <a:ext uri="{FF2B5EF4-FFF2-40B4-BE49-F238E27FC236}">
                <a16:creationId xmlns:a16="http://schemas.microsoft.com/office/drawing/2014/main" id="{C4235FC9-D7E4-4691-B342-689B36684016}"/>
              </a:ext>
            </a:extLst>
          </p:cNvPr>
          <p:cNvCxnSpPr>
            <a:endCxn id="33" idx="1"/>
          </p:cNvCxnSpPr>
          <p:nvPr/>
        </p:nvCxnSpPr>
        <p:spPr>
          <a:xfrm>
            <a:off x="4384838" y="1926301"/>
            <a:ext cx="3321973" cy="25956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52">
            <a:extLst>
              <a:ext uri="{FF2B5EF4-FFF2-40B4-BE49-F238E27FC236}">
                <a16:creationId xmlns:a16="http://schemas.microsoft.com/office/drawing/2014/main" id="{84922308-401B-491A-B58A-B87363D00B98}"/>
              </a:ext>
            </a:extLst>
          </p:cNvPr>
          <p:cNvCxnSpPr>
            <a:endCxn id="33" idx="1"/>
          </p:cNvCxnSpPr>
          <p:nvPr/>
        </p:nvCxnSpPr>
        <p:spPr>
          <a:xfrm>
            <a:off x="4384838" y="2862151"/>
            <a:ext cx="3321973" cy="165975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53">
            <a:extLst>
              <a:ext uri="{FF2B5EF4-FFF2-40B4-BE49-F238E27FC236}">
                <a16:creationId xmlns:a16="http://schemas.microsoft.com/office/drawing/2014/main" id="{47BE514F-BE96-4473-81F1-9569A99D45E7}"/>
              </a:ext>
            </a:extLst>
          </p:cNvPr>
          <p:cNvCxnSpPr>
            <a:endCxn id="33" idx="1"/>
          </p:cNvCxnSpPr>
          <p:nvPr/>
        </p:nvCxnSpPr>
        <p:spPr>
          <a:xfrm>
            <a:off x="4411351" y="3196673"/>
            <a:ext cx="3295460" cy="1325228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54">
            <a:extLst>
              <a:ext uri="{FF2B5EF4-FFF2-40B4-BE49-F238E27FC236}">
                <a16:creationId xmlns:a16="http://schemas.microsoft.com/office/drawing/2014/main" id="{DE05E6BD-5F64-4319-8B8C-4EEA1905D260}"/>
              </a:ext>
            </a:extLst>
          </p:cNvPr>
          <p:cNvCxnSpPr>
            <a:endCxn id="33" idx="1"/>
          </p:cNvCxnSpPr>
          <p:nvPr/>
        </p:nvCxnSpPr>
        <p:spPr>
          <a:xfrm>
            <a:off x="4384838" y="3560263"/>
            <a:ext cx="3321973" cy="961638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Straight Arrow Connector 55">
            <a:extLst>
              <a:ext uri="{FF2B5EF4-FFF2-40B4-BE49-F238E27FC236}">
                <a16:creationId xmlns:a16="http://schemas.microsoft.com/office/drawing/2014/main" id="{57CDE752-3436-4ACF-9A97-F6623C50E600}"/>
              </a:ext>
            </a:extLst>
          </p:cNvPr>
          <p:cNvCxnSpPr>
            <a:endCxn id="33" idx="1"/>
          </p:cNvCxnSpPr>
          <p:nvPr/>
        </p:nvCxnSpPr>
        <p:spPr>
          <a:xfrm>
            <a:off x="4384838" y="3831301"/>
            <a:ext cx="3321973" cy="6906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56">
            <a:extLst>
              <a:ext uri="{FF2B5EF4-FFF2-40B4-BE49-F238E27FC236}">
                <a16:creationId xmlns:a16="http://schemas.microsoft.com/office/drawing/2014/main" id="{B27333F6-C253-4DBE-8D71-4CC007AF0DF7}"/>
              </a:ext>
            </a:extLst>
          </p:cNvPr>
          <p:cNvCxnSpPr>
            <a:endCxn id="33" idx="1"/>
          </p:cNvCxnSpPr>
          <p:nvPr/>
        </p:nvCxnSpPr>
        <p:spPr>
          <a:xfrm>
            <a:off x="4384838" y="4136101"/>
            <a:ext cx="3321973" cy="3858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Arrow Connector 57">
            <a:extLst>
              <a:ext uri="{FF2B5EF4-FFF2-40B4-BE49-F238E27FC236}">
                <a16:creationId xmlns:a16="http://schemas.microsoft.com/office/drawing/2014/main" id="{51D66FEF-595A-472F-89C2-C92838526C86}"/>
              </a:ext>
            </a:extLst>
          </p:cNvPr>
          <p:cNvCxnSpPr>
            <a:endCxn id="33" idx="1"/>
          </p:cNvCxnSpPr>
          <p:nvPr/>
        </p:nvCxnSpPr>
        <p:spPr>
          <a:xfrm flipV="1">
            <a:off x="4384838" y="4521901"/>
            <a:ext cx="3321973" cy="302813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58">
            <a:extLst>
              <a:ext uri="{FF2B5EF4-FFF2-40B4-BE49-F238E27FC236}">
                <a16:creationId xmlns:a16="http://schemas.microsoft.com/office/drawing/2014/main" id="{1D7983CC-743D-4B36-99F6-97EB1FE6FE6F}"/>
              </a:ext>
            </a:extLst>
          </p:cNvPr>
          <p:cNvCxnSpPr>
            <a:endCxn id="33" idx="1"/>
          </p:cNvCxnSpPr>
          <p:nvPr/>
        </p:nvCxnSpPr>
        <p:spPr>
          <a:xfrm flipV="1">
            <a:off x="4384838" y="4521901"/>
            <a:ext cx="3321973" cy="5715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4" name="Picture 5">
            <a:extLst>
              <a:ext uri="{FF2B5EF4-FFF2-40B4-BE49-F238E27FC236}">
                <a16:creationId xmlns:a16="http://schemas.microsoft.com/office/drawing/2014/main" id="{199DD7DA-0575-4303-931C-4F80CDFE6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98" y="1773901"/>
            <a:ext cx="331313" cy="3841050"/>
          </a:xfrm>
          <a:prstGeom prst="rect">
            <a:avLst/>
          </a:prstGeom>
        </p:spPr>
      </p:pic>
      <p:sp>
        <p:nvSpPr>
          <p:cNvPr id="75" name="TextBox 4">
            <a:extLst>
              <a:ext uri="{FF2B5EF4-FFF2-40B4-BE49-F238E27FC236}">
                <a16:creationId xmlns:a16="http://schemas.microsoft.com/office/drawing/2014/main" id="{1578C6DD-6082-4C8C-A774-3F6BD75CD9EC}"/>
              </a:ext>
            </a:extLst>
          </p:cNvPr>
          <p:cNvSpPr txBox="1"/>
          <p:nvPr/>
        </p:nvSpPr>
        <p:spPr>
          <a:xfrm>
            <a:off x="9078411" y="2235901"/>
            <a:ext cx="1018549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.91</a:t>
            </a:r>
          </a:p>
        </p:txBody>
      </p:sp>
      <p:sp>
        <p:nvSpPr>
          <p:cNvPr id="76" name="Oval 62">
            <a:extLst>
              <a:ext uri="{FF2B5EF4-FFF2-40B4-BE49-F238E27FC236}">
                <a16:creationId xmlns:a16="http://schemas.microsoft.com/office/drawing/2014/main" id="{194A8BB6-98BF-4462-8E75-1D2C10932CB9}"/>
              </a:ext>
            </a:extLst>
          </p:cNvPr>
          <p:cNvSpPr/>
          <p:nvPr/>
        </p:nvSpPr>
        <p:spPr bwMode="auto">
          <a:xfrm>
            <a:off x="7613269" y="1952321"/>
            <a:ext cx="1388942" cy="1388942"/>
          </a:xfrm>
          <a:prstGeom prst="ellipse">
            <a:avLst/>
          </a:prstGeom>
          <a:noFill/>
          <a:ln w="762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7" name="TextBox 59">
            <a:extLst>
              <a:ext uri="{FF2B5EF4-FFF2-40B4-BE49-F238E27FC236}">
                <a16:creationId xmlns:a16="http://schemas.microsoft.com/office/drawing/2014/main" id="{11CA74C0-FA02-4A80-8C28-56ADEDBDADA9}"/>
              </a:ext>
            </a:extLst>
          </p:cNvPr>
          <p:cNvSpPr txBox="1"/>
          <p:nvPr/>
        </p:nvSpPr>
        <p:spPr>
          <a:xfrm>
            <a:off x="9078411" y="4064701"/>
            <a:ext cx="1018549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.52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59126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8CED3224-3A28-449B-803C-5218BCFB1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52" y="2919345"/>
            <a:ext cx="1371600" cy="1329792"/>
          </a:xfrm>
          <a:prstGeom prst="rect">
            <a:avLst/>
          </a:prstGeom>
        </p:spPr>
      </p:pic>
      <p:cxnSp>
        <p:nvCxnSpPr>
          <p:cNvPr id="47" name="Straight Arrow Connector 4">
            <a:extLst>
              <a:ext uri="{FF2B5EF4-FFF2-40B4-BE49-F238E27FC236}">
                <a16:creationId xmlns:a16="http://schemas.microsoft.com/office/drawing/2014/main" id="{8014582D-7C81-4731-B67D-1B16BFCB1C45}"/>
              </a:ext>
            </a:extLst>
          </p:cNvPr>
          <p:cNvCxnSpPr/>
          <p:nvPr/>
        </p:nvCxnSpPr>
        <p:spPr>
          <a:xfrm flipV="1">
            <a:off x="1589915" y="3574333"/>
            <a:ext cx="304800" cy="990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6">
            <a:extLst>
              <a:ext uri="{FF2B5EF4-FFF2-40B4-BE49-F238E27FC236}">
                <a16:creationId xmlns:a16="http://schemas.microsoft.com/office/drawing/2014/main" id="{E21327EA-9076-48F0-82A1-DDCAB7EC825B}"/>
              </a:ext>
            </a:extLst>
          </p:cNvPr>
          <p:cNvGrpSpPr/>
          <p:nvPr/>
        </p:nvGrpSpPr>
        <p:grpSpPr>
          <a:xfrm>
            <a:off x="3755221" y="3826164"/>
            <a:ext cx="507382" cy="534190"/>
            <a:chOff x="4740385" y="3954462"/>
            <a:chExt cx="487252" cy="512996"/>
          </a:xfrm>
        </p:grpSpPr>
        <p:sp>
          <p:nvSpPr>
            <p:cNvPr id="49" name="Oval 45">
              <a:extLst>
                <a:ext uri="{FF2B5EF4-FFF2-40B4-BE49-F238E27FC236}">
                  <a16:creationId xmlns:a16="http://schemas.microsoft.com/office/drawing/2014/main" id="{7F93F04D-121E-44C1-8155-F76BA66189AA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50" name="Straight Connector 46">
              <a:extLst>
                <a:ext uri="{FF2B5EF4-FFF2-40B4-BE49-F238E27FC236}">
                  <a16:creationId xmlns:a16="http://schemas.microsoft.com/office/drawing/2014/main" id="{E02020FD-FB00-4263-8101-33F05EAA17A9}"/>
                </a:ext>
              </a:extLst>
            </p:cNvPr>
            <p:cNvCxnSpPr>
              <a:stCxn id="49" idx="1"/>
              <a:endCxn id="49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47">
              <a:extLst>
                <a:ext uri="{FF2B5EF4-FFF2-40B4-BE49-F238E27FC236}">
                  <a16:creationId xmlns:a16="http://schemas.microsoft.com/office/drawing/2014/main" id="{2FC05FDF-1BE2-401E-9CA4-A980D151622D}"/>
                </a:ext>
              </a:extLst>
            </p:cNvPr>
            <p:cNvCxnSpPr>
              <a:stCxn id="49" idx="7"/>
              <a:endCxn id="49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7">
            <a:extLst>
              <a:ext uri="{FF2B5EF4-FFF2-40B4-BE49-F238E27FC236}">
                <a16:creationId xmlns:a16="http://schemas.microsoft.com/office/drawing/2014/main" id="{35FC4F7F-3980-4FAE-9A08-1CBD952F9DE9}"/>
              </a:ext>
            </a:extLst>
          </p:cNvPr>
          <p:cNvSpPr/>
          <p:nvPr/>
        </p:nvSpPr>
        <p:spPr bwMode="auto">
          <a:xfrm>
            <a:off x="3642873" y="2481000"/>
            <a:ext cx="771648" cy="226011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53" name="Group 8">
            <a:extLst>
              <a:ext uri="{FF2B5EF4-FFF2-40B4-BE49-F238E27FC236}">
                <a16:creationId xmlns:a16="http://schemas.microsoft.com/office/drawing/2014/main" id="{636622A8-311B-42AA-9AE7-39A6E308AC9A}"/>
              </a:ext>
            </a:extLst>
          </p:cNvPr>
          <p:cNvGrpSpPr/>
          <p:nvPr/>
        </p:nvGrpSpPr>
        <p:grpSpPr>
          <a:xfrm>
            <a:off x="4662725" y="3831581"/>
            <a:ext cx="503698" cy="530311"/>
            <a:chOff x="5154100" y="3720044"/>
            <a:chExt cx="801662" cy="844018"/>
          </a:xfrm>
        </p:grpSpPr>
        <p:sp>
          <p:nvSpPr>
            <p:cNvPr id="54" name="Oval 42">
              <a:extLst>
                <a:ext uri="{FF2B5EF4-FFF2-40B4-BE49-F238E27FC236}">
                  <a16:creationId xmlns:a16="http://schemas.microsoft.com/office/drawing/2014/main" id="{A3A6D9D5-905F-4D5E-9DD1-282DCA9A1A87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55" name="Straight Connector 43">
              <a:extLst>
                <a:ext uri="{FF2B5EF4-FFF2-40B4-BE49-F238E27FC236}">
                  <a16:creationId xmlns:a16="http://schemas.microsoft.com/office/drawing/2014/main" id="{9D2DB548-877F-437D-B97D-20E3827D0FE5}"/>
                </a:ext>
              </a:extLst>
            </p:cNvPr>
            <p:cNvCxnSpPr>
              <a:stCxn id="54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44">
              <a:extLst>
                <a:ext uri="{FF2B5EF4-FFF2-40B4-BE49-F238E27FC236}">
                  <a16:creationId xmlns:a16="http://schemas.microsoft.com/office/drawing/2014/main" id="{D3944003-5197-45EC-8BB7-1E255594EC64}"/>
                </a:ext>
              </a:extLst>
            </p:cNvPr>
            <p:cNvCxnSpPr>
              <a:endCxn id="54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9">
            <a:extLst>
              <a:ext uri="{FF2B5EF4-FFF2-40B4-BE49-F238E27FC236}">
                <a16:creationId xmlns:a16="http://schemas.microsoft.com/office/drawing/2014/main" id="{5073A412-F685-49B1-B5F4-CBDA61D0C34A}"/>
              </a:ext>
            </a:extLst>
          </p:cNvPr>
          <p:cNvSpPr/>
          <p:nvPr/>
        </p:nvSpPr>
        <p:spPr bwMode="auto">
          <a:xfrm>
            <a:off x="4528750" y="2474819"/>
            <a:ext cx="771648" cy="226011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9" name="Isosceles Triangle 10">
            <a:extLst>
              <a:ext uri="{FF2B5EF4-FFF2-40B4-BE49-F238E27FC236}">
                <a16:creationId xmlns:a16="http://schemas.microsoft.com/office/drawing/2014/main" id="{B7350077-7EC1-46F1-9C21-34CD81ADAA64}"/>
              </a:ext>
            </a:extLst>
          </p:cNvPr>
          <p:cNvSpPr/>
          <p:nvPr/>
        </p:nvSpPr>
        <p:spPr bwMode="auto">
          <a:xfrm rot="5400000">
            <a:off x="5631752" y="3793151"/>
            <a:ext cx="361364" cy="580130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0" name="Rectangle 11">
            <a:extLst>
              <a:ext uri="{FF2B5EF4-FFF2-40B4-BE49-F238E27FC236}">
                <a16:creationId xmlns:a16="http://schemas.microsoft.com/office/drawing/2014/main" id="{54151E4B-98E9-4E53-9998-2CCAA07BF17E}"/>
              </a:ext>
            </a:extLst>
          </p:cNvPr>
          <p:cNvSpPr/>
          <p:nvPr/>
        </p:nvSpPr>
        <p:spPr bwMode="auto">
          <a:xfrm>
            <a:off x="5427308" y="2481000"/>
            <a:ext cx="771648" cy="226011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1" name="TextBox 12">
            <a:extLst>
              <a:ext uri="{FF2B5EF4-FFF2-40B4-BE49-F238E27FC236}">
                <a16:creationId xmlns:a16="http://schemas.microsoft.com/office/drawing/2014/main" id="{DE99F053-F0F1-4E15-849C-82B15836FDC6}"/>
              </a:ext>
            </a:extLst>
          </p:cNvPr>
          <p:cNvSpPr txBox="1"/>
          <p:nvPr/>
        </p:nvSpPr>
        <p:spPr>
          <a:xfrm rot="16200000">
            <a:off x="3340047" y="2900514"/>
            <a:ext cx="1333314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Convolution</a:t>
            </a:r>
          </a:p>
        </p:txBody>
      </p:sp>
      <p:sp>
        <p:nvSpPr>
          <p:cNvPr id="82" name="TextBox 13">
            <a:extLst>
              <a:ext uri="{FF2B5EF4-FFF2-40B4-BE49-F238E27FC236}">
                <a16:creationId xmlns:a16="http://schemas.microsoft.com/office/drawing/2014/main" id="{ADE64291-E9B7-40D7-B6C4-37312B31F48B}"/>
              </a:ext>
            </a:extLst>
          </p:cNvPr>
          <p:cNvSpPr txBox="1"/>
          <p:nvPr/>
        </p:nvSpPr>
        <p:spPr>
          <a:xfrm rot="16200000">
            <a:off x="4504954" y="2896620"/>
            <a:ext cx="772134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ReLU</a:t>
            </a: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3" name="TextBox 14">
            <a:extLst>
              <a:ext uri="{FF2B5EF4-FFF2-40B4-BE49-F238E27FC236}">
                <a16:creationId xmlns:a16="http://schemas.microsoft.com/office/drawing/2014/main" id="{3DD70595-C9F1-48D4-B14B-3DA05B70D1D5}"/>
              </a:ext>
            </a:extLst>
          </p:cNvPr>
          <p:cNvSpPr txBox="1"/>
          <p:nvPr/>
        </p:nvSpPr>
        <p:spPr>
          <a:xfrm rot="16200000">
            <a:off x="5334615" y="2908375"/>
            <a:ext cx="968598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Pooling</a:t>
            </a:r>
          </a:p>
        </p:txBody>
      </p:sp>
      <p:grpSp>
        <p:nvGrpSpPr>
          <p:cNvPr id="84" name="Group 15">
            <a:extLst>
              <a:ext uri="{FF2B5EF4-FFF2-40B4-BE49-F238E27FC236}">
                <a16:creationId xmlns:a16="http://schemas.microsoft.com/office/drawing/2014/main" id="{FF6F512B-EB12-4C47-9486-817CE63CD2E2}"/>
              </a:ext>
            </a:extLst>
          </p:cNvPr>
          <p:cNvGrpSpPr/>
          <p:nvPr/>
        </p:nvGrpSpPr>
        <p:grpSpPr>
          <a:xfrm>
            <a:off x="2007064" y="3832344"/>
            <a:ext cx="507382" cy="534190"/>
            <a:chOff x="4740385" y="3954462"/>
            <a:chExt cx="487252" cy="512996"/>
          </a:xfrm>
        </p:grpSpPr>
        <p:sp>
          <p:nvSpPr>
            <p:cNvPr id="85" name="Oval 39">
              <a:extLst>
                <a:ext uri="{FF2B5EF4-FFF2-40B4-BE49-F238E27FC236}">
                  <a16:creationId xmlns:a16="http://schemas.microsoft.com/office/drawing/2014/main" id="{60DB6AE8-A777-494F-9BD7-2652991A3248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86" name="Straight Connector 40">
              <a:extLst>
                <a:ext uri="{FF2B5EF4-FFF2-40B4-BE49-F238E27FC236}">
                  <a16:creationId xmlns:a16="http://schemas.microsoft.com/office/drawing/2014/main" id="{39FE2E0E-54F4-4BD6-B68D-00EDBC74F101}"/>
                </a:ext>
              </a:extLst>
            </p:cNvPr>
            <p:cNvCxnSpPr>
              <a:stCxn id="85" idx="1"/>
              <a:endCxn id="85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41">
              <a:extLst>
                <a:ext uri="{FF2B5EF4-FFF2-40B4-BE49-F238E27FC236}">
                  <a16:creationId xmlns:a16="http://schemas.microsoft.com/office/drawing/2014/main" id="{0F929E9A-2A74-457A-8D17-957CFDE6B3B9}"/>
                </a:ext>
              </a:extLst>
            </p:cNvPr>
            <p:cNvCxnSpPr>
              <a:stCxn id="85" idx="7"/>
              <a:endCxn id="85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16">
            <a:extLst>
              <a:ext uri="{FF2B5EF4-FFF2-40B4-BE49-F238E27FC236}">
                <a16:creationId xmlns:a16="http://schemas.microsoft.com/office/drawing/2014/main" id="{ACA974EC-052C-4E22-BBDD-1E5413DE86AE}"/>
              </a:ext>
            </a:extLst>
          </p:cNvPr>
          <p:cNvSpPr/>
          <p:nvPr/>
        </p:nvSpPr>
        <p:spPr bwMode="auto">
          <a:xfrm>
            <a:off x="1894715" y="2487180"/>
            <a:ext cx="771648" cy="226011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89" name="Group 17">
            <a:extLst>
              <a:ext uri="{FF2B5EF4-FFF2-40B4-BE49-F238E27FC236}">
                <a16:creationId xmlns:a16="http://schemas.microsoft.com/office/drawing/2014/main" id="{349585A5-2A6B-4753-8666-2FEBA1945D61}"/>
              </a:ext>
            </a:extLst>
          </p:cNvPr>
          <p:cNvGrpSpPr/>
          <p:nvPr/>
        </p:nvGrpSpPr>
        <p:grpSpPr>
          <a:xfrm>
            <a:off x="2914568" y="3837760"/>
            <a:ext cx="503698" cy="530311"/>
            <a:chOff x="5154100" y="3720044"/>
            <a:chExt cx="801662" cy="844018"/>
          </a:xfrm>
        </p:grpSpPr>
        <p:sp>
          <p:nvSpPr>
            <p:cNvPr id="90" name="Oval 36">
              <a:extLst>
                <a:ext uri="{FF2B5EF4-FFF2-40B4-BE49-F238E27FC236}">
                  <a16:creationId xmlns:a16="http://schemas.microsoft.com/office/drawing/2014/main" id="{A1296799-7258-43A9-90B9-1859DA234B2B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91" name="Straight Connector 37">
              <a:extLst>
                <a:ext uri="{FF2B5EF4-FFF2-40B4-BE49-F238E27FC236}">
                  <a16:creationId xmlns:a16="http://schemas.microsoft.com/office/drawing/2014/main" id="{EDAA40BA-AAE4-46E9-8599-96D21A56021B}"/>
                </a:ext>
              </a:extLst>
            </p:cNvPr>
            <p:cNvCxnSpPr>
              <a:stCxn id="90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38">
              <a:extLst>
                <a:ext uri="{FF2B5EF4-FFF2-40B4-BE49-F238E27FC236}">
                  <a16:creationId xmlns:a16="http://schemas.microsoft.com/office/drawing/2014/main" id="{3CB0CA68-12AE-40FD-9D09-48534A589A89}"/>
                </a:ext>
              </a:extLst>
            </p:cNvPr>
            <p:cNvCxnSpPr>
              <a:endCxn id="90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18">
            <a:extLst>
              <a:ext uri="{FF2B5EF4-FFF2-40B4-BE49-F238E27FC236}">
                <a16:creationId xmlns:a16="http://schemas.microsoft.com/office/drawing/2014/main" id="{F8C4E197-6776-4F16-BA31-390840D718DA}"/>
              </a:ext>
            </a:extLst>
          </p:cNvPr>
          <p:cNvSpPr/>
          <p:nvPr/>
        </p:nvSpPr>
        <p:spPr bwMode="auto">
          <a:xfrm>
            <a:off x="2780594" y="2481000"/>
            <a:ext cx="771648" cy="226011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4" name="TextBox 19">
            <a:extLst>
              <a:ext uri="{FF2B5EF4-FFF2-40B4-BE49-F238E27FC236}">
                <a16:creationId xmlns:a16="http://schemas.microsoft.com/office/drawing/2014/main" id="{4F1C18B5-B95F-495C-A796-9B286A6BA3BA}"/>
              </a:ext>
            </a:extLst>
          </p:cNvPr>
          <p:cNvSpPr txBox="1"/>
          <p:nvPr/>
        </p:nvSpPr>
        <p:spPr>
          <a:xfrm rot="16200000">
            <a:off x="1591890" y="2906694"/>
            <a:ext cx="1333314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Convolution</a:t>
            </a:r>
          </a:p>
        </p:txBody>
      </p:sp>
      <p:sp>
        <p:nvSpPr>
          <p:cNvPr id="95" name="TextBox 20">
            <a:extLst>
              <a:ext uri="{FF2B5EF4-FFF2-40B4-BE49-F238E27FC236}">
                <a16:creationId xmlns:a16="http://schemas.microsoft.com/office/drawing/2014/main" id="{6740E6CA-F789-4E7C-B2F1-65AE5C33002C}"/>
              </a:ext>
            </a:extLst>
          </p:cNvPr>
          <p:cNvSpPr txBox="1"/>
          <p:nvPr/>
        </p:nvSpPr>
        <p:spPr>
          <a:xfrm rot="16200000">
            <a:off x="2756796" y="2902801"/>
            <a:ext cx="772134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ReLU</a:t>
            </a: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96" name="Group 21">
            <a:extLst>
              <a:ext uri="{FF2B5EF4-FFF2-40B4-BE49-F238E27FC236}">
                <a16:creationId xmlns:a16="http://schemas.microsoft.com/office/drawing/2014/main" id="{382BB61B-6ECE-4BCC-8293-A9203F323AD2}"/>
              </a:ext>
            </a:extLst>
          </p:cNvPr>
          <p:cNvGrpSpPr/>
          <p:nvPr/>
        </p:nvGrpSpPr>
        <p:grpSpPr>
          <a:xfrm>
            <a:off x="6412654" y="3814936"/>
            <a:ext cx="507382" cy="534190"/>
            <a:chOff x="4740385" y="3954462"/>
            <a:chExt cx="487252" cy="512996"/>
          </a:xfrm>
        </p:grpSpPr>
        <p:sp>
          <p:nvSpPr>
            <p:cNvPr id="97" name="Oval 33">
              <a:extLst>
                <a:ext uri="{FF2B5EF4-FFF2-40B4-BE49-F238E27FC236}">
                  <a16:creationId xmlns:a16="http://schemas.microsoft.com/office/drawing/2014/main" id="{65B55001-1D95-404B-AF27-E0ED95F4FC47}"/>
                </a:ext>
              </a:extLst>
            </p:cNvPr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98" name="Straight Connector 34">
              <a:extLst>
                <a:ext uri="{FF2B5EF4-FFF2-40B4-BE49-F238E27FC236}">
                  <a16:creationId xmlns:a16="http://schemas.microsoft.com/office/drawing/2014/main" id="{BCBBDC8F-AD72-4AE3-A8B2-A0AF462EF714}"/>
                </a:ext>
              </a:extLst>
            </p:cNvPr>
            <p:cNvCxnSpPr>
              <a:stCxn id="97" idx="1"/>
              <a:endCxn id="97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35">
              <a:extLst>
                <a:ext uri="{FF2B5EF4-FFF2-40B4-BE49-F238E27FC236}">
                  <a16:creationId xmlns:a16="http://schemas.microsoft.com/office/drawing/2014/main" id="{86614F84-DC1C-4E2F-8E6B-49F01E823745}"/>
                </a:ext>
              </a:extLst>
            </p:cNvPr>
            <p:cNvCxnSpPr>
              <a:stCxn id="97" idx="7"/>
              <a:endCxn id="97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22">
            <a:extLst>
              <a:ext uri="{FF2B5EF4-FFF2-40B4-BE49-F238E27FC236}">
                <a16:creationId xmlns:a16="http://schemas.microsoft.com/office/drawing/2014/main" id="{D6862CB6-4C5B-4D92-9A04-282E1676563B}"/>
              </a:ext>
            </a:extLst>
          </p:cNvPr>
          <p:cNvSpPr/>
          <p:nvPr/>
        </p:nvSpPr>
        <p:spPr bwMode="auto">
          <a:xfrm>
            <a:off x="6300305" y="2469773"/>
            <a:ext cx="771648" cy="226011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01" name="Group 23">
            <a:extLst>
              <a:ext uri="{FF2B5EF4-FFF2-40B4-BE49-F238E27FC236}">
                <a16:creationId xmlns:a16="http://schemas.microsoft.com/office/drawing/2014/main" id="{ADCAB5E5-CA3E-4D09-B453-DF3380968003}"/>
              </a:ext>
            </a:extLst>
          </p:cNvPr>
          <p:cNvGrpSpPr/>
          <p:nvPr/>
        </p:nvGrpSpPr>
        <p:grpSpPr>
          <a:xfrm>
            <a:off x="7320158" y="3820353"/>
            <a:ext cx="503698" cy="530311"/>
            <a:chOff x="5154100" y="3720044"/>
            <a:chExt cx="801662" cy="844018"/>
          </a:xfrm>
        </p:grpSpPr>
        <p:sp>
          <p:nvSpPr>
            <p:cNvPr id="102" name="Oval 30">
              <a:extLst>
                <a:ext uri="{FF2B5EF4-FFF2-40B4-BE49-F238E27FC236}">
                  <a16:creationId xmlns:a16="http://schemas.microsoft.com/office/drawing/2014/main" id="{C5B89D9F-A35A-4C0F-B6D7-A7FF7109631B}"/>
                </a:ext>
              </a:extLst>
            </p:cNvPr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03" name="Straight Connector 31">
              <a:extLst>
                <a:ext uri="{FF2B5EF4-FFF2-40B4-BE49-F238E27FC236}">
                  <a16:creationId xmlns:a16="http://schemas.microsoft.com/office/drawing/2014/main" id="{CB8E2E94-13BA-41AF-A96F-90C922A02CB8}"/>
                </a:ext>
              </a:extLst>
            </p:cNvPr>
            <p:cNvCxnSpPr>
              <a:stCxn id="102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32">
              <a:extLst>
                <a:ext uri="{FF2B5EF4-FFF2-40B4-BE49-F238E27FC236}">
                  <a16:creationId xmlns:a16="http://schemas.microsoft.com/office/drawing/2014/main" id="{51F550F3-B621-4933-84F8-EE0BD423BC53}"/>
                </a:ext>
              </a:extLst>
            </p:cNvPr>
            <p:cNvCxnSpPr>
              <a:endCxn id="102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24">
            <a:extLst>
              <a:ext uri="{FF2B5EF4-FFF2-40B4-BE49-F238E27FC236}">
                <a16:creationId xmlns:a16="http://schemas.microsoft.com/office/drawing/2014/main" id="{F8D7A87D-31F1-41E5-8C49-D71E5CB61275}"/>
              </a:ext>
            </a:extLst>
          </p:cNvPr>
          <p:cNvSpPr/>
          <p:nvPr/>
        </p:nvSpPr>
        <p:spPr bwMode="auto">
          <a:xfrm>
            <a:off x="7186183" y="2463592"/>
            <a:ext cx="771648" cy="226011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6" name="Isosceles Triangle 25">
            <a:extLst>
              <a:ext uri="{FF2B5EF4-FFF2-40B4-BE49-F238E27FC236}">
                <a16:creationId xmlns:a16="http://schemas.microsoft.com/office/drawing/2014/main" id="{DF7D9CD7-0A2D-4C7D-97C8-B6DBEAB1D4CC}"/>
              </a:ext>
            </a:extLst>
          </p:cNvPr>
          <p:cNvSpPr/>
          <p:nvPr/>
        </p:nvSpPr>
        <p:spPr bwMode="auto">
          <a:xfrm rot="5400000">
            <a:off x="8289184" y="3781924"/>
            <a:ext cx="361364" cy="580130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7" name="Rectangle 26">
            <a:extLst>
              <a:ext uri="{FF2B5EF4-FFF2-40B4-BE49-F238E27FC236}">
                <a16:creationId xmlns:a16="http://schemas.microsoft.com/office/drawing/2014/main" id="{4FBAF9CB-900C-44B8-9152-330C79491510}"/>
              </a:ext>
            </a:extLst>
          </p:cNvPr>
          <p:cNvSpPr/>
          <p:nvPr/>
        </p:nvSpPr>
        <p:spPr bwMode="auto">
          <a:xfrm>
            <a:off x="8084740" y="2469773"/>
            <a:ext cx="771648" cy="226011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8" name="TextBox 27">
            <a:extLst>
              <a:ext uri="{FF2B5EF4-FFF2-40B4-BE49-F238E27FC236}">
                <a16:creationId xmlns:a16="http://schemas.microsoft.com/office/drawing/2014/main" id="{F106BC35-BCB2-465A-B536-938F1675512B}"/>
              </a:ext>
            </a:extLst>
          </p:cNvPr>
          <p:cNvSpPr txBox="1"/>
          <p:nvPr/>
        </p:nvSpPr>
        <p:spPr>
          <a:xfrm rot="16200000">
            <a:off x="5997479" y="2889286"/>
            <a:ext cx="1333314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Convolution</a:t>
            </a:r>
          </a:p>
        </p:txBody>
      </p:sp>
      <p:sp>
        <p:nvSpPr>
          <p:cNvPr id="109" name="TextBox 28">
            <a:extLst>
              <a:ext uri="{FF2B5EF4-FFF2-40B4-BE49-F238E27FC236}">
                <a16:creationId xmlns:a16="http://schemas.microsoft.com/office/drawing/2014/main" id="{66C1CA50-2EE2-4553-9A38-D3669C98D0E9}"/>
              </a:ext>
            </a:extLst>
          </p:cNvPr>
          <p:cNvSpPr txBox="1"/>
          <p:nvPr/>
        </p:nvSpPr>
        <p:spPr>
          <a:xfrm rot="16200000">
            <a:off x="7162386" y="2885393"/>
            <a:ext cx="772134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ReLU</a:t>
            </a: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0" name="TextBox 29">
            <a:extLst>
              <a:ext uri="{FF2B5EF4-FFF2-40B4-BE49-F238E27FC236}">
                <a16:creationId xmlns:a16="http://schemas.microsoft.com/office/drawing/2014/main" id="{3AEE3F25-0E6E-4D0A-B14D-3352C42F5C0B}"/>
              </a:ext>
            </a:extLst>
          </p:cNvPr>
          <p:cNvSpPr txBox="1"/>
          <p:nvPr/>
        </p:nvSpPr>
        <p:spPr>
          <a:xfrm rot="16200000">
            <a:off x="7992047" y="2897147"/>
            <a:ext cx="968598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Pooling</a:t>
            </a:r>
          </a:p>
        </p:txBody>
      </p:sp>
      <p:sp>
        <p:nvSpPr>
          <p:cNvPr id="111" name="Rectangle 50">
            <a:extLst>
              <a:ext uri="{FF2B5EF4-FFF2-40B4-BE49-F238E27FC236}">
                <a16:creationId xmlns:a16="http://schemas.microsoft.com/office/drawing/2014/main" id="{AD4DA87D-ACA8-4EB9-B0F4-866BD44ACCD2}"/>
              </a:ext>
            </a:extLst>
          </p:cNvPr>
          <p:cNvSpPr/>
          <p:nvPr/>
        </p:nvSpPr>
        <p:spPr bwMode="auto">
          <a:xfrm>
            <a:off x="8999140" y="2463592"/>
            <a:ext cx="771648" cy="226011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2" name="TextBox 51">
            <a:extLst>
              <a:ext uri="{FF2B5EF4-FFF2-40B4-BE49-F238E27FC236}">
                <a16:creationId xmlns:a16="http://schemas.microsoft.com/office/drawing/2014/main" id="{E9A225DE-6CDF-435E-ABD6-10A1F43C312E}"/>
              </a:ext>
            </a:extLst>
          </p:cNvPr>
          <p:cNvSpPr txBox="1"/>
          <p:nvPr/>
        </p:nvSpPr>
        <p:spPr>
          <a:xfrm rot="16200000">
            <a:off x="8791610" y="2755545"/>
            <a:ext cx="1198277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Fully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connected</a:t>
            </a:r>
          </a:p>
        </p:txBody>
      </p:sp>
      <p:grpSp>
        <p:nvGrpSpPr>
          <p:cNvPr id="113" name="Group 52">
            <a:extLst>
              <a:ext uri="{FF2B5EF4-FFF2-40B4-BE49-F238E27FC236}">
                <a16:creationId xmlns:a16="http://schemas.microsoft.com/office/drawing/2014/main" id="{2B307633-D257-4436-8114-A250C72F6116}"/>
              </a:ext>
            </a:extLst>
          </p:cNvPr>
          <p:cNvGrpSpPr/>
          <p:nvPr/>
        </p:nvGrpSpPr>
        <p:grpSpPr>
          <a:xfrm>
            <a:off x="9186779" y="3822352"/>
            <a:ext cx="409960" cy="527092"/>
            <a:chOff x="5684837" y="3268662"/>
            <a:chExt cx="1066800" cy="1371600"/>
          </a:xfrm>
        </p:grpSpPr>
        <p:sp>
          <p:nvSpPr>
            <p:cNvPr id="114" name="Oval 53">
              <a:extLst>
                <a:ext uri="{FF2B5EF4-FFF2-40B4-BE49-F238E27FC236}">
                  <a16:creationId xmlns:a16="http://schemas.microsoft.com/office/drawing/2014/main" id="{D245B644-A4A5-4327-ADA1-71C192F51B3A}"/>
                </a:ext>
              </a:extLst>
            </p:cNvPr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15" name="Straight Connector 54">
              <a:extLst>
                <a:ext uri="{FF2B5EF4-FFF2-40B4-BE49-F238E27FC236}">
                  <a16:creationId xmlns:a16="http://schemas.microsoft.com/office/drawing/2014/main" id="{186DDD3E-8F3C-4786-8887-9DF9765711AE}"/>
                </a:ext>
              </a:extLst>
            </p:cNvPr>
            <p:cNvCxnSpPr>
              <a:stCxn id="121" idx="6"/>
              <a:endCxn id="125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55">
              <a:extLst>
                <a:ext uri="{FF2B5EF4-FFF2-40B4-BE49-F238E27FC236}">
                  <a16:creationId xmlns:a16="http://schemas.microsoft.com/office/drawing/2014/main" id="{B48A5D53-D360-499A-8D94-4797B90D495C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56">
              <a:extLst>
                <a:ext uri="{FF2B5EF4-FFF2-40B4-BE49-F238E27FC236}">
                  <a16:creationId xmlns:a16="http://schemas.microsoft.com/office/drawing/2014/main" id="{8AD19978-A7F7-4878-BB26-1F91F8C95CFA}"/>
                </a:ext>
              </a:extLst>
            </p:cNvPr>
            <p:cNvCxnSpPr>
              <a:stCxn id="122" idx="6"/>
              <a:endCxn id="124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57">
              <a:extLst>
                <a:ext uri="{FF2B5EF4-FFF2-40B4-BE49-F238E27FC236}">
                  <a16:creationId xmlns:a16="http://schemas.microsoft.com/office/drawing/2014/main" id="{62100FA6-DB91-44FE-AADC-9AF38D6AC051}"/>
                </a:ext>
              </a:extLst>
            </p:cNvPr>
            <p:cNvCxnSpPr>
              <a:endCxn id="124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58">
              <a:extLst>
                <a:ext uri="{FF2B5EF4-FFF2-40B4-BE49-F238E27FC236}">
                  <a16:creationId xmlns:a16="http://schemas.microsoft.com/office/drawing/2014/main" id="{654FA75E-D0EF-436E-82C0-B1ADDF853A3C}"/>
                </a:ext>
              </a:extLst>
            </p:cNvPr>
            <p:cNvCxnSpPr>
              <a:stCxn id="121" idx="6"/>
              <a:endCxn id="124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59">
              <a:extLst>
                <a:ext uri="{FF2B5EF4-FFF2-40B4-BE49-F238E27FC236}">
                  <a16:creationId xmlns:a16="http://schemas.microsoft.com/office/drawing/2014/main" id="{E39F898F-7961-41F4-8A33-BA7E6219EE18}"/>
                </a:ext>
              </a:extLst>
            </p:cNvPr>
            <p:cNvCxnSpPr>
              <a:stCxn id="123" idx="6"/>
              <a:endCxn id="125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60">
              <a:extLst>
                <a:ext uri="{FF2B5EF4-FFF2-40B4-BE49-F238E27FC236}">
                  <a16:creationId xmlns:a16="http://schemas.microsoft.com/office/drawing/2014/main" id="{F961747C-27C4-498C-9FAC-ED88E8CBCF3A}"/>
                </a:ext>
              </a:extLst>
            </p:cNvPr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2" name="Oval 61">
              <a:extLst>
                <a:ext uri="{FF2B5EF4-FFF2-40B4-BE49-F238E27FC236}">
                  <a16:creationId xmlns:a16="http://schemas.microsoft.com/office/drawing/2014/main" id="{F9E86D50-2094-4D0D-ACEB-2D8BA139AFF7}"/>
                </a:ext>
              </a:extLst>
            </p:cNvPr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3" name="Oval 62">
              <a:extLst>
                <a:ext uri="{FF2B5EF4-FFF2-40B4-BE49-F238E27FC236}">
                  <a16:creationId xmlns:a16="http://schemas.microsoft.com/office/drawing/2014/main" id="{15B74307-F4B9-4B5F-8566-73A10C5007A0}"/>
                </a:ext>
              </a:extLst>
            </p:cNvPr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4" name="Oval 63">
              <a:extLst>
                <a:ext uri="{FF2B5EF4-FFF2-40B4-BE49-F238E27FC236}">
                  <a16:creationId xmlns:a16="http://schemas.microsoft.com/office/drawing/2014/main" id="{01CBF9C8-9C5B-4E9C-B165-385D2E975942}"/>
                </a:ext>
              </a:extLst>
            </p:cNvPr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5" name="Oval 64">
              <a:extLst>
                <a:ext uri="{FF2B5EF4-FFF2-40B4-BE49-F238E27FC236}">
                  <a16:creationId xmlns:a16="http://schemas.microsoft.com/office/drawing/2014/main" id="{C67C6E08-0911-4C56-A76B-88076B4CE31A}"/>
                </a:ext>
              </a:extLst>
            </p:cNvPr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6" name="Oval 65">
              <a:extLst>
                <a:ext uri="{FF2B5EF4-FFF2-40B4-BE49-F238E27FC236}">
                  <a16:creationId xmlns:a16="http://schemas.microsoft.com/office/drawing/2014/main" id="{ABC1D7BE-E0EF-4523-8450-A61C87EAB8BA}"/>
                </a:ext>
              </a:extLst>
            </p:cNvPr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27" name="Straight Connector 66">
              <a:extLst>
                <a:ext uri="{FF2B5EF4-FFF2-40B4-BE49-F238E27FC236}">
                  <a16:creationId xmlns:a16="http://schemas.microsoft.com/office/drawing/2014/main" id="{BCC260C0-A2B1-468D-8943-D4DA97B40D89}"/>
                </a:ext>
              </a:extLst>
            </p:cNvPr>
            <p:cNvCxnSpPr>
              <a:stCxn id="114" idx="6"/>
              <a:endCxn id="124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67">
              <a:extLst>
                <a:ext uri="{FF2B5EF4-FFF2-40B4-BE49-F238E27FC236}">
                  <a16:creationId xmlns:a16="http://schemas.microsoft.com/office/drawing/2014/main" id="{4D38780B-0C57-425F-8E20-C84918A4D802}"/>
                </a:ext>
              </a:extLst>
            </p:cNvPr>
            <p:cNvCxnSpPr>
              <a:stCxn id="114" idx="6"/>
              <a:endCxn id="125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68">
              <a:extLst>
                <a:ext uri="{FF2B5EF4-FFF2-40B4-BE49-F238E27FC236}">
                  <a16:creationId xmlns:a16="http://schemas.microsoft.com/office/drawing/2014/main" id="{F33E7D48-094A-4EED-8276-550CB2A30222}"/>
                </a:ext>
              </a:extLst>
            </p:cNvPr>
            <p:cNvCxnSpPr>
              <a:stCxn id="126" idx="6"/>
              <a:endCxn id="125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69">
              <a:extLst>
                <a:ext uri="{FF2B5EF4-FFF2-40B4-BE49-F238E27FC236}">
                  <a16:creationId xmlns:a16="http://schemas.microsoft.com/office/drawing/2014/main" id="{1218C3D6-0AB2-49C6-AAEB-3AB3A36309BE}"/>
                </a:ext>
              </a:extLst>
            </p:cNvPr>
            <p:cNvCxnSpPr>
              <a:stCxn id="126" idx="6"/>
              <a:endCxn id="124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ectangle 70">
            <a:extLst>
              <a:ext uri="{FF2B5EF4-FFF2-40B4-BE49-F238E27FC236}">
                <a16:creationId xmlns:a16="http://schemas.microsoft.com/office/drawing/2014/main" id="{5A985B80-2B32-4D1D-83E9-F1AE7F4B93FF}"/>
              </a:ext>
            </a:extLst>
          </p:cNvPr>
          <p:cNvSpPr/>
          <p:nvPr/>
        </p:nvSpPr>
        <p:spPr bwMode="auto">
          <a:xfrm>
            <a:off x="9913475" y="2463592"/>
            <a:ext cx="771648" cy="226011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2" name="TextBox 71">
            <a:extLst>
              <a:ext uri="{FF2B5EF4-FFF2-40B4-BE49-F238E27FC236}">
                <a16:creationId xmlns:a16="http://schemas.microsoft.com/office/drawing/2014/main" id="{5F90F7E5-ECC9-4A42-9369-82101142125E}"/>
              </a:ext>
            </a:extLst>
          </p:cNvPr>
          <p:cNvSpPr txBox="1"/>
          <p:nvPr/>
        </p:nvSpPr>
        <p:spPr>
          <a:xfrm rot="16200000">
            <a:off x="9705945" y="2755545"/>
            <a:ext cx="1198277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Fully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connected</a:t>
            </a:r>
          </a:p>
        </p:txBody>
      </p:sp>
      <p:grpSp>
        <p:nvGrpSpPr>
          <p:cNvPr id="133" name="Group 72">
            <a:extLst>
              <a:ext uri="{FF2B5EF4-FFF2-40B4-BE49-F238E27FC236}">
                <a16:creationId xmlns:a16="http://schemas.microsoft.com/office/drawing/2014/main" id="{9B791367-DFA6-4BFD-AE7C-3B58CAA26E58}"/>
              </a:ext>
            </a:extLst>
          </p:cNvPr>
          <p:cNvGrpSpPr/>
          <p:nvPr/>
        </p:nvGrpSpPr>
        <p:grpSpPr>
          <a:xfrm>
            <a:off x="10101114" y="3822352"/>
            <a:ext cx="409960" cy="527092"/>
            <a:chOff x="5684837" y="3268662"/>
            <a:chExt cx="1066800" cy="1371600"/>
          </a:xfrm>
        </p:grpSpPr>
        <p:sp>
          <p:nvSpPr>
            <p:cNvPr id="134" name="Oval 73">
              <a:extLst>
                <a:ext uri="{FF2B5EF4-FFF2-40B4-BE49-F238E27FC236}">
                  <a16:creationId xmlns:a16="http://schemas.microsoft.com/office/drawing/2014/main" id="{CB2A04DC-298C-4044-9A07-5AE4D1D8CEAC}"/>
                </a:ext>
              </a:extLst>
            </p:cNvPr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35" name="Straight Connector 74">
              <a:extLst>
                <a:ext uri="{FF2B5EF4-FFF2-40B4-BE49-F238E27FC236}">
                  <a16:creationId xmlns:a16="http://schemas.microsoft.com/office/drawing/2014/main" id="{9E716E9A-F15B-4901-8B50-FAB130A6DB3E}"/>
                </a:ext>
              </a:extLst>
            </p:cNvPr>
            <p:cNvCxnSpPr>
              <a:stCxn id="141" idx="6"/>
              <a:endCxn id="145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75">
              <a:extLst>
                <a:ext uri="{FF2B5EF4-FFF2-40B4-BE49-F238E27FC236}">
                  <a16:creationId xmlns:a16="http://schemas.microsoft.com/office/drawing/2014/main" id="{5AE2C218-0AC8-41DD-815C-08E774EECFA4}"/>
                </a:ext>
              </a:extLst>
            </p:cNvPr>
            <p:cNvCxnSpPr>
              <a:stCxn id="142" idx="6"/>
              <a:endCxn id="145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76">
              <a:extLst>
                <a:ext uri="{FF2B5EF4-FFF2-40B4-BE49-F238E27FC236}">
                  <a16:creationId xmlns:a16="http://schemas.microsoft.com/office/drawing/2014/main" id="{5CFA9818-6548-4B43-B04D-42AA8E863923}"/>
                </a:ext>
              </a:extLst>
            </p:cNvPr>
            <p:cNvCxnSpPr>
              <a:stCxn id="142" idx="6"/>
              <a:endCxn id="144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77">
              <a:extLst>
                <a:ext uri="{FF2B5EF4-FFF2-40B4-BE49-F238E27FC236}">
                  <a16:creationId xmlns:a16="http://schemas.microsoft.com/office/drawing/2014/main" id="{C916F42B-FA81-451E-AC01-B0EA8F5F8C2F}"/>
                </a:ext>
              </a:extLst>
            </p:cNvPr>
            <p:cNvCxnSpPr>
              <a:endCxn id="144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78">
              <a:extLst>
                <a:ext uri="{FF2B5EF4-FFF2-40B4-BE49-F238E27FC236}">
                  <a16:creationId xmlns:a16="http://schemas.microsoft.com/office/drawing/2014/main" id="{ABE7AEA6-61B4-440A-BF8E-04C6B1C7A435}"/>
                </a:ext>
              </a:extLst>
            </p:cNvPr>
            <p:cNvCxnSpPr>
              <a:stCxn id="141" idx="6"/>
              <a:endCxn id="144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79">
              <a:extLst>
                <a:ext uri="{FF2B5EF4-FFF2-40B4-BE49-F238E27FC236}">
                  <a16:creationId xmlns:a16="http://schemas.microsoft.com/office/drawing/2014/main" id="{E5B48D7E-C8C2-4ECD-922F-512705B62240}"/>
                </a:ext>
              </a:extLst>
            </p:cNvPr>
            <p:cNvCxnSpPr>
              <a:stCxn id="143" idx="6"/>
              <a:endCxn id="145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80">
              <a:extLst>
                <a:ext uri="{FF2B5EF4-FFF2-40B4-BE49-F238E27FC236}">
                  <a16:creationId xmlns:a16="http://schemas.microsoft.com/office/drawing/2014/main" id="{471C37C8-EDFC-49C4-A0CF-5E2C2656C66A}"/>
                </a:ext>
              </a:extLst>
            </p:cNvPr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2" name="Oval 81">
              <a:extLst>
                <a:ext uri="{FF2B5EF4-FFF2-40B4-BE49-F238E27FC236}">
                  <a16:creationId xmlns:a16="http://schemas.microsoft.com/office/drawing/2014/main" id="{83D22F10-C67A-46BE-8E16-64D35CAFB7A5}"/>
                </a:ext>
              </a:extLst>
            </p:cNvPr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3" name="Oval 82">
              <a:extLst>
                <a:ext uri="{FF2B5EF4-FFF2-40B4-BE49-F238E27FC236}">
                  <a16:creationId xmlns:a16="http://schemas.microsoft.com/office/drawing/2014/main" id="{C258D155-2821-4D68-A091-3DCB2D8A879C}"/>
                </a:ext>
              </a:extLst>
            </p:cNvPr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4" name="Oval 83">
              <a:extLst>
                <a:ext uri="{FF2B5EF4-FFF2-40B4-BE49-F238E27FC236}">
                  <a16:creationId xmlns:a16="http://schemas.microsoft.com/office/drawing/2014/main" id="{ADF11388-5635-49B0-8ECD-EE9C8793E670}"/>
                </a:ext>
              </a:extLst>
            </p:cNvPr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5" name="Oval 84">
              <a:extLst>
                <a:ext uri="{FF2B5EF4-FFF2-40B4-BE49-F238E27FC236}">
                  <a16:creationId xmlns:a16="http://schemas.microsoft.com/office/drawing/2014/main" id="{593A5278-C95A-4409-BE4B-9760816CB304}"/>
                </a:ext>
              </a:extLst>
            </p:cNvPr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6" name="Oval 85">
              <a:extLst>
                <a:ext uri="{FF2B5EF4-FFF2-40B4-BE49-F238E27FC236}">
                  <a16:creationId xmlns:a16="http://schemas.microsoft.com/office/drawing/2014/main" id="{913C58BA-70C9-4983-AEB4-C73938527894}"/>
                </a:ext>
              </a:extLst>
            </p:cNvPr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47" name="Straight Connector 86">
              <a:extLst>
                <a:ext uri="{FF2B5EF4-FFF2-40B4-BE49-F238E27FC236}">
                  <a16:creationId xmlns:a16="http://schemas.microsoft.com/office/drawing/2014/main" id="{545F8E11-89FD-40FD-8CE8-571C8933AF30}"/>
                </a:ext>
              </a:extLst>
            </p:cNvPr>
            <p:cNvCxnSpPr>
              <a:stCxn id="134" idx="6"/>
              <a:endCxn id="144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87">
              <a:extLst>
                <a:ext uri="{FF2B5EF4-FFF2-40B4-BE49-F238E27FC236}">
                  <a16:creationId xmlns:a16="http://schemas.microsoft.com/office/drawing/2014/main" id="{5E36F1C8-186B-4027-A75A-C46C9A8E1ABC}"/>
                </a:ext>
              </a:extLst>
            </p:cNvPr>
            <p:cNvCxnSpPr>
              <a:stCxn id="134" idx="6"/>
              <a:endCxn id="145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88">
              <a:extLst>
                <a:ext uri="{FF2B5EF4-FFF2-40B4-BE49-F238E27FC236}">
                  <a16:creationId xmlns:a16="http://schemas.microsoft.com/office/drawing/2014/main" id="{6B8A21A5-47BD-478C-8836-D53A455EF3CF}"/>
                </a:ext>
              </a:extLst>
            </p:cNvPr>
            <p:cNvCxnSpPr>
              <a:stCxn id="146" idx="6"/>
              <a:endCxn id="145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89">
              <a:extLst>
                <a:ext uri="{FF2B5EF4-FFF2-40B4-BE49-F238E27FC236}">
                  <a16:creationId xmlns:a16="http://schemas.microsoft.com/office/drawing/2014/main" id="{D64C635C-8CDE-42CA-B6B1-6BDE265A7AD5}"/>
                </a:ext>
              </a:extLst>
            </p:cNvPr>
            <p:cNvCxnSpPr>
              <a:stCxn id="146" idx="6"/>
              <a:endCxn id="144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92">
            <a:extLst>
              <a:ext uri="{FF2B5EF4-FFF2-40B4-BE49-F238E27FC236}">
                <a16:creationId xmlns:a16="http://schemas.microsoft.com/office/drawing/2014/main" id="{0A119BA8-D160-4B84-BB2C-4C83D6336EC1}"/>
              </a:ext>
            </a:extLst>
          </p:cNvPr>
          <p:cNvGrpSpPr/>
          <p:nvPr/>
        </p:nvGrpSpPr>
        <p:grpSpPr>
          <a:xfrm>
            <a:off x="11066188" y="2497667"/>
            <a:ext cx="822748" cy="2173147"/>
            <a:chOff x="9266237" y="2497524"/>
            <a:chExt cx="1143000" cy="3019038"/>
          </a:xfrm>
        </p:grpSpPr>
        <p:sp>
          <p:nvSpPr>
            <p:cNvPr id="152" name="Rectangle 90">
              <a:extLst>
                <a:ext uri="{FF2B5EF4-FFF2-40B4-BE49-F238E27FC236}">
                  <a16:creationId xmlns:a16="http://schemas.microsoft.com/office/drawing/2014/main" id="{CA24F655-6988-46AB-8109-A45933D08ED1}"/>
                </a:ext>
              </a:extLst>
            </p:cNvPr>
            <p:cNvSpPr/>
            <p:nvPr/>
          </p:nvSpPr>
          <p:spPr bwMode="auto">
            <a:xfrm>
              <a:off x="9266237" y="2497524"/>
              <a:ext cx="1143000" cy="1143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0" b="1" dirty="0">
                  <a:solidFill>
                    <a:schemeClr val="tx1"/>
                  </a:solidFill>
                </a:rPr>
                <a:t>X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91">
              <a:extLst>
                <a:ext uri="{FF2B5EF4-FFF2-40B4-BE49-F238E27FC236}">
                  <a16:creationId xmlns:a16="http://schemas.microsoft.com/office/drawing/2014/main" id="{DB96C2E8-D655-4BFE-824C-A7CF3E25F1A7}"/>
                </a:ext>
              </a:extLst>
            </p:cNvPr>
            <p:cNvSpPr/>
            <p:nvPr/>
          </p:nvSpPr>
          <p:spPr bwMode="auto">
            <a:xfrm>
              <a:off x="9266237" y="4373562"/>
              <a:ext cx="1143000" cy="1143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0" b="1" dirty="0">
                  <a:solidFill>
                    <a:schemeClr val="tx1"/>
                  </a:solidFill>
                </a:rPr>
                <a:t>O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Straight Arrow Connector 93">
            <a:extLst>
              <a:ext uri="{FF2B5EF4-FFF2-40B4-BE49-F238E27FC236}">
                <a16:creationId xmlns:a16="http://schemas.microsoft.com/office/drawing/2014/main" id="{519342EF-31DA-485F-9BA9-496344BFC656}"/>
              </a:ext>
            </a:extLst>
          </p:cNvPr>
          <p:cNvCxnSpPr/>
          <p:nvPr/>
        </p:nvCxnSpPr>
        <p:spPr>
          <a:xfrm flipV="1">
            <a:off x="10733915" y="3596684"/>
            <a:ext cx="304800" cy="990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94">
            <a:extLst>
              <a:ext uri="{FF2B5EF4-FFF2-40B4-BE49-F238E27FC236}">
                <a16:creationId xmlns:a16="http://schemas.microsoft.com/office/drawing/2014/main" id="{68838A52-EF7C-41BC-B51B-09A2DFCB4599}"/>
              </a:ext>
            </a:extLst>
          </p:cNvPr>
          <p:cNvSpPr txBox="1"/>
          <p:nvPr/>
        </p:nvSpPr>
        <p:spPr>
          <a:xfrm>
            <a:off x="11114915" y="1932666"/>
            <a:ext cx="70115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.91</a:t>
            </a:r>
          </a:p>
        </p:txBody>
      </p:sp>
      <p:sp>
        <p:nvSpPr>
          <p:cNvPr id="156" name="TextBox 95">
            <a:extLst>
              <a:ext uri="{FF2B5EF4-FFF2-40B4-BE49-F238E27FC236}">
                <a16:creationId xmlns:a16="http://schemas.microsoft.com/office/drawing/2014/main" id="{337B2A1C-8498-497F-9EB2-E06D9B3BA15C}"/>
              </a:ext>
            </a:extLst>
          </p:cNvPr>
          <p:cNvSpPr txBox="1"/>
          <p:nvPr/>
        </p:nvSpPr>
        <p:spPr>
          <a:xfrm>
            <a:off x="11114915" y="4710528"/>
            <a:ext cx="693138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.52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04777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C31C7-9C35-4ACA-97A5-04FDDDF35C40}"/>
              </a:ext>
            </a:extLst>
          </p:cNvPr>
          <p:cNvSpPr/>
          <p:nvPr/>
        </p:nvSpPr>
        <p:spPr>
          <a:xfrm>
            <a:off x="0" y="1007165"/>
            <a:ext cx="12192000" cy="502257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37E957-CB89-42CF-B121-3297F4FD6AD4}"/>
              </a:ext>
            </a:extLst>
          </p:cNvPr>
          <p:cNvSpPr/>
          <p:nvPr/>
        </p:nvSpPr>
        <p:spPr>
          <a:xfrm>
            <a:off x="496956" y="1366897"/>
            <a:ext cx="1119808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arial" panose="020B0604020202020204" pitchFamily="34" charset="0"/>
              </a:rPr>
              <a:t>CNN's are really effective for </a:t>
            </a:r>
            <a:r>
              <a:rPr lang="en-US" altLang="zh-TW" sz="4400" b="1" dirty="0">
                <a:solidFill>
                  <a:srgbClr val="FF0000"/>
                </a:solidFill>
                <a:latin typeface="arial" panose="020B0604020202020204" pitchFamily="34" charset="0"/>
              </a:rPr>
              <a:t>image classification </a:t>
            </a:r>
            <a:r>
              <a:rPr lang="en-US" altLang="zh-TW" sz="4400" b="1" dirty="0">
                <a:solidFill>
                  <a:schemeClr val="bg1"/>
                </a:solidFill>
                <a:latin typeface="arial" panose="020B0604020202020204" pitchFamily="34" charset="0"/>
              </a:rPr>
              <a:t>as the concept of: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4400" b="1" dirty="0">
                <a:solidFill>
                  <a:srgbClr val="FF0000"/>
                </a:solidFill>
                <a:latin typeface="arial" panose="020B0604020202020204" pitchFamily="34" charset="0"/>
              </a:rPr>
              <a:t>dimensionality reduction</a:t>
            </a:r>
            <a:r>
              <a:rPr lang="en-US" altLang="zh-TW" sz="4400" b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zh-TW" altLang="en-US" sz="4400" b="1" dirty="0">
                <a:solidFill>
                  <a:schemeClr val="bg1"/>
                </a:solidFill>
                <a:latin typeface="arial" panose="020B0604020202020204" pitchFamily="34" charset="0"/>
              </a:rPr>
              <a:t>                       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能夠有效的將大資料量的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</a:t>
            </a:r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像降維成小資料量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4400" b="1" dirty="0">
                <a:solidFill>
                  <a:srgbClr val="FF0000"/>
                </a:solidFill>
                <a:latin typeface="arial" panose="020B0604020202020204" pitchFamily="34" charset="0"/>
              </a:rPr>
              <a:t>effectively retain the characteristics </a:t>
            </a:r>
            <a:r>
              <a:rPr lang="en-US" altLang="zh-TW" sz="4400" b="1" dirty="0">
                <a:solidFill>
                  <a:schemeClr val="bg1"/>
                </a:solidFill>
                <a:latin typeface="arial" panose="020B0604020202020204" pitchFamily="34" charset="0"/>
              </a:rPr>
              <a:t>of the image.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能夠有效的保留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</a:t>
            </a:r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像特徵，符合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</a:t>
            </a:r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像處理的原則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TW" altLang="en-US" sz="4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020EBC-72B7-485D-9CD7-66CC6AC7249F}"/>
              </a:ext>
            </a:extLst>
          </p:cNvPr>
          <p:cNvSpPr/>
          <p:nvPr/>
        </p:nvSpPr>
        <p:spPr>
          <a:xfrm>
            <a:off x="496956" y="5383408"/>
            <a:ext cx="94179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影像分類、</a:t>
            </a:r>
            <a:r>
              <a:rPr lang="zh-TW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人臉識別、自動駕駛、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目標分割</a:t>
            </a:r>
            <a:r>
              <a:rPr lang="zh-TW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等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99392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CB9630-5F7A-4DCF-8879-D929D52DA443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55AC17F-7EB0-4481-B4B9-9FBF54D777BD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95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dimensionality</a:t>
            </a:r>
            <a:r>
              <a:rPr lang="en-US" altLang="zh-TW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reduction</a:t>
            </a:r>
          </a:p>
        </p:txBody>
      </p:sp>
      <p:pic>
        <p:nvPicPr>
          <p:cNvPr id="1026" name="Picture 2" descr="高鐵與高速公路| 底下是南屯交流道| Cheng-en Cheng | Flickr">
            <a:extLst>
              <a:ext uri="{FF2B5EF4-FFF2-40B4-BE49-F238E27FC236}">
                <a16:creationId xmlns:a16="http://schemas.microsoft.com/office/drawing/2014/main" id="{14418D56-AF00-4670-8453-F7A6AE89A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29" y="172278"/>
            <a:ext cx="5347988" cy="35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EBFA24A-F7B0-431C-8B72-7C6C66C186CF}"/>
              </a:ext>
            </a:extLst>
          </p:cNvPr>
          <p:cNvSpPr txBox="1"/>
          <p:nvPr/>
        </p:nvSpPr>
        <p:spPr>
          <a:xfrm>
            <a:off x="8945217" y="1013666"/>
            <a:ext cx="3326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Adobe 宋体 Std L" panose="02020300000000000000" pitchFamily="18" charset="-128"/>
                <a:cs typeface="Arial" panose="020B0604020202020204" pitchFamily="34" charset="0"/>
              </a:rPr>
              <a:t>1024 x 684 x 3 (RGB) = 2,101,248</a:t>
            </a:r>
            <a:endParaRPr lang="zh-TW" altLang="en-US" sz="2400" dirty="0">
              <a:solidFill>
                <a:srgbClr val="FF0000"/>
              </a:solidFill>
              <a:latin typeface="Arial" panose="020B0604020202020204" pitchFamily="34" charset="0"/>
              <a:ea typeface="Adobe 宋体 Std L" panose="020203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7043D1E-581E-476B-B18E-035665D10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134" y="2686050"/>
            <a:ext cx="5895975" cy="41719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8520C44-FD1D-42CF-833C-1DD808DD715E}"/>
              </a:ext>
            </a:extLst>
          </p:cNvPr>
          <p:cNvSpPr/>
          <p:nvPr/>
        </p:nvSpPr>
        <p:spPr>
          <a:xfrm>
            <a:off x="4664765" y="2074363"/>
            <a:ext cx="821635" cy="602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0CA9A64-D53F-4762-9CD7-2603FB056BFE}"/>
              </a:ext>
            </a:extLst>
          </p:cNvPr>
          <p:cNvSpPr/>
          <p:nvPr/>
        </p:nvSpPr>
        <p:spPr>
          <a:xfrm>
            <a:off x="5964767" y="3661833"/>
            <a:ext cx="76200" cy="82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FA9EEAB-6C18-4F0E-A8DC-75408F7BAD75}"/>
              </a:ext>
            </a:extLst>
          </p:cNvPr>
          <p:cNvCxnSpPr>
            <a:stCxn id="12" idx="1"/>
          </p:cNvCxnSpPr>
          <p:nvPr/>
        </p:nvCxnSpPr>
        <p:spPr>
          <a:xfrm flipH="1">
            <a:off x="4910667" y="3703200"/>
            <a:ext cx="1054100" cy="4200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87A2B4AC-DB5B-4582-AFE9-A55058969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349" y="4123267"/>
            <a:ext cx="1546162" cy="94397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48A43DC-DA97-4457-85F8-CFC704FEB619}"/>
              </a:ext>
            </a:extLst>
          </p:cNvPr>
          <p:cNvSpPr/>
          <p:nvPr/>
        </p:nvSpPr>
        <p:spPr>
          <a:xfrm>
            <a:off x="851355" y="374456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將複雜問題簡化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7220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C7FBD5-14F5-4B71-BB61-FC28C53BA018}"/>
              </a:ext>
            </a:extLst>
          </p:cNvPr>
          <p:cNvSpPr/>
          <p:nvPr/>
        </p:nvSpPr>
        <p:spPr>
          <a:xfrm>
            <a:off x="2650435" y="5326367"/>
            <a:ext cx="944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H. Lee, R. Grosse, R. </a:t>
            </a:r>
            <a:r>
              <a:rPr lang="en-US" altLang="zh-TW" dirty="0" err="1"/>
              <a:t>Ranganath</a:t>
            </a:r>
            <a:r>
              <a:rPr lang="en-US" altLang="zh-TW" dirty="0"/>
              <a:t>, and A. Y. Ng,. (2009). Convolutional deep belief networks for scalable unsupervised learning of hierarchical representations. In Proceedings of the Twenty-sixth International Conference on Machine Learning (ICML'09), (L. </a:t>
            </a:r>
            <a:r>
              <a:rPr lang="en-US" altLang="zh-TW" dirty="0" err="1"/>
              <a:t>Bottou</a:t>
            </a:r>
            <a:r>
              <a:rPr lang="en-US" altLang="zh-TW" dirty="0"/>
              <a:t> and M. Littman, eds.), Montreal (Qc), </a:t>
            </a:r>
            <a:r>
              <a:rPr lang="en-US" altLang="zh-TW" dirty="0" err="1"/>
              <a:t>Canada:ACM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6B7370-4D71-43BB-8CC1-33AE0973B654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D84001F-6D60-4D61-9100-1D0F951C4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122" y="701329"/>
            <a:ext cx="3511826" cy="39290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7A551E7-0D13-4DEA-BEB8-130463BE0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948" y="435044"/>
            <a:ext cx="6321287" cy="4323897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74D574BF-BC20-44BE-B41D-8DA43449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195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57B921-F7E9-4019-974B-C6DDF9821A3E}"/>
              </a:ext>
            </a:extLst>
          </p:cNvPr>
          <p:cNvSpPr txBox="1"/>
          <p:nvPr/>
        </p:nvSpPr>
        <p:spPr>
          <a:xfrm>
            <a:off x="2173358" y="19545"/>
            <a:ext cx="101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Adobe 宋体 Std L" panose="02020300000000000000" pitchFamily="18" charset="-128"/>
                <a:cs typeface="Arial" panose="020B0604020202020204" pitchFamily="34" charset="0"/>
              </a:rPr>
              <a:t>pixels</a:t>
            </a:r>
            <a:endParaRPr lang="zh-TW" altLang="en-US" sz="2400" dirty="0">
              <a:solidFill>
                <a:srgbClr val="FF0000"/>
              </a:solidFill>
              <a:latin typeface="Arial" panose="020B0604020202020204" pitchFamily="34" charset="0"/>
              <a:ea typeface="Adobe 宋体 Std L" panose="020203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D4D6AC-F239-460B-A3DD-AEC9977FB468}"/>
              </a:ext>
            </a:extLst>
          </p:cNvPr>
          <p:cNvSpPr txBox="1"/>
          <p:nvPr/>
        </p:nvSpPr>
        <p:spPr>
          <a:xfrm>
            <a:off x="3565227" y="4552805"/>
            <a:ext cx="116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Adobe 宋体 Std L" panose="02020300000000000000" pitchFamily="18" charset="-128"/>
                <a:cs typeface="Arial" panose="020B0604020202020204" pitchFamily="34" charset="0"/>
              </a:rPr>
              <a:t>edges</a:t>
            </a:r>
            <a:endParaRPr lang="zh-TW" altLang="en-US" sz="2400" dirty="0">
              <a:solidFill>
                <a:srgbClr val="FF0000"/>
              </a:solidFill>
              <a:latin typeface="Arial" panose="020B0604020202020204" pitchFamily="34" charset="0"/>
              <a:ea typeface="Adobe 宋体 Std L" panose="020203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846CB-75E7-41D6-9632-F10938A601E6}"/>
              </a:ext>
            </a:extLst>
          </p:cNvPr>
          <p:cNvSpPr txBox="1"/>
          <p:nvPr/>
        </p:nvSpPr>
        <p:spPr>
          <a:xfrm>
            <a:off x="6441142" y="2204200"/>
            <a:ext cx="231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Adobe 宋体 Std L" panose="02020300000000000000" pitchFamily="18" charset="-128"/>
                <a:cs typeface="Arial" panose="020B0604020202020204" pitchFamily="34" charset="0"/>
              </a:rPr>
              <a:t>Object parts</a:t>
            </a:r>
            <a:endParaRPr lang="zh-TW" altLang="en-US" sz="2400" dirty="0">
              <a:solidFill>
                <a:srgbClr val="FF0000"/>
              </a:solidFill>
              <a:latin typeface="Arial" panose="020B0604020202020204" pitchFamily="34" charset="0"/>
              <a:ea typeface="Adobe 宋体 Std L" panose="020203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B1A09D4-F1C1-4E54-BE93-870280210967}"/>
              </a:ext>
            </a:extLst>
          </p:cNvPr>
          <p:cNvSpPr txBox="1"/>
          <p:nvPr/>
        </p:nvSpPr>
        <p:spPr>
          <a:xfrm>
            <a:off x="6441142" y="4273933"/>
            <a:ext cx="231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Adobe 宋体 Std L" panose="02020300000000000000" pitchFamily="18" charset="-128"/>
                <a:cs typeface="Arial" panose="020B0604020202020204" pitchFamily="34" charset="0"/>
              </a:rPr>
              <a:t>Object models</a:t>
            </a:r>
            <a:endParaRPr lang="zh-TW" altLang="en-US" sz="2400" dirty="0">
              <a:solidFill>
                <a:srgbClr val="FF0000"/>
              </a:solidFill>
              <a:latin typeface="Arial" panose="020B0604020202020204" pitchFamily="34" charset="0"/>
              <a:ea typeface="Adobe 宋体 Std L" panose="020203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7FB325-D918-46D8-8924-984878FF3439}"/>
              </a:ext>
            </a:extLst>
          </p:cNvPr>
          <p:cNvSpPr/>
          <p:nvPr/>
        </p:nvSpPr>
        <p:spPr>
          <a:xfrm>
            <a:off x="1489552" y="4957035"/>
            <a:ext cx="10927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類似視覺的方式保留了</a:t>
            </a:r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影</a:t>
            </a:r>
            <a:r>
              <a:rPr lang="zh-TW" altLang="zh-TW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像的特徵，當</a:t>
            </a:r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影</a:t>
            </a:r>
            <a:r>
              <a:rPr lang="zh-TW" altLang="zh-TW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像做旋轉或者變換位置時，它也能有效的識別出來是類似的</a:t>
            </a:r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影</a:t>
            </a:r>
            <a:r>
              <a:rPr lang="zh-TW" altLang="zh-TW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像</a:t>
            </a:r>
            <a:endParaRPr lang="zh-TW" altLang="en-US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5130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C31C7-9C35-4ACA-97A5-04FDDDF35C40}"/>
              </a:ext>
            </a:extLst>
          </p:cNvPr>
          <p:cNvSpPr/>
          <p:nvPr/>
        </p:nvSpPr>
        <p:spPr>
          <a:xfrm>
            <a:off x="0" y="1007165"/>
            <a:ext cx="12192000" cy="502257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107A92-6718-4673-88F6-233C95EC4DBE}"/>
              </a:ext>
            </a:extLst>
          </p:cNvPr>
          <p:cNvSpPr/>
          <p:nvPr/>
        </p:nvSpPr>
        <p:spPr>
          <a:xfrm>
            <a:off x="688012" y="1514023"/>
            <a:ext cx="10815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典型的</a:t>
            </a:r>
            <a:r>
              <a:rPr lang="en-US" altLang="zh-TW" sz="54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CNN</a:t>
            </a:r>
            <a:r>
              <a:rPr lang="zh-TW" altLang="en-US" sz="54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由</a:t>
            </a:r>
            <a:r>
              <a:rPr lang="en-US" altLang="zh-TW" sz="54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</a:t>
            </a:r>
            <a:r>
              <a:rPr lang="zh-TW" altLang="en-US" sz="54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個部分組成</a:t>
            </a:r>
            <a:endParaRPr lang="zh-TW" altLang="en-US" sz="4800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4AF198D-4882-45BB-98BB-FF39520EF6F8}"/>
              </a:ext>
            </a:extLst>
          </p:cNvPr>
          <p:cNvSpPr txBox="1"/>
          <p:nvPr/>
        </p:nvSpPr>
        <p:spPr>
          <a:xfrm>
            <a:off x="778438" y="3197640"/>
            <a:ext cx="3068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  <a:endParaRPr lang="en-US" altLang="zh-TW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提取影像中的局部特徵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) 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(Normalization)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6B4F512-8C21-4D73-AB99-570404D6613E}"/>
              </a:ext>
            </a:extLst>
          </p:cNvPr>
          <p:cNvSpPr txBox="1"/>
          <p:nvPr/>
        </p:nvSpPr>
        <p:spPr>
          <a:xfrm>
            <a:off x="4624930" y="3221210"/>
            <a:ext cx="2942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降維、避免過度擬合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726E6B6-CAC1-4BD2-BE48-1079828982CE}"/>
              </a:ext>
            </a:extLst>
          </p:cNvPr>
          <p:cNvSpPr txBox="1"/>
          <p:nvPr/>
        </p:nvSpPr>
        <p:spPr>
          <a:xfrm>
            <a:off x="8341476" y="2944211"/>
            <a:ext cx="2942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 connected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根據不同任務輸出結果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936985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toy </a:t>
            </a:r>
            <a:r>
              <a:rPr lang="en-US" altLang="zh-TW" sz="26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ConvNet</a:t>
            </a:r>
            <a:r>
              <a:rPr lang="en-US" altLang="zh-TW" sz="26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altLang="zh-TW" sz="26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6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X’s &amp; O’s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315BF3-D3B5-437F-BDCC-55E75635646F}"/>
              </a:ext>
            </a:extLst>
          </p:cNvPr>
          <p:cNvSpPr/>
          <p:nvPr/>
        </p:nvSpPr>
        <p:spPr>
          <a:xfrm>
            <a:off x="1987827" y="6488667"/>
            <a:ext cx="10204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hlinkClick r:id="rId3"/>
              </a:rPr>
              <a:t>Reference: https://end-to-end-machine-learning.teachable.com/p/how-deep-neural-networks-work</a:t>
            </a:r>
            <a:endParaRPr lang="zh-TW" alt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2BD55C7-C76F-4E6F-BEE2-96F7D0F76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678" y="3764288"/>
            <a:ext cx="1381922" cy="13398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6C5D1DD-BB97-4533-89BC-666DD174D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9678" y="1614788"/>
            <a:ext cx="1381922" cy="1339800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A57F39C-9F97-44B2-A2BD-FBC5E0AD5714}"/>
              </a:ext>
            </a:extLst>
          </p:cNvPr>
          <p:cNvSpPr/>
          <p:nvPr/>
        </p:nvSpPr>
        <p:spPr bwMode="auto">
          <a:xfrm>
            <a:off x="6096000" y="1446488"/>
            <a:ext cx="3124200" cy="16764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188F"/>
                </a:solidFill>
              </a:rPr>
              <a:t>CNN</a:t>
            </a:r>
          </a:p>
        </p:txBody>
      </p: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CAD8E972-4CB7-4AF4-94B2-79681FCFB81B}"/>
              </a:ext>
            </a:extLst>
          </p:cNvPr>
          <p:cNvCxnSpPr>
            <a:endCxn id="9" idx="1"/>
          </p:cNvCxnSpPr>
          <p:nvPr/>
        </p:nvCxnSpPr>
        <p:spPr>
          <a:xfrm>
            <a:off x="5191922" y="2284688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2">
            <a:extLst>
              <a:ext uri="{FF2B5EF4-FFF2-40B4-BE49-F238E27FC236}">
                <a16:creationId xmlns:a16="http://schemas.microsoft.com/office/drawing/2014/main" id="{D08447CE-B77F-4D24-B2BB-2CEEFD25C701}"/>
              </a:ext>
            </a:extLst>
          </p:cNvPr>
          <p:cNvCxnSpPr/>
          <p:nvPr/>
        </p:nvCxnSpPr>
        <p:spPr>
          <a:xfrm>
            <a:off x="9220200" y="2284688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3">
            <a:extLst>
              <a:ext uri="{FF2B5EF4-FFF2-40B4-BE49-F238E27FC236}">
                <a16:creationId xmlns:a16="http://schemas.microsoft.com/office/drawing/2014/main" id="{A1180D7B-69F5-46D0-9AF0-778840345EB2}"/>
              </a:ext>
            </a:extLst>
          </p:cNvPr>
          <p:cNvSpPr txBox="1"/>
          <p:nvPr/>
        </p:nvSpPr>
        <p:spPr>
          <a:xfrm>
            <a:off x="10058400" y="1677826"/>
            <a:ext cx="973664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b="1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50CC6C99-0A91-47B3-B75C-FE174D7026C7}"/>
              </a:ext>
            </a:extLst>
          </p:cNvPr>
          <p:cNvSpPr/>
          <p:nvPr/>
        </p:nvSpPr>
        <p:spPr bwMode="auto">
          <a:xfrm>
            <a:off x="6096000" y="3580088"/>
            <a:ext cx="3124200" cy="16764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188F"/>
                </a:solidFill>
              </a:rPr>
              <a:t>CNN</a:t>
            </a:r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DF3CB9E9-3A3E-4482-8E99-C995DABC0E2E}"/>
              </a:ext>
            </a:extLst>
          </p:cNvPr>
          <p:cNvCxnSpPr>
            <a:endCxn id="13" idx="1"/>
          </p:cNvCxnSpPr>
          <p:nvPr/>
        </p:nvCxnSpPr>
        <p:spPr>
          <a:xfrm>
            <a:off x="5191922" y="4418288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7">
            <a:extLst>
              <a:ext uri="{FF2B5EF4-FFF2-40B4-BE49-F238E27FC236}">
                <a16:creationId xmlns:a16="http://schemas.microsoft.com/office/drawing/2014/main" id="{5FAF43E8-9BC4-48CD-A1C2-D5F904194144}"/>
              </a:ext>
            </a:extLst>
          </p:cNvPr>
          <p:cNvCxnSpPr/>
          <p:nvPr/>
        </p:nvCxnSpPr>
        <p:spPr>
          <a:xfrm>
            <a:off x="9220200" y="4418288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106E75B7-BF07-4A89-8430-6A810E72F82F}"/>
              </a:ext>
            </a:extLst>
          </p:cNvPr>
          <p:cNvSpPr txBox="1"/>
          <p:nvPr/>
        </p:nvSpPr>
        <p:spPr>
          <a:xfrm>
            <a:off x="10058400" y="3808688"/>
            <a:ext cx="1069845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b="1" dirty="0">
                <a:solidFill>
                  <a:srgbClr val="002060"/>
                </a:solidFill>
              </a:rPr>
              <a:t>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6116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1DA9A-B5C0-43B5-AFFE-8EE273BFF050}"/>
              </a:ext>
            </a:extLst>
          </p:cNvPr>
          <p:cNvSpPr/>
          <p:nvPr/>
        </p:nvSpPr>
        <p:spPr>
          <a:xfrm>
            <a:off x="-145773" y="1"/>
            <a:ext cx="21336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1830F-3C48-4434-8054-3FC71FE4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Trickier</a:t>
            </a:r>
            <a:br>
              <a:rPr lang="en-US" altLang="zh-TW" sz="2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</a:p>
        </p:txBody>
      </p:sp>
      <p:pic>
        <p:nvPicPr>
          <p:cNvPr id="16" name="Picture 27">
            <a:extLst>
              <a:ext uri="{FF2B5EF4-FFF2-40B4-BE49-F238E27FC236}">
                <a16:creationId xmlns:a16="http://schemas.microsoft.com/office/drawing/2014/main" id="{F499AA86-49A2-4D19-A498-F59FE626E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642" y="1404462"/>
            <a:ext cx="1381922" cy="1339800"/>
          </a:xfrm>
          <a:prstGeom prst="rect">
            <a:avLst/>
          </a:prstGeom>
        </p:spPr>
      </p:pic>
      <p:pic>
        <p:nvPicPr>
          <p:cNvPr id="19" name="Picture 28">
            <a:extLst>
              <a:ext uri="{FF2B5EF4-FFF2-40B4-BE49-F238E27FC236}">
                <a16:creationId xmlns:a16="http://schemas.microsoft.com/office/drawing/2014/main" id="{E8993139-C77C-4CCE-B92B-58C1C934F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642" y="1407634"/>
            <a:ext cx="1381922" cy="1339800"/>
          </a:xfrm>
          <a:prstGeom prst="rect">
            <a:avLst/>
          </a:prstGeom>
        </p:spPr>
      </p:pic>
      <p:pic>
        <p:nvPicPr>
          <p:cNvPr id="20" name="Picture 29">
            <a:extLst>
              <a:ext uri="{FF2B5EF4-FFF2-40B4-BE49-F238E27FC236}">
                <a16:creationId xmlns:a16="http://schemas.microsoft.com/office/drawing/2014/main" id="{CA047934-6F90-4C83-A0EB-248F5A0BD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642" y="1404462"/>
            <a:ext cx="1381922" cy="1339800"/>
          </a:xfrm>
          <a:prstGeom prst="rect">
            <a:avLst/>
          </a:prstGeom>
        </p:spPr>
      </p:pic>
      <p:pic>
        <p:nvPicPr>
          <p:cNvPr id="21" name="Picture 25">
            <a:extLst>
              <a:ext uri="{FF2B5EF4-FFF2-40B4-BE49-F238E27FC236}">
                <a16:creationId xmlns:a16="http://schemas.microsoft.com/office/drawing/2014/main" id="{987A6183-31E0-4A6E-B2FA-83C869547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642" y="1404462"/>
            <a:ext cx="1381922" cy="1339800"/>
          </a:xfrm>
          <a:prstGeom prst="rect">
            <a:avLst/>
          </a:prstGeom>
        </p:spPr>
      </p:pic>
      <p:pic>
        <p:nvPicPr>
          <p:cNvPr id="22" name="Picture 31">
            <a:extLst>
              <a:ext uri="{FF2B5EF4-FFF2-40B4-BE49-F238E27FC236}">
                <a16:creationId xmlns:a16="http://schemas.microsoft.com/office/drawing/2014/main" id="{969E1BBC-BCC9-4394-93A3-786C1F6892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7642" y="4113738"/>
            <a:ext cx="1381922" cy="1339800"/>
          </a:xfrm>
          <a:prstGeom prst="rect">
            <a:avLst/>
          </a:prstGeom>
        </p:spPr>
      </p:pic>
      <p:pic>
        <p:nvPicPr>
          <p:cNvPr id="23" name="Picture 32">
            <a:extLst>
              <a:ext uri="{FF2B5EF4-FFF2-40B4-BE49-F238E27FC236}">
                <a16:creationId xmlns:a16="http://schemas.microsoft.com/office/drawing/2014/main" id="{ADB031F2-38CF-4D36-A1D1-2EF861D3B3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7127" y="4113738"/>
            <a:ext cx="1381922" cy="1339800"/>
          </a:xfrm>
          <a:prstGeom prst="rect">
            <a:avLst/>
          </a:prstGeom>
        </p:spPr>
      </p:pic>
      <p:pic>
        <p:nvPicPr>
          <p:cNvPr id="24" name="Picture 34">
            <a:extLst>
              <a:ext uri="{FF2B5EF4-FFF2-40B4-BE49-F238E27FC236}">
                <a16:creationId xmlns:a16="http://schemas.microsoft.com/office/drawing/2014/main" id="{860D79CF-9397-48DF-AE57-DDCE279DDA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5127" y="4113738"/>
            <a:ext cx="1381922" cy="1339800"/>
          </a:xfrm>
          <a:prstGeom prst="rect">
            <a:avLst/>
          </a:prstGeom>
        </p:spPr>
      </p:pic>
      <p:pic>
        <p:nvPicPr>
          <p:cNvPr id="25" name="Picture 36">
            <a:extLst>
              <a:ext uri="{FF2B5EF4-FFF2-40B4-BE49-F238E27FC236}">
                <a16:creationId xmlns:a16="http://schemas.microsoft.com/office/drawing/2014/main" id="{AFC2637A-C613-4C5E-A5A4-9241646585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1127" y="4113738"/>
            <a:ext cx="1381922" cy="1339800"/>
          </a:xfrm>
          <a:prstGeom prst="rect">
            <a:avLst/>
          </a:prstGeom>
        </p:spPr>
      </p:pic>
      <p:sp>
        <p:nvSpPr>
          <p:cNvPr id="26" name="TextBox 21">
            <a:extLst>
              <a:ext uri="{FF2B5EF4-FFF2-40B4-BE49-F238E27FC236}">
                <a16:creationId xmlns:a16="http://schemas.microsoft.com/office/drawing/2014/main" id="{59F9F524-BE83-48F4-A964-CB1F1B63CA3C}"/>
              </a:ext>
            </a:extLst>
          </p:cNvPr>
          <p:cNvSpPr txBox="1"/>
          <p:nvPr/>
        </p:nvSpPr>
        <p:spPr>
          <a:xfrm>
            <a:off x="4341423" y="3147679"/>
            <a:ext cx="1678986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68766DC2-6B00-4009-B229-210F7D0D743A}"/>
              </a:ext>
            </a:extLst>
          </p:cNvPr>
          <p:cNvSpPr txBox="1"/>
          <p:nvPr/>
        </p:nvSpPr>
        <p:spPr>
          <a:xfrm>
            <a:off x="6071794" y="3136745"/>
            <a:ext cx="1252587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6B06DFEE-5BF0-46E1-9D4F-6DDD3E2C02CC}"/>
              </a:ext>
            </a:extLst>
          </p:cNvPr>
          <p:cNvSpPr txBox="1"/>
          <p:nvPr/>
        </p:nvSpPr>
        <p:spPr>
          <a:xfrm>
            <a:off x="9155862" y="3143659"/>
            <a:ext cx="118045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1EC7FCA1-1BAB-4A75-81C2-D6318D5D504E}"/>
              </a:ext>
            </a:extLst>
          </p:cNvPr>
          <p:cNvSpPr txBox="1"/>
          <p:nvPr/>
        </p:nvSpPr>
        <p:spPr>
          <a:xfrm>
            <a:off x="7562305" y="3143659"/>
            <a:ext cx="1323119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9058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512</Words>
  <Application>Microsoft Office PowerPoint</Application>
  <PresentationFormat>寬螢幕</PresentationFormat>
  <Paragraphs>132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5" baseType="lpstr">
      <vt:lpstr>微軟正黑體</vt:lpstr>
      <vt:lpstr>Arial</vt:lpstr>
      <vt:lpstr>Arial</vt:lpstr>
      <vt:lpstr>Calibri</vt:lpstr>
      <vt:lpstr>Calibri Light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characteristics</vt:lpstr>
      <vt:lpstr>PowerPoint 簡報</vt:lpstr>
      <vt:lpstr>A toy ConvNet: X’s &amp; O’s</vt:lpstr>
      <vt:lpstr>Trickier Cases</vt:lpstr>
      <vt:lpstr>Deciding is hard</vt:lpstr>
      <vt:lpstr>What computers see</vt:lpstr>
      <vt:lpstr>Features match pieces of the image</vt:lpstr>
      <vt:lpstr>Filtering: The math behind the match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PowerPoint 簡報</vt:lpstr>
      <vt:lpstr>Convolution layer Feature extraction</vt:lpstr>
      <vt:lpstr>Pooling: Shrinking the image stack</vt:lpstr>
      <vt:lpstr>Max Pooling or Average Pooling</vt:lpstr>
      <vt:lpstr>Max Pooling or Average Pooling</vt:lpstr>
      <vt:lpstr>Max Pooling or Average Pooling</vt:lpstr>
      <vt:lpstr>Pooling Layer</vt:lpstr>
      <vt:lpstr>Normalization</vt:lpstr>
      <vt:lpstr>ReLUs</vt:lpstr>
      <vt:lpstr>ReLUs</vt:lpstr>
      <vt:lpstr>ReLUs</vt:lpstr>
      <vt:lpstr>ReLU Layer</vt:lpstr>
      <vt:lpstr>Layers get stacked</vt:lpstr>
      <vt:lpstr>PowerPoint 簡報</vt:lpstr>
      <vt:lpstr>Flatten &amp; Fully connected layer</vt:lpstr>
      <vt:lpstr>Flatten &amp; Fully connected layer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Vincent Tsai</dc:creator>
  <cp:lastModifiedBy>Vincent Tsai</cp:lastModifiedBy>
  <cp:revision>3</cp:revision>
  <dcterms:created xsi:type="dcterms:W3CDTF">2020-06-06T01:22:17Z</dcterms:created>
  <dcterms:modified xsi:type="dcterms:W3CDTF">2020-06-06T02:17:03Z</dcterms:modified>
</cp:coreProperties>
</file>